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710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6584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161666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329916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98165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666415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834664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1002914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" name="Shape 7"/>
          <p:cNvSpPr/>
          <p:nvPr/>
        </p:nvSpPr>
        <p:spPr>
          <a:xfrm>
            <a:off x="1171164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1339413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" name="Shape 9"/>
          <p:cNvSpPr/>
          <p:nvPr/>
        </p:nvSpPr>
        <p:spPr>
          <a:xfrm>
            <a:off x="1507663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1675912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1844162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" name="Shape 12"/>
          <p:cNvSpPr/>
          <p:nvPr/>
        </p:nvSpPr>
        <p:spPr>
          <a:xfrm>
            <a:off x="2012412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" name="Shape 13"/>
          <p:cNvSpPr/>
          <p:nvPr/>
        </p:nvSpPr>
        <p:spPr>
          <a:xfrm>
            <a:off x="2180661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2348911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" name="Shape 15"/>
          <p:cNvSpPr/>
          <p:nvPr/>
        </p:nvSpPr>
        <p:spPr>
          <a:xfrm>
            <a:off x="2517160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" name="Shape 16"/>
          <p:cNvSpPr/>
          <p:nvPr/>
        </p:nvSpPr>
        <p:spPr>
          <a:xfrm>
            <a:off x="2685410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" name="Shape 17"/>
          <p:cNvSpPr/>
          <p:nvPr/>
        </p:nvSpPr>
        <p:spPr>
          <a:xfrm>
            <a:off x="2853660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" name="Shape 18"/>
          <p:cNvSpPr/>
          <p:nvPr/>
        </p:nvSpPr>
        <p:spPr>
          <a:xfrm>
            <a:off x="3021909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" name="Shape 19"/>
          <p:cNvSpPr/>
          <p:nvPr/>
        </p:nvSpPr>
        <p:spPr>
          <a:xfrm>
            <a:off x="3190159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3358408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" name="Shape 21"/>
          <p:cNvSpPr/>
          <p:nvPr/>
        </p:nvSpPr>
        <p:spPr>
          <a:xfrm>
            <a:off x="3526658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" name="Shape 22"/>
          <p:cNvSpPr/>
          <p:nvPr/>
        </p:nvSpPr>
        <p:spPr>
          <a:xfrm>
            <a:off x="3694908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" name="Shape 23"/>
          <p:cNvSpPr/>
          <p:nvPr/>
        </p:nvSpPr>
        <p:spPr>
          <a:xfrm>
            <a:off x="3863157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" name="Shape 24"/>
          <p:cNvSpPr/>
          <p:nvPr/>
        </p:nvSpPr>
        <p:spPr>
          <a:xfrm>
            <a:off x="4031407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" name="Shape 25"/>
          <p:cNvSpPr/>
          <p:nvPr/>
        </p:nvSpPr>
        <p:spPr>
          <a:xfrm>
            <a:off x="4199656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" name="Shape 26"/>
          <p:cNvSpPr/>
          <p:nvPr/>
        </p:nvSpPr>
        <p:spPr>
          <a:xfrm>
            <a:off x="4367906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" name="Shape 27"/>
          <p:cNvSpPr/>
          <p:nvPr/>
        </p:nvSpPr>
        <p:spPr>
          <a:xfrm>
            <a:off x="4536156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0" name="Shape 28"/>
          <p:cNvSpPr/>
          <p:nvPr/>
        </p:nvSpPr>
        <p:spPr>
          <a:xfrm>
            <a:off x="4704405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1" name="Shape 29"/>
          <p:cNvSpPr/>
          <p:nvPr/>
        </p:nvSpPr>
        <p:spPr>
          <a:xfrm>
            <a:off x="4872655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2" name="Shape 30"/>
          <p:cNvSpPr/>
          <p:nvPr/>
        </p:nvSpPr>
        <p:spPr>
          <a:xfrm>
            <a:off x="5040904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3" name="Shape 31"/>
          <p:cNvSpPr/>
          <p:nvPr/>
        </p:nvSpPr>
        <p:spPr>
          <a:xfrm>
            <a:off x="5209154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4" name="Shape 32"/>
          <p:cNvSpPr/>
          <p:nvPr/>
        </p:nvSpPr>
        <p:spPr>
          <a:xfrm>
            <a:off x="5377404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5" name="Shape 33"/>
          <p:cNvSpPr/>
          <p:nvPr/>
        </p:nvSpPr>
        <p:spPr>
          <a:xfrm>
            <a:off x="5545653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6" name="Shape 34"/>
          <p:cNvSpPr/>
          <p:nvPr/>
        </p:nvSpPr>
        <p:spPr>
          <a:xfrm>
            <a:off x="5713903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7" name="Shape 35"/>
          <p:cNvSpPr/>
          <p:nvPr/>
        </p:nvSpPr>
        <p:spPr>
          <a:xfrm>
            <a:off x="5882152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8" name="Shape 36"/>
          <p:cNvSpPr/>
          <p:nvPr/>
        </p:nvSpPr>
        <p:spPr>
          <a:xfrm>
            <a:off x="6050402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9" name="Shape 37"/>
          <p:cNvSpPr/>
          <p:nvPr/>
        </p:nvSpPr>
        <p:spPr>
          <a:xfrm>
            <a:off x="6218652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0" name="Shape 38"/>
          <p:cNvSpPr/>
          <p:nvPr/>
        </p:nvSpPr>
        <p:spPr>
          <a:xfrm>
            <a:off x="6386901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1" name="Shape 39"/>
          <p:cNvSpPr/>
          <p:nvPr/>
        </p:nvSpPr>
        <p:spPr>
          <a:xfrm>
            <a:off x="6555151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2" name="Shape 40"/>
          <p:cNvSpPr/>
          <p:nvPr/>
        </p:nvSpPr>
        <p:spPr>
          <a:xfrm>
            <a:off x="6723400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3" name="Shape 41"/>
          <p:cNvSpPr/>
          <p:nvPr/>
        </p:nvSpPr>
        <p:spPr>
          <a:xfrm>
            <a:off x="6891650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4" name="Shape 42"/>
          <p:cNvSpPr/>
          <p:nvPr/>
        </p:nvSpPr>
        <p:spPr>
          <a:xfrm>
            <a:off x="7059900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5" name="Shape 43"/>
          <p:cNvSpPr/>
          <p:nvPr/>
        </p:nvSpPr>
        <p:spPr>
          <a:xfrm>
            <a:off x="7228149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6" name="Shape 44"/>
          <p:cNvSpPr/>
          <p:nvPr/>
        </p:nvSpPr>
        <p:spPr>
          <a:xfrm>
            <a:off x="7396399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7" name="Shape 45"/>
          <p:cNvSpPr/>
          <p:nvPr/>
        </p:nvSpPr>
        <p:spPr>
          <a:xfrm>
            <a:off x="7564648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8" name="Shape 46"/>
          <p:cNvSpPr/>
          <p:nvPr/>
        </p:nvSpPr>
        <p:spPr>
          <a:xfrm>
            <a:off x="7732898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9" name="Shape 47"/>
          <p:cNvSpPr/>
          <p:nvPr/>
        </p:nvSpPr>
        <p:spPr>
          <a:xfrm>
            <a:off x="7901148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0" name="Shape 48"/>
          <p:cNvSpPr/>
          <p:nvPr/>
        </p:nvSpPr>
        <p:spPr>
          <a:xfrm>
            <a:off x="8069397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1" name="Shape 49"/>
          <p:cNvSpPr/>
          <p:nvPr/>
        </p:nvSpPr>
        <p:spPr>
          <a:xfrm>
            <a:off x="8237647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2" name="Shape 50"/>
          <p:cNvSpPr/>
          <p:nvPr/>
        </p:nvSpPr>
        <p:spPr>
          <a:xfrm>
            <a:off x="8405896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3" name="Shape 51"/>
          <p:cNvSpPr/>
          <p:nvPr/>
        </p:nvSpPr>
        <p:spPr>
          <a:xfrm>
            <a:off x="8574146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4" name="Shape 52"/>
          <p:cNvSpPr/>
          <p:nvPr/>
        </p:nvSpPr>
        <p:spPr>
          <a:xfrm>
            <a:off x="8742396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5" name="Shape 53"/>
          <p:cNvSpPr/>
          <p:nvPr/>
        </p:nvSpPr>
        <p:spPr>
          <a:xfrm>
            <a:off x="8910645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6" name="Shape 54"/>
          <p:cNvSpPr/>
          <p:nvPr/>
        </p:nvSpPr>
        <p:spPr>
          <a:xfrm>
            <a:off x="9078895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7" name="Shape 55"/>
          <p:cNvSpPr/>
          <p:nvPr/>
        </p:nvSpPr>
        <p:spPr>
          <a:xfrm>
            <a:off x="9247144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8" name="Shape 56"/>
          <p:cNvSpPr/>
          <p:nvPr/>
        </p:nvSpPr>
        <p:spPr>
          <a:xfrm>
            <a:off x="9415394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9" name="Shape 57"/>
          <p:cNvSpPr/>
          <p:nvPr/>
        </p:nvSpPr>
        <p:spPr>
          <a:xfrm>
            <a:off x="9583644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0" name="Shape 58"/>
          <p:cNvSpPr/>
          <p:nvPr/>
        </p:nvSpPr>
        <p:spPr>
          <a:xfrm>
            <a:off x="9751893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1" name="Shape 59"/>
          <p:cNvSpPr/>
          <p:nvPr/>
        </p:nvSpPr>
        <p:spPr>
          <a:xfrm>
            <a:off x="9920143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2" name="Shape 60"/>
          <p:cNvSpPr/>
          <p:nvPr/>
        </p:nvSpPr>
        <p:spPr>
          <a:xfrm>
            <a:off x="10088392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3" name="Shape 61"/>
          <p:cNvSpPr/>
          <p:nvPr/>
        </p:nvSpPr>
        <p:spPr>
          <a:xfrm>
            <a:off x="10256642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4" name="Shape 62"/>
          <p:cNvSpPr/>
          <p:nvPr/>
        </p:nvSpPr>
        <p:spPr>
          <a:xfrm>
            <a:off x="10424892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5" name="Shape 63"/>
          <p:cNvSpPr/>
          <p:nvPr/>
        </p:nvSpPr>
        <p:spPr>
          <a:xfrm>
            <a:off x="10593141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6" name="Shape 64"/>
          <p:cNvSpPr/>
          <p:nvPr/>
        </p:nvSpPr>
        <p:spPr>
          <a:xfrm>
            <a:off x="10761391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7" name="Shape 65"/>
          <p:cNvSpPr/>
          <p:nvPr/>
        </p:nvSpPr>
        <p:spPr>
          <a:xfrm>
            <a:off x="10929640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8" name="Shape 66"/>
          <p:cNvSpPr/>
          <p:nvPr/>
        </p:nvSpPr>
        <p:spPr>
          <a:xfrm>
            <a:off x="11097890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9" name="Shape 67"/>
          <p:cNvSpPr/>
          <p:nvPr/>
        </p:nvSpPr>
        <p:spPr>
          <a:xfrm>
            <a:off x="11266140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0" name="Shape 68"/>
          <p:cNvSpPr/>
          <p:nvPr/>
        </p:nvSpPr>
        <p:spPr>
          <a:xfrm>
            <a:off x="11434389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1" name="Shape 69"/>
          <p:cNvSpPr/>
          <p:nvPr/>
        </p:nvSpPr>
        <p:spPr>
          <a:xfrm>
            <a:off x="11602639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2" name="Shape 70"/>
          <p:cNvSpPr/>
          <p:nvPr/>
        </p:nvSpPr>
        <p:spPr>
          <a:xfrm>
            <a:off x="11770888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3" name="Shape 71"/>
          <p:cNvSpPr/>
          <p:nvPr/>
        </p:nvSpPr>
        <p:spPr>
          <a:xfrm>
            <a:off x="11939138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4" name="Shape 72"/>
          <p:cNvSpPr/>
          <p:nvPr/>
        </p:nvSpPr>
        <p:spPr>
          <a:xfrm>
            <a:off x="12107388" y="-658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5" name="Shape 73"/>
          <p:cNvSpPr/>
          <p:nvPr/>
        </p:nvSpPr>
        <p:spPr>
          <a:xfrm>
            <a:off x="-6584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6" name="Shape 74"/>
          <p:cNvSpPr/>
          <p:nvPr/>
        </p:nvSpPr>
        <p:spPr>
          <a:xfrm>
            <a:off x="161666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7" name="Shape 75"/>
          <p:cNvSpPr/>
          <p:nvPr/>
        </p:nvSpPr>
        <p:spPr>
          <a:xfrm>
            <a:off x="329916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8" name="Shape 76"/>
          <p:cNvSpPr/>
          <p:nvPr/>
        </p:nvSpPr>
        <p:spPr>
          <a:xfrm>
            <a:off x="498165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9" name="Shape 77"/>
          <p:cNvSpPr/>
          <p:nvPr/>
        </p:nvSpPr>
        <p:spPr>
          <a:xfrm>
            <a:off x="666415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0" name="Shape 78"/>
          <p:cNvSpPr/>
          <p:nvPr/>
        </p:nvSpPr>
        <p:spPr>
          <a:xfrm>
            <a:off x="834664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1" name="Shape 79"/>
          <p:cNvSpPr/>
          <p:nvPr/>
        </p:nvSpPr>
        <p:spPr>
          <a:xfrm>
            <a:off x="1002914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2" name="Shape 80"/>
          <p:cNvSpPr/>
          <p:nvPr/>
        </p:nvSpPr>
        <p:spPr>
          <a:xfrm>
            <a:off x="1171164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3" name="Shape 81"/>
          <p:cNvSpPr/>
          <p:nvPr/>
        </p:nvSpPr>
        <p:spPr>
          <a:xfrm>
            <a:off x="1339413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4" name="Shape 82"/>
          <p:cNvSpPr/>
          <p:nvPr/>
        </p:nvSpPr>
        <p:spPr>
          <a:xfrm>
            <a:off x="1507663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5" name="Shape 83"/>
          <p:cNvSpPr/>
          <p:nvPr/>
        </p:nvSpPr>
        <p:spPr>
          <a:xfrm>
            <a:off x="1675912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6" name="Shape 84"/>
          <p:cNvSpPr/>
          <p:nvPr/>
        </p:nvSpPr>
        <p:spPr>
          <a:xfrm>
            <a:off x="1844162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7" name="Shape 85"/>
          <p:cNvSpPr/>
          <p:nvPr/>
        </p:nvSpPr>
        <p:spPr>
          <a:xfrm>
            <a:off x="2012412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8" name="Shape 86"/>
          <p:cNvSpPr/>
          <p:nvPr/>
        </p:nvSpPr>
        <p:spPr>
          <a:xfrm>
            <a:off x="2180661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9" name="Shape 87"/>
          <p:cNvSpPr/>
          <p:nvPr/>
        </p:nvSpPr>
        <p:spPr>
          <a:xfrm>
            <a:off x="2348911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0" name="Shape 88"/>
          <p:cNvSpPr/>
          <p:nvPr/>
        </p:nvSpPr>
        <p:spPr>
          <a:xfrm>
            <a:off x="2517160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1" name="Shape 89"/>
          <p:cNvSpPr/>
          <p:nvPr/>
        </p:nvSpPr>
        <p:spPr>
          <a:xfrm>
            <a:off x="2685410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2" name="Shape 90"/>
          <p:cNvSpPr/>
          <p:nvPr/>
        </p:nvSpPr>
        <p:spPr>
          <a:xfrm>
            <a:off x="2853660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3" name="Shape 91"/>
          <p:cNvSpPr/>
          <p:nvPr/>
        </p:nvSpPr>
        <p:spPr>
          <a:xfrm>
            <a:off x="3021909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4" name="Shape 92"/>
          <p:cNvSpPr/>
          <p:nvPr/>
        </p:nvSpPr>
        <p:spPr>
          <a:xfrm>
            <a:off x="3190159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5" name="Shape 93"/>
          <p:cNvSpPr/>
          <p:nvPr/>
        </p:nvSpPr>
        <p:spPr>
          <a:xfrm>
            <a:off x="3358408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6" name="Shape 94"/>
          <p:cNvSpPr/>
          <p:nvPr/>
        </p:nvSpPr>
        <p:spPr>
          <a:xfrm>
            <a:off x="3526658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7" name="Shape 95"/>
          <p:cNvSpPr/>
          <p:nvPr/>
        </p:nvSpPr>
        <p:spPr>
          <a:xfrm>
            <a:off x="3694908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8" name="Shape 96"/>
          <p:cNvSpPr/>
          <p:nvPr/>
        </p:nvSpPr>
        <p:spPr>
          <a:xfrm>
            <a:off x="3863157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9" name="Shape 97"/>
          <p:cNvSpPr/>
          <p:nvPr/>
        </p:nvSpPr>
        <p:spPr>
          <a:xfrm>
            <a:off x="4031407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0" name="Shape 98"/>
          <p:cNvSpPr/>
          <p:nvPr/>
        </p:nvSpPr>
        <p:spPr>
          <a:xfrm>
            <a:off x="4199656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1" name="Shape 99"/>
          <p:cNvSpPr/>
          <p:nvPr/>
        </p:nvSpPr>
        <p:spPr>
          <a:xfrm>
            <a:off x="4367906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2" name="Shape 100"/>
          <p:cNvSpPr/>
          <p:nvPr/>
        </p:nvSpPr>
        <p:spPr>
          <a:xfrm>
            <a:off x="4536156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3" name="Shape 101"/>
          <p:cNvSpPr/>
          <p:nvPr/>
        </p:nvSpPr>
        <p:spPr>
          <a:xfrm>
            <a:off x="4704405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4" name="Shape 102"/>
          <p:cNvSpPr/>
          <p:nvPr/>
        </p:nvSpPr>
        <p:spPr>
          <a:xfrm>
            <a:off x="4872655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5" name="Shape 103"/>
          <p:cNvSpPr/>
          <p:nvPr/>
        </p:nvSpPr>
        <p:spPr>
          <a:xfrm>
            <a:off x="5040904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6" name="Shape 104"/>
          <p:cNvSpPr/>
          <p:nvPr/>
        </p:nvSpPr>
        <p:spPr>
          <a:xfrm>
            <a:off x="5209154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7" name="Shape 105"/>
          <p:cNvSpPr/>
          <p:nvPr/>
        </p:nvSpPr>
        <p:spPr>
          <a:xfrm>
            <a:off x="5377404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8" name="Shape 106"/>
          <p:cNvSpPr/>
          <p:nvPr/>
        </p:nvSpPr>
        <p:spPr>
          <a:xfrm>
            <a:off x="5545653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9" name="Shape 107"/>
          <p:cNvSpPr/>
          <p:nvPr/>
        </p:nvSpPr>
        <p:spPr>
          <a:xfrm>
            <a:off x="5713903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0" name="Shape 108"/>
          <p:cNvSpPr/>
          <p:nvPr/>
        </p:nvSpPr>
        <p:spPr>
          <a:xfrm>
            <a:off x="5882152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1" name="Shape 109"/>
          <p:cNvSpPr/>
          <p:nvPr/>
        </p:nvSpPr>
        <p:spPr>
          <a:xfrm>
            <a:off x="6050402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2" name="Shape 110"/>
          <p:cNvSpPr/>
          <p:nvPr/>
        </p:nvSpPr>
        <p:spPr>
          <a:xfrm>
            <a:off x="6218652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3" name="Shape 111"/>
          <p:cNvSpPr/>
          <p:nvPr/>
        </p:nvSpPr>
        <p:spPr>
          <a:xfrm>
            <a:off x="6386901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4" name="Shape 112"/>
          <p:cNvSpPr/>
          <p:nvPr/>
        </p:nvSpPr>
        <p:spPr>
          <a:xfrm>
            <a:off x="6555151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5" name="Shape 113"/>
          <p:cNvSpPr/>
          <p:nvPr/>
        </p:nvSpPr>
        <p:spPr>
          <a:xfrm>
            <a:off x="6723400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6" name="Shape 114"/>
          <p:cNvSpPr/>
          <p:nvPr/>
        </p:nvSpPr>
        <p:spPr>
          <a:xfrm>
            <a:off x="6891650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7" name="Shape 115"/>
          <p:cNvSpPr/>
          <p:nvPr/>
        </p:nvSpPr>
        <p:spPr>
          <a:xfrm>
            <a:off x="7059900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8" name="Shape 116"/>
          <p:cNvSpPr/>
          <p:nvPr/>
        </p:nvSpPr>
        <p:spPr>
          <a:xfrm>
            <a:off x="7228149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9" name="Shape 117"/>
          <p:cNvSpPr/>
          <p:nvPr/>
        </p:nvSpPr>
        <p:spPr>
          <a:xfrm>
            <a:off x="7396399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0" name="Shape 118"/>
          <p:cNvSpPr/>
          <p:nvPr/>
        </p:nvSpPr>
        <p:spPr>
          <a:xfrm>
            <a:off x="7564648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1" name="Shape 119"/>
          <p:cNvSpPr/>
          <p:nvPr/>
        </p:nvSpPr>
        <p:spPr>
          <a:xfrm>
            <a:off x="7732898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2" name="Shape 120"/>
          <p:cNvSpPr/>
          <p:nvPr/>
        </p:nvSpPr>
        <p:spPr>
          <a:xfrm>
            <a:off x="7901148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3" name="Shape 121"/>
          <p:cNvSpPr/>
          <p:nvPr/>
        </p:nvSpPr>
        <p:spPr>
          <a:xfrm>
            <a:off x="8069397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4" name="Shape 122"/>
          <p:cNvSpPr/>
          <p:nvPr/>
        </p:nvSpPr>
        <p:spPr>
          <a:xfrm>
            <a:off x="8237647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5" name="Shape 123"/>
          <p:cNvSpPr/>
          <p:nvPr/>
        </p:nvSpPr>
        <p:spPr>
          <a:xfrm>
            <a:off x="8405896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6" name="Shape 124"/>
          <p:cNvSpPr/>
          <p:nvPr/>
        </p:nvSpPr>
        <p:spPr>
          <a:xfrm>
            <a:off x="8574146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7" name="Shape 125"/>
          <p:cNvSpPr/>
          <p:nvPr/>
        </p:nvSpPr>
        <p:spPr>
          <a:xfrm>
            <a:off x="8742396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8" name="Shape 126"/>
          <p:cNvSpPr/>
          <p:nvPr/>
        </p:nvSpPr>
        <p:spPr>
          <a:xfrm>
            <a:off x="8910645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9" name="Shape 127"/>
          <p:cNvSpPr/>
          <p:nvPr/>
        </p:nvSpPr>
        <p:spPr>
          <a:xfrm>
            <a:off x="9078895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0" name="Shape 128"/>
          <p:cNvSpPr/>
          <p:nvPr/>
        </p:nvSpPr>
        <p:spPr>
          <a:xfrm>
            <a:off x="9247144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1" name="Shape 129"/>
          <p:cNvSpPr/>
          <p:nvPr/>
        </p:nvSpPr>
        <p:spPr>
          <a:xfrm>
            <a:off x="9415394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2" name="Shape 130"/>
          <p:cNvSpPr/>
          <p:nvPr/>
        </p:nvSpPr>
        <p:spPr>
          <a:xfrm>
            <a:off x="9583644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3" name="Shape 131"/>
          <p:cNvSpPr/>
          <p:nvPr/>
        </p:nvSpPr>
        <p:spPr>
          <a:xfrm>
            <a:off x="9751893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4" name="Shape 132"/>
          <p:cNvSpPr/>
          <p:nvPr/>
        </p:nvSpPr>
        <p:spPr>
          <a:xfrm>
            <a:off x="9920143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5" name="Shape 133"/>
          <p:cNvSpPr/>
          <p:nvPr/>
        </p:nvSpPr>
        <p:spPr>
          <a:xfrm>
            <a:off x="10088392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6" name="Shape 134"/>
          <p:cNvSpPr/>
          <p:nvPr/>
        </p:nvSpPr>
        <p:spPr>
          <a:xfrm>
            <a:off x="10256642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7" name="Shape 135"/>
          <p:cNvSpPr/>
          <p:nvPr/>
        </p:nvSpPr>
        <p:spPr>
          <a:xfrm>
            <a:off x="10424892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8" name="Shape 136"/>
          <p:cNvSpPr/>
          <p:nvPr/>
        </p:nvSpPr>
        <p:spPr>
          <a:xfrm>
            <a:off x="10593141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9" name="Shape 137"/>
          <p:cNvSpPr/>
          <p:nvPr/>
        </p:nvSpPr>
        <p:spPr>
          <a:xfrm>
            <a:off x="10761391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0" name="Shape 138"/>
          <p:cNvSpPr/>
          <p:nvPr/>
        </p:nvSpPr>
        <p:spPr>
          <a:xfrm>
            <a:off x="10929640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1" name="Shape 139"/>
          <p:cNvSpPr/>
          <p:nvPr/>
        </p:nvSpPr>
        <p:spPr>
          <a:xfrm>
            <a:off x="11097890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2" name="Shape 140"/>
          <p:cNvSpPr/>
          <p:nvPr/>
        </p:nvSpPr>
        <p:spPr>
          <a:xfrm>
            <a:off x="11266140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3" name="Shape 141"/>
          <p:cNvSpPr/>
          <p:nvPr/>
        </p:nvSpPr>
        <p:spPr>
          <a:xfrm>
            <a:off x="11434389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4" name="Shape 142"/>
          <p:cNvSpPr/>
          <p:nvPr/>
        </p:nvSpPr>
        <p:spPr>
          <a:xfrm>
            <a:off x="11602639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5" name="Shape 143"/>
          <p:cNvSpPr/>
          <p:nvPr/>
        </p:nvSpPr>
        <p:spPr>
          <a:xfrm>
            <a:off x="11770888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6" name="Shape 144"/>
          <p:cNvSpPr/>
          <p:nvPr/>
        </p:nvSpPr>
        <p:spPr>
          <a:xfrm>
            <a:off x="11939138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7" name="Shape 145"/>
          <p:cNvSpPr/>
          <p:nvPr/>
        </p:nvSpPr>
        <p:spPr>
          <a:xfrm>
            <a:off x="12107388" y="16166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8" name="Shape 146"/>
          <p:cNvSpPr/>
          <p:nvPr/>
        </p:nvSpPr>
        <p:spPr>
          <a:xfrm>
            <a:off x="-6584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9" name="Shape 147"/>
          <p:cNvSpPr/>
          <p:nvPr/>
        </p:nvSpPr>
        <p:spPr>
          <a:xfrm>
            <a:off x="161666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0" name="Shape 148"/>
          <p:cNvSpPr/>
          <p:nvPr/>
        </p:nvSpPr>
        <p:spPr>
          <a:xfrm>
            <a:off x="329916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1" name="Shape 149"/>
          <p:cNvSpPr/>
          <p:nvPr/>
        </p:nvSpPr>
        <p:spPr>
          <a:xfrm>
            <a:off x="498165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2" name="Shape 150"/>
          <p:cNvSpPr/>
          <p:nvPr/>
        </p:nvSpPr>
        <p:spPr>
          <a:xfrm>
            <a:off x="666415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3" name="Shape 151"/>
          <p:cNvSpPr/>
          <p:nvPr/>
        </p:nvSpPr>
        <p:spPr>
          <a:xfrm>
            <a:off x="834664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4" name="Shape 152"/>
          <p:cNvSpPr/>
          <p:nvPr/>
        </p:nvSpPr>
        <p:spPr>
          <a:xfrm>
            <a:off x="1002914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5" name="Shape 153"/>
          <p:cNvSpPr/>
          <p:nvPr/>
        </p:nvSpPr>
        <p:spPr>
          <a:xfrm>
            <a:off x="1171164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6" name="Shape 154"/>
          <p:cNvSpPr/>
          <p:nvPr/>
        </p:nvSpPr>
        <p:spPr>
          <a:xfrm>
            <a:off x="1339413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7" name="Shape 155"/>
          <p:cNvSpPr/>
          <p:nvPr/>
        </p:nvSpPr>
        <p:spPr>
          <a:xfrm>
            <a:off x="1507663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8" name="Shape 156"/>
          <p:cNvSpPr/>
          <p:nvPr/>
        </p:nvSpPr>
        <p:spPr>
          <a:xfrm>
            <a:off x="1675912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9" name="Shape 157"/>
          <p:cNvSpPr/>
          <p:nvPr/>
        </p:nvSpPr>
        <p:spPr>
          <a:xfrm>
            <a:off x="1844162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0" name="Shape 158"/>
          <p:cNvSpPr/>
          <p:nvPr/>
        </p:nvSpPr>
        <p:spPr>
          <a:xfrm>
            <a:off x="2012412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1" name="Shape 159"/>
          <p:cNvSpPr/>
          <p:nvPr/>
        </p:nvSpPr>
        <p:spPr>
          <a:xfrm>
            <a:off x="2180661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2" name="Shape 160"/>
          <p:cNvSpPr/>
          <p:nvPr/>
        </p:nvSpPr>
        <p:spPr>
          <a:xfrm>
            <a:off x="2348911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3" name="Shape 161"/>
          <p:cNvSpPr/>
          <p:nvPr/>
        </p:nvSpPr>
        <p:spPr>
          <a:xfrm>
            <a:off x="2517160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4" name="Shape 162"/>
          <p:cNvSpPr/>
          <p:nvPr/>
        </p:nvSpPr>
        <p:spPr>
          <a:xfrm>
            <a:off x="2685410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5" name="Shape 163"/>
          <p:cNvSpPr/>
          <p:nvPr/>
        </p:nvSpPr>
        <p:spPr>
          <a:xfrm>
            <a:off x="2853660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6" name="Shape 164"/>
          <p:cNvSpPr/>
          <p:nvPr/>
        </p:nvSpPr>
        <p:spPr>
          <a:xfrm>
            <a:off x="3021909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7" name="Shape 165"/>
          <p:cNvSpPr/>
          <p:nvPr/>
        </p:nvSpPr>
        <p:spPr>
          <a:xfrm>
            <a:off x="3190159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8" name="Shape 166"/>
          <p:cNvSpPr/>
          <p:nvPr/>
        </p:nvSpPr>
        <p:spPr>
          <a:xfrm>
            <a:off x="3358408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9" name="Shape 167"/>
          <p:cNvSpPr/>
          <p:nvPr/>
        </p:nvSpPr>
        <p:spPr>
          <a:xfrm>
            <a:off x="3526658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0" name="Shape 168"/>
          <p:cNvSpPr/>
          <p:nvPr/>
        </p:nvSpPr>
        <p:spPr>
          <a:xfrm>
            <a:off x="3694908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1" name="Shape 169"/>
          <p:cNvSpPr/>
          <p:nvPr/>
        </p:nvSpPr>
        <p:spPr>
          <a:xfrm>
            <a:off x="3863157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2" name="Shape 170"/>
          <p:cNvSpPr/>
          <p:nvPr/>
        </p:nvSpPr>
        <p:spPr>
          <a:xfrm>
            <a:off x="4031407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3" name="Shape 171"/>
          <p:cNvSpPr/>
          <p:nvPr/>
        </p:nvSpPr>
        <p:spPr>
          <a:xfrm>
            <a:off x="4199656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4" name="Shape 172"/>
          <p:cNvSpPr/>
          <p:nvPr/>
        </p:nvSpPr>
        <p:spPr>
          <a:xfrm>
            <a:off x="4367906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5" name="Shape 173"/>
          <p:cNvSpPr/>
          <p:nvPr/>
        </p:nvSpPr>
        <p:spPr>
          <a:xfrm>
            <a:off x="4536156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6" name="Shape 174"/>
          <p:cNvSpPr/>
          <p:nvPr/>
        </p:nvSpPr>
        <p:spPr>
          <a:xfrm>
            <a:off x="4704405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7" name="Shape 175"/>
          <p:cNvSpPr/>
          <p:nvPr/>
        </p:nvSpPr>
        <p:spPr>
          <a:xfrm>
            <a:off x="4872655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8" name="Shape 176"/>
          <p:cNvSpPr/>
          <p:nvPr/>
        </p:nvSpPr>
        <p:spPr>
          <a:xfrm>
            <a:off x="5040904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9" name="Shape 177"/>
          <p:cNvSpPr/>
          <p:nvPr/>
        </p:nvSpPr>
        <p:spPr>
          <a:xfrm>
            <a:off x="5209154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0" name="Shape 178"/>
          <p:cNvSpPr/>
          <p:nvPr/>
        </p:nvSpPr>
        <p:spPr>
          <a:xfrm>
            <a:off x="5377404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1" name="Shape 179"/>
          <p:cNvSpPr/>
          <p:nvPr/>
        </p:nvSpPr>
        <p:spPr>
          <a:xfrm>
            <a:off x="5545653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2" name="Shape 180"/>
          <p:cNvSpPr/>
          <p:nvPr/>
        </p:nvSpPr>
        <p:spPr>
          <a:xfrm>
            <a:off x="5713903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3" name="Shape 181"/>
          <p:cNvSpPr/>
          <p:nvPr/>
        </p:nvSpPr>
        <p:spPr>
          <a:xfrm>
            <a:off x="5882152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4" name="Shape 182"/>
          <p:cNvSpPr/>
          <p:nvPr/>
        </p:nvSpPr>
        <p:spPr>
          <a:xfrm>
            <a:off x="6050402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5" name="Shape 183"/>
          <p:cNvSpPr/>
          <p:nvPr/>
        </p:nvSpPr>
        <p:spPr>
          <a:xfrm>
            <a:off x="6218652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6" name="Shape 184"/>
          <p:cNvSpPr/>
          <p:nvPr/>
        </p:nvSpPr>
        <p:spPr>
          <a:xfrm>
            <a:off x="6386901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7" name="Shape 185"/>
          <p:cNvSpPr/>
          <p:nvPr/>
        </p:nvSpPr>
        <p:spPr>
          <a:xfrm>
            <a:off x="6555151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8" name="Shape 186"/>
          <p:cNvSpPr/>
          <p:nvPr/>
        </p:nvSpPr>
        <p:spPr>
          <a:xfrm>
            <a:off x="6723400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9" name="Shape 187"/>
          <p:cNvSpPr/>
          <p:nvPr/>
        </p:nvSpPr>
        <p:spPr>
          <a:xfrm>
            <a:off x="6891650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0" name="Shape 188"/>
          <p:cNvSpPr/>
          <p:nvPr/>
        </p:nvSpPr>
        <p:spPr>
          <a:xfrm>
            <a:off x="7059900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1" name="Shape 189"/>
          <p:cNvSpPr/>
          <p:nvPr/>
        </p:nvSpPr>
        <p:spPr>
          <a:xfrm>
            <a:off x="7228149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2" name="Shape 190"/>
          <p:cNvSpPr/>
          <p:nvPr/>
        </p:nvSpPr>
        <p:spPr>
          <a:xfrm>
            <a:off x="7396399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3" name="Shape 191"/>
          <p:cNvSpPr/>
          <p:nvPr/>
        </p:nvSpPr>
        <p:spPr>
          <a:xfrm>
            <a:off x="7564648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4" name="Shape 192"/>
          <p:cNvSpPr/>
          <p:nvPr/>
        </p:nvSpPr>
        <p:spPr>
          <a:xfrm>
            <a:off x="7732898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5" name="Shape 193"/>
          <p:cNvSpPr/>
          <p:nvPr/>
        </p:nvSpPr>
        <p:spPr>
          <a:xfrm>
            <a:off x="7901148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6" name="Shape 194"/>
          <p:cNvSpPr/>
          <p:nvPr/>
        </p:nvSpPr>
        <p:spPr>
          <a:xfrm>
            <a:off x="8069397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7" name="Shape 195"/>
          <p:cNvSpPr/>
          <p:nvPr/>
        </p:nvSpPr>
        <p:spPr>
          <a:xfrm>
            <a:off x="8237647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8" name="Shape 196"/>
          <p:cNvSpPr/>
          <p:nvPr/>
        </p:nvSpPr>
        <p:spPr>
          <a:xfrm>
            <a:off x="8405896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9" name="Shape 197"/>
          <p:cNvSpPr/>
          <p:nvPr/>
        </p:nvSpPr>
        <p:spPr>
          <a:xfrm>
            <a:off x="8574146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0" name="Shape 198"/>
          <p:cNvSpPr/>
          <p:nvPr/>
        </p:nvSpPr>
        <p:spPr>
          <a:xfrm>
            <a:off x="8742396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1" name="Shape 199"/>
          <p:cNvSpPr/>
          <p:nvPr/>
        </p:nvSpPr>
        <p:spPr>
          <a:xfrm>
            <a:off x="8910645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2" name="Shape 200"/>
          <p:cNvSpPr/>
          <p:nvPr/>
        </p:nvSpPr>
        <p:spPr>
          <a:xfrm>
            <a:off x="9078895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3" name="Shape 201"/>
          <p:cNvSpPr/>
          <p:nvPr/>
        </p:nvSpPr>
        <p:spPr>
          <a:xfrm>
            <a:off x="9247144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4" name="Shape 202"/>
          <p:cNvSpPr/>
          <p:nvPr/>
        </p:nvSpPr>
        <p:spPr>
          <a:xfrm>
            <a:off x="9415394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5" name="Shape 203"/>
          <p:cNvSpPr/>
          <p:nvPr/>
        </p:nvSpPr>
        <p:spPr>
          <a:xfrm>
            <a:off x="9583644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6" name="Shape 204"/>
          <p:cNvSpPr/>
          <p:nvPr/>
        </p:nvSpPr>
        <p:spPr>
          <a:xfrm>
            <a:off x="9751893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7" name="Shape 205"/>
          <p:cNvSpPr/>
          <p:nvPr/>
        </p:nvSpPr>
        <p:spPr>
          <a:xfrm>
            <a:off x="9920143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8" name="Shape 206"/>
          <p:cNvSpPr/>
          <p:nvPr/>
        </p:nvSpPr>
        <p:spPr>
          <a:xfrm>
            <a:off x="10088392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9" name="Shape 207"/>
          <p:cNvSpPr/>
          <p:nvPr/>
        </p:nvSpPr>
        <p:spPr>
          <a:xfrm>
            <a:off x="10256642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0" name="Shape 208"/>
          <p:cNvSpPr/>
          <p:nvPr/>
        </p:nvSpPr>
        <p:spPr>
          <a:xfrm>
            <a:off x="10424892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1" name="Shape 209"/>
          <p:cNvSpPr/>
          <p:nvPr/>
        </p:nvSpPr>
        <p:spPr>
          <a:xfrm>
            <a:off x="10593141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2" name="Shape 210"/>
          <p:cNvSpPr/>
          <p:nvPr/>
        </p:nvSpPr>
        <p:spPr>
          <a:xfrm>
            <a:off x="10761391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3" name="Shape 211"/>
          <p:cNvSpPr/>
          <p:nvPr/>
        </p:nvSpPr>
        <p:spPr>
          <a:xfrm>
            <a:off x="10929640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4" name="Shape 212"/>
          <p:cNvSpPr/>
          <p:nvPr/>
        </p:nvSpPr>
        <p:spPr>
          <a:xfrm>
            <a:off x="11097890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5" name="Shape 213"/>
          <p:cNvSpPr/>
          <p:nvPr/>
        </p:nvSpPr>
        <p:spPr>
          <a:xfrm>
            <a:off x="11266140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6" name="Shape 214"/>
          <p:cNvSpPr/>
          <p:nvPr/>
        </p:nvSpPr>
        <p:spPr>
          <a:xfrm>
            <a:off x="11434389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7" name="Shape 215"/>
          <p:cNvSpPr/>
          <p:nvPr/>
        </p:nvSpPr>
        <p:spPr>
          <a:xfrm>
            <a:off x="11602639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8" name="Shape 216"/>
          <p:cNvSpPr/>
          <p:nvPr/>
        </p:nvSpPr>
        <p:spPr>
          <a:xfrm>
            <a:off x="11770888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9" name="Shape 217"/>
          <p:cNvSpPr/>
          <p:nvPr/>
        </p:nvSpPr>
        <p:spPr>
          <a:xfrm>
            <a:off x="11939138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0" name="Shape 218"/>
          <p:cNvSpPr/>
          <p:nvPr/>
        </p:nvSpPr>
        <p:spPr>
          <a:xfrm>
            <a:off x="12107388" y="32991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1" name="Shape 219"/>
          <p:cNvSpPr/>
          <p:nvPr/>
        </p:nvSpPr>
        <p:spPr>
          <a:xfrm>
            <a:off x="-6584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2" name="Shape 220"/>
          <p:cNvSpPr/>
          <p:nvPr/>
        </p:nvSpPr>
        <p:spPr>
          <a:xfrm>
            <a:off x="161666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3" name="Shape 221"/>
          <p:cNvSpPr/>
          <p:nvPr/>
        </p:nvSpPr>
        <p:spPr>
          <a:xfrm>
            <a:off x="329916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4" name="Shape 222"/>
          <p:cNvSpPr/>
          <p:nvPr/>
        </p:nvSpPr>
        <p:spPr>
          <a:xfrm>
            <a:off x="498165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5" name="Shape 223"/>
          <p:cNvSpPr/>
          <p:nvPr/>
        </p:nvSpPr>
        <p:spPr>
          <a:xfrm>
            <a:off x="666415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6" name="Shape 224"/>
          <p:cNvSpPr/>
          <p:nvPr/>
        </p:nvSpPr>
        <p:spPr>
          <a:xfrm>
            <a:off x="834664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7" name="Shape 225"/>
          <p:cNvSpPr/>
          <p:nvPr/>
        </p:nvSpPr>
        <p:spPr>
          <a:xfrm>
            <a:off x="1002914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8" name="Shape 226"/>
          <p:cNvSpPr/>
          <p:nvPr/>
        </p:nvSpPr>
        <p:spPr>
          <a:xfrm>
            <a:off x="1171164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9" name="Shape 227"/>
          <p:cNvSpPr/>
          <p:nvPr/>
        </p:nvSpPr>
        <p:spPr>
          <a:xfrm>
            <a:off x="1339413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0" name="Shape 228"/>
          <p:cNvSpPr/>
          <p:nvPr/>
        </p:nvSpPr>
        <p:spPr>
          <a:xfrm>
            <a:off x="1507663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1" name="Shape 229"/>
          <p:cNvSpPr/>
          <p:nvPr/>
        </p:nvSpPr>
        <p:spPr>
          <a:xfrm>
            <a:off x="1675912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2" name="Shape 230"/>
          <p:cNvSpPr/>
          <p:nvPr/>
        </p:nvSpPr>
        <p:spPr>
          <a:xfrm>
            <a:off x="1844162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3" name="Shape 231"/>
          <p:cNvSpPr/>
          <p:nvPr/>
        </p:nvSpPr>
        <p:spPr>
          <a:xfrm>
            <a:off x="2012412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4" name="Shape 232"/>
          <p:cNvSpPr/>
          <p:nvPr/>
        </p:nvSpPr>
        <p:spPr>
          <a:xfrm>
            <a:off x="2180661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5" name="Shape 233"/>
          <p:cNvSpPr/>
          <p:nvPr/>
        </p:nvSpPr>
        <p:spPr>
          <a:xfrm>
            <a:off x="2348911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6" name="Shape 234"/>
          <p:cNvSpPr/>
          <p:nvPr/>
        </p:nvSpPr>
        <p:spPr>
          <a:xfrm>
            <a:off x="2517160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7" name="Shape 235"/>
          <p:cNvSpPr/>
          <p:nvPr/>
        </p:nvSpPr>
        <p:spPr>
          <a:xfrm>
            <a:off x="2685410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8" name="Shape 236"/>
          <p:cNvSpPr/>
          <p:nvPr/>
        </p:nvSpPr>
        <p:spPr>
          <a:xfrm>
            <a:off x="2853660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9" name="Shape 237"/>
          <p:cNvSpPr/>
          <p:nvPr/>
        </p:nvSpPr>
        <p:spPr>
          <a:xfrm>
            <a:off x="3021909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0" name="Shape 238"/>
          <p:cNvSpPr/>
          <p:nvPr/>
        </p:nvSpPr>
        <p:spPr>
          <a:xfrm>
            <a:off x="3190159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1" name="Shape 239"/>
          <p:cNvSpPr/>
          <p:nvPr/>
        </p:nvSpPr>
        <p:spPr>
          <a:xfrm>
            <a:off x="3358408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2" name="Shape 240"/>
          <p:cNvSpPr/>
          <p:nvPr/>
        </p:nvSpPr>
        <p:spPr>
          <a:xfrm>
            <a:off x="3526658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3" name="Shape 241"/>
          <p:cNvSpPr/>
          <p:nvPr/>
        </p:nvSpPr>
        <p:spPr>
          <a:xfrm>
            <a:off x="3694908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4" name="Shape 242"/>
          <p:cNvSpPr/>
          <p:nvPr/>
        </p:nvSpPr>
        <p:spPr>
          <a:xfrm>
            <a:off x="3863157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5" name="Shape 243"/>
          <p:cNvSpPr/>
          <p:nvPr/>
        </p:nvSpPr>
        <p:spPr>
          <a:xfrm>
            <a:off x="4031407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6" name="Shape 244"/>
          <p:cNvSpPr/>
          <p:nvPr/>
        </p:nvSpPr>
        <p:spPr>
          <a:xfrm>
            <a:off x="4199656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7" name="Shape 245"/>
          <p:cNvSpPr/>
          <p:nvPr/>
        </p:nvSpPr>
        <p:spPr>
          <a:xfrm>
            <a:off x="4367906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8" name="Shape 246"/>
          <p:cNvSpPr/>
          <p:nvPr/>
        </p:nvSpPr>
        <p:spPr>
          <a:xfrm>
            <a:off x="4536156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9" name="Shape 247"/>
          <p:cNvSpPr/>
          <p:nvPr/>
        </p:nvSpPr>
        <p:spPr>
          <a:xfrm>
            <a:off x="4704405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0" name="Shape 248"/>
          <p:cNvSpPr/>
          <p:nvPr/>
        </p:nvSpPr>
        <p:spPr>
          <a:xfrm>
            <a:off x="4872655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1" name="Shape 249"/>
          <p:cNvSpPr/>
          <p:nvPr/>
        </p:nvSpPr>
        <p:spPr>
          <a:xfrm>
            <a:off x="5040904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2" name="Shape 250"/>
          <p:cNvSpPr/>
          <p:nvPr/>
        </p:nvSpPr>
        <p:spPr>
          <a:xfrm>
            <a:off x="5209154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3" name="Shape 251"/>
          <p:cNvSpPr/>
          <p:nvPr/>
        </p:nvSpPr>
        <p:spPr>
          <a:xfrm>
            <a:off x="5377404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4" name="Shape 252"/>
          <p:cNvSpPr/>
          <p:nvPr/>
        </p:nvSpPr>
        <p:spPr>
          <a:xfrm>
            <a:off x="5545653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5" name="Shape 253"/>
          <p:cNvSpPr/>
          <p:nvPr/>
        </p:nvSpPr>
        <p:spPr>
          <a:xfrm>
            <a:off x="5713903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6" name="Shape 254"/>
          <p:cNvSpPr/>
          <p:nvPr/>
        </p:nvSpPr>
        <p:spPr>
          <a:xfrm>
            <a:off x="5882152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7" name="Shape 255"/>
          <p:cNvSpPr/>
          <p:nvPr/>
        </p:nvSpPr>
        <p:spPr>
          <a:xfrm>
            <a:off x="6050402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8" name="Shape 256"/>
          <p:cNvSpPr/>
          <p:nvPr/>
        </p:nvSpPr>
        <p:spPr>
          <a:xfrm>
            <a:off x="6218652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9" name="Shape 257"/>
          <p:cNvSpPr/>
          <p:nvPr/>
        </p:nvSpPr>
        <p:spPr>
          <a:xfrm>
            <a:off x="6386901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0" name="Shape 258"/>
          <p:cNvSpPr/>
          <p:nvPr/>
        </p:nvSpPr>
        <p:spPr>
          <a:xfrm>
            <a:off x="6555151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1" name="Shape 259"/>
          <p:cNvSpPr/>
          <p:nvPr/>
        </p:nvSpPr>
        <p:spPr>
          <a:xfrm>
            <a:off x="6723400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2" name="Shape 260"/>
          <p:cNvSpPr/>
          <p:nvPr/>
        </p:nvSpPr>
        <p:spPr>
          <a:xfrm>
            <a:off x="6891650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3" name="Shape 261"/>
          <p:cNvSpPr/>
          <p:nvPr/>
        </p:nvSpPr>
        <p:spPr>
          <a:xfrm>
            <a:off x="7059900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4" name="Shape 262"/>
          <p:cNvSpPr/>
          <p:nvPr/>
        </p:nvSpPr>
        <p:spPr>
          <a:xfrm>
            <a:off x="7228149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5" name="Shape 263"/>
          <p:cNvSpPr/>
          <p:nvPr/>
        </p:nvSpPr>
        <p:spPr>
          <a:xfrm>
            <a:off x="7396399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6" name="Shape 264"/>
          <p:cNvSpPr/>
          <p:nvPr/>
        </p:nvSpPr>
        <p:spPr>
          <a:xfrm>
            <a:off x="7564648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7" name="Shape 265"/>
          <p:cNvSpPr/>
          <p:nvPr/>
        </p:nvSpPr>
        <p:spPr>
          <a:xfrm>
            <a:off x="7732898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8" name="Shape 266"/>
          <p:cNvSpPr/>
          <p:nvPr/>
        </p:nvSpPr>
        <p:spPr>
          <a:xfrm>
            <a:off x="7901148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9" name="Shape 267"/>
          <p:cNvSpPr/>
          <p:nvPr/>
        </p:nvSpPr>
        <p:spPr>
          <a:xfrm>
            <a:off x="8069397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0" name="Shape 268"/>
          <p:cNvSpPr/>
          <p:nvPr/>
        </p:nvSpPr>
        <p:spPr>
          <a:xfrm>
            <a:off x="8237647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1" name="Shape 269"/>
          <p:cNvSpPr/>
          <p:nvPr/>
        </p:nvSpPr>
        <p:spPr>
          <a:xfrm>
            <a:off x="8405896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2" name="Shape 270"/>
          <p:cNvSpPr/>
          <p:nvPr/>
        </p:nvSpPr>
        <p:spPr>
          <a:xfrm>
            <a:off x="8574146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3" name="Shape 271"/>
          <p:cNvSpPr/>
          <p:nvPr/>
        </p:nvSpPr>
        <p:spPr>
          <a:xfrm>
            <a:off x="8742396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4" name="Shape 272"/>
          <p:cNvSpPr/>
          <p:nvPr/>
        </p:nvSpPr>
        <p:spPr>
          <a:xfrm>
            <a:off x="8910645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5" name="Shape 273"/>
          <p:cNvSpPr/>
          <p:nvPr/>
        </p:nvSpPr>
        <p:spPr>
          <a:xfrm>
            <a:off x="9078895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6" name="Shape 274"/>
          <p:cNvSpPr/>
          <p:nvPr/>
        </p:nvSpPr>
        <p:spPr>
          <a:xfrm>
            <a:off x="9247144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7" name="Shape 275"/>
          <p:cNvSpPr/>
          <p:nvPr/>
        </p:nvSpPr>
        <p:spPr>
          <a:xfrm>
            <a:off x="9415394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8" name="Shape 276"/>
          <p:cNvSpPr/>
          <p:nvPr/>
        </p:nvSpPr>
        <p:spPr>
          <a:xfrm>
            <a:off x="9583644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9" name="Shape 277"/>
          <p:cNvSpPr/>
          <p:nvPr/>
        </p:nvSpPr>
        <p:spPr>
          <a:xfrm>
            <a:off x="9751893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0" name="Shape 278"/>
          <p:cNvSpPr/>
          <p:nvPr/>
        </p:nvSpPr>
        <p:spPr>
          <a:xfrm>
            <a:off x="9920143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1" name="Shape 279"/>
          <p:cNvSpPr/>
          <p:nvPr/>
        </p:nvSpPr>
        <p:spPr>
          <a:xfrm>
            <a:off x="10088392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2" name="Shape 280"/>
          <p:cNvSpPr/>
          <p:nvPr/>
        </p:nvSpPr>
        <p:spPr>
          <a:xfrm>
            <a:off x="10256642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3" name="Shape 281"/>
          <p:cNvSpPr/>
          <p:nvPr/>
        </p:nvSpPr>
        <p:spPr>
          <a:xfrm>
            <a:off x="10424892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4" name="Shape 282"/>
          <p:cNvSpPr/>
          <p:nvPr/>
        </p:nvSpPr>
        <p:spPr>
          <a:xfrm>
            <a:off x="10593141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5" name="Shape 283"/>
          <p:cNvSpPr/>
          <p:nvPr/>
        </p:nvSpPr>
        <p:spPr>
          <a:xfrm>
            <a:off x="10761391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6" name="Shape 284"/>
          <p:cNvSpPr/>
          <p:nvPr/>
        </p:nvSpPr>
        <p:spPr>
          <a:xfrm>
            <a:off x="10929640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7" name="Shape 285"/>
          <p:cNvSpPr/>
          <p:nvPr/>
        </p:nvSpPr>
        <p:spPr>
          <a:xfrm>
            <a:off x="11097890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8" name="Shape 286"/>
          <p:cNvSpPr/>
          <p:nvPr/>
        </p:nvSpPr>
        <p:spPr>
          <a:xfrm>
            <a:off x="11266140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9" name="Shape 287"/>
          <p:cNvSpPr/>
          <p:nvPr/>
        </p:nvSpPr>
        <p:spPr>
          <a:xfrm>
            <a:off x="11434389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0" name="Shape 288"/>
          <p:cNvSpPr/>
          <p:nvPr/>
        </p:nvSpPr>
        <p:spPr>
          <a:xfrm>
            <a:off x="11602639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1" name="Shape 289"/>
          <p:cNvSpPr/>
          <p:nvPr/>
        </p:nvSpPr>
        <p:spPr>
          <a:xfrm>
            <a:off x="11770888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2" name="Shape 290"/>
          <p:cNvSpPr/>
          <p:nvPr/>
        </p:nvSpPr>
        <p:spPr>
          <a:xfrm>
            <a:off x="11939138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3" name="Shape 291"/>
          <p:cNvSpPr/>
          <p:nvPr/>
        </p:nvSpPr>
        <p:spPr>
          <a:xfrm>
            <a:off x="12107388" y="49816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4" name="Shape 292"/>
          <p:cNvSpPr/>
          <p:nvPr/>
        </p:nvSpPr>
        <p:spPr>
          <a:xfrm>
            <a:off x="-6584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5" name="Shape 293"/>
          <p:cNvSpPr/>
          <p:nvPr/>
        </p:nvSpPr>
        <p:spPr>
          <a:xfrm>
            <a:off x="161666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6" name="Shape 294"/>
          <p:cNvSpPr/>
          <p:nvPr/>
        </p:nvSpPr>
        <p:spPr>
          <a:xfrm>
            <a:off x="329916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7" name="Shape 295"/>
          <p:cNvSpPr/>
          <p:nvPr/>
        </p:nvSpPr>
        <p:spPr>
          <a:xfrm>
            <a:off x="498165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8" name="Shape 296"/>
          <p:cNvSpPr/>
          <p:nvPr/>
        </p:nvSpPr>
        <p:spPr>
          <a:xfrm>
            <a:off x="666415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9" name="Shape 297"/>
          <p:cNvSpPr/>
          <p:nvPr/>
        </p:nvSpPr>
        <p:spPr>
          <a:xfrm>
            <a:off x="834664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00" name="Shape 298"/>
          <p:cNvSpPr/>
          <p:nvPr/>
        </p:nvSpPr>
        <p:spPr>
          <a:xfrm>
            <a:off x="1002914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01" name="Shape 299"/>
          <p:cNvSpPr/>
          <p:nvPr/>
        </p:nvSpPr>
        <p:spPr>
          <a:xfrm>
            <a:off x="1171164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02" name="Shape 300"/>
          <p:cNvSpPr/>
          <p:nvPr/>
        </p:nvSpPr>
        <p:spPr>
          <a:xfrm>
            <a:off x="1339413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03" name="Shape 301"/>
          <p:cNvSpPr/>
          <p:nvPr/>
        </p:nvSpPr>
        <p:spPr>
          <a:xfrm>
            <a:off x="1507663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04" name="Shape 302"/>
          <p:cNvSpPr/>
          <p:nvPr/>
        </p:nvSpPr>
        <p:spPr>
          <a:xfrm>
            <a:off x="1675912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05" name="Shape 303"/>
          <p:cNvSpPr/>
          <p:nvPr/>
        </p:nvSpPr>
        <p:spPr>
          <a:xfrm>
            <a:off x="1844162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06" name="Shape 304"/>
          <p:cNvSpPr/>
          <p:nvPr/>
        </p:nvSpPr>
        <p:spPr>
          <a:xfrm>
            <a:off x="2012412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07" name="Shape 305"/>
          <p:cNvSpPr/>
          <p:nvPr/>
        </p:nvSpPr>
        <p:spPr>
          <a:xfrm>
            <a:off x="2180661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08" name="Shape 306"/>
          <p:cNvSpPr/>
          <p:nvPr/>
        </p:nvSpPr>
        <p:spPr>
          <a:xfrm>
            <a:off x="2348911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09" name="Shape 307"/>
          <p:cNvSpPr/>
          <p:nvPr/>
        </p:nvSpPr>
        <p:spPr>
          <a:xfrm>
            <a:off x="2517160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10" name="Shape 308"/>
          <p:cNvSpPr/>
          <p:nvPr/>
        </p:nvSpPr>
        <p:spPr>
          <a:xfrm>
            <a:off x="2685410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11" name="Shape 309"/>
          <p:cNvSpPr/>
          <p:nvPr/>
        </p:nvSpPr>
        <p:spPr>
          <a:xfrm>
            <a:off x="2853660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12" name="Shape 310"/>
          <p:cNvSpPr/>
          <p:nvPr/>
        </p:nvSpPr>
        <p:spPr>
          <a:xfrm>
            <a:off x="3021909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13" name="Shape 311"/>
          <p:cNvSpPr/>
          <p:nvPr/>
        </p:nvSpPr>
        <p:spPr>
          <a:xfrm>
            <a:off x="3190159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14" name="Shape 312"/>
          <p:cNvSpPr/>
          <p:nvPr/>
        </p:nvSpPr>
        <p:spPr>
          <a:xfrm>
            <a:off x="3358408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15" name="Shape 313"/>
          <p:cNvSpPr/>
          <p:nvPr/>
        </p:nvSpPr>
        <p:spPr>
          <a:xfrm>
            <a:off x="3526658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16" name="Shape 314"/>
          <p:cNvSpPr/>
          <p:nvPr/>
        </p:nvSpPr>
        <p:spPr>
          <a:xfrm>
            <a:off x="3694908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17" name="Shape 315"/>
          <p:cNvSpPr/>
          <p:nvPr/>
        </p:nvSpPr>
        <p:spPr>
          <a:xfrm>
            <a:off x="3863157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18" name="Shape 316"/>
          <p:cNvSpPr/>
          <p:nvPr/>
        </p:nvSpPr>
        <p:spPr>
          <a:xfrm>
            <a:off x="4031407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19" name="Shape 317"/>
          <p:cNvSpPr/>
          <p:nvPr/>
        </p:nvSpPr>
        <p:spPr>
          <a:xfrm>
            <a:off x="4199656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20" name="Shape 318"/>
          <p:cNvSpPr/>
          <p:nvPr/>
        </p:nvSpPr>
        <p:spPr>
          <a:xfrm>
            <a:off x="4367906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21" name="Shape 319"/>
          <p:cNvSpPr/>
          <p:nvPr/>
        </p:nvSpPr>
        <p:spPr>
          <a:xfrm>
            <a:off x="4536156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22" name="Shape 320"/>
          <p:cNvSpPr/>
          <p:nvPr/>
        </p:nvSpPr>
        <p:spPr>
          <a:xfrm>
            <a:off x="4704405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23" name="Shape 321"/>
          <p:cNvSpPr/>
          <p:nvPr/>
        </p:nvSpPr>
        <p:spPr>
          <a:xfrm>
            <a:off x="4872655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24" name="Shape 322"/>
          <p:cNvSpPr/>
          <p:nvPr/>
        </p:nvSpPr>
        <p:spPr>
          <a:xfrm>
            <a:off x="5040904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25" name="Shape 323"/>
          <p:cNvSpPr/>
          <p:nvPr/>
        </p:nvSpPr>
        <p:spPr>
          <a:xfrm>
            <a:off x="5209154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26" name="Shape 324"/>
          <p:cNvSpPr/>
          <p:nvPr/>
        </p:nvSpPr>
        <p:spPr>
          <a:xfrm>
            <a:off x="5377404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27" name="Shape 325"/>
          <p:cNvSpPr/>
          <p:nvPr/>
        </p:nvSpPr>
        <p:spPr>
          <a:xfrm>
            <a:off x="5545653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28" name="Shape 326"/>
          <p:cNvSpPr/>
          <p:nvPr/>
        </p:nvSpPr>
        <p:spPr>
          <a:xfrm>
            <a:off x="5713903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29" name="Shape 327"/>
          <p:cNvSpPr/>
          <p:nvPr/>
        </p:nvSpPr>
        <p:spPr>
          <a:xfrm>
            <a:off x="5882152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30" name="Shape 328"/>
          <p:cNvSpPr/>
          <p:nvPr/>
        </p:nvSpPr>
        <p:spPr>
          <a:xfrm>
            <a:off x="6050402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31" name="Shape 329"/>
          <p:cNvSpPr/>
          <p:nvPr/>
        </p:nvSpPr>
        <p:spPr>
          <a:xfrm>
            <a:off x="6218652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32" name="Shape 330"/>
          <p:cNvSpPr/>
          <p:nvPr/>
        </p:nvSpPr>
        <p:spPr>
          <a:xfrm>
            <a:off x="6386901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33" name="Shape 331"/>
          <p:cNvSpPr/>
          <p:nvPr/>
        </p:nvSpPr>
        <p:spPr>
          <a:xfrm>
            <a:off x="6555151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34" name="Shape 332"/>
          <p:cNvSpPr/>
          <p:nvPr/>
        </p:nvSpPr>
        <p:spPr>
          <a:xfrm>
            <a:off x="6723400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35" name="Shape 333"/>
          <p:cNvSpPr/>
          <p:nvPr/>
        </p:nvSpPr>
        <p:spPr>
          <a:xfrm>
            <a:off x="6891650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36" name="Shape 334"/>
          <p:cNvSpPr/>
          <p:nvPr/>
        </p:nvSpPr>
        <p:spPr>
          <a:xfrm>
            <a:off x="7059900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37" name="Shape 335"/>
          <p:cNvSpPr/>
          <p:nvPr/>
        </p:nvSpPr>
        <p:spPr>
          <a:xfrm>
            <a:off x="7228149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38" name="Shape 336"/>
          <p:cNvSpPr/>
          <p:nvPr/>
        </p:nvSpPr>
        <p:spPr>
          <a:xfrm>
            <a:off x="7396399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39" name="Shape 337"/>
          <p:cNvSpPr/>
          <p:nvPr/>
        </p:nvSpPr>
        <p:spPr>
          <a:xfrm>
            <a:off x="7564648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40" name="Shape 338"/>
          <p:cNvSpPr/>
          <p:nvPr/>
        </p:nvSpPr>
        <p:spPr>
          <a:xfrm>
            <a:off x="7732898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41" name="Shape 339"/>
          <p:cNvSpPr/>
          <p:nvPr/>
        </p:nvSpPr>
        <p:spPr>
          <a:xfrm>
            <a:off x="7901148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42" name="Shape 340"/>
          <p:cNvSpPr/>
          <p:nvPr/>
        </p:nvSpPr>
        <p:spPr>
          <a:xfrm>
            <a:off x="8069397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43" name="Shape 341"/>
          <p:cNvSpPr/>
          <p:nvPr/>
        </p:nvSpPr>
        <p:spPr>
          <a:xfrm>
            <a:off x="8237647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44" name="Shape 342"/>
          <p:cNvSpPr/>
          <p:nvPr/>
        </p:nvSpPr>
        <p:spPr>
          <a:xfrm>
            <a:off x="8405896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45" name="Shape 343"/>
          <p:cNvSpPr/>
          <p:nvPr/>
        </p:nvSpPr>
        <p:spPr>
          <a:xfrm>
            <a:off x="8574146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46" name="Shape 344"/>
          <p:cNvSpPr/>
          <p:nvPr/>
        </p:nvSpPr>
        <p:spPr>
          <a:xfrm>
            <a:off x="8742396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47" name="Shape 345"/>
          <p:cNvSpPr/>
          <p:nvPr/>
        </p:nvSpPr>
        <p:spPr>
          <a:xfrm>
            <a:off x="8910645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48" name="Shape 346"/>
          <p:cNvSpPr/>
          <p:nvPr/>
        </p:nvSpPr>
        <p:spPr>
          <a:xfrm>
            <a:off x="9078895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49" name="Shape 347"/>
          <p:cNvSpPr/>
          <p:nvPr/>
        </p:nvSpPr>
        <p:spPr>
          <a:xfrm>
            <a:off x="9247144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50" name="Shape 348"/>
          <p:cNvSpPr/>
          <p:nvPr/>
        </p:nvSpPr>
        <p:spPr>
          <a:xfrm>
            <a:off x="9415394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51" name="Shape 349"/>
          <p:cNvSpPr/>
          <p:nvPr/>
        </p:nvSpPr>
        <p:spPr>
          <a:xfrm>
            <a:off x="9583644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52" name="Shape 350"/>
          <p:cNvSpPr/>
          <p:nvPr/>
        </p:nvSpPr>
        <p:spPr>
          <a:xfrm>
            <a:off x="9751893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53" name="Shape 351"/>
          <p:cNvSpPr/>
          <p:nvPr/>
        </p:nvSpPr>
        <p:spPr>
          <a:xfrm>
            <a:off x="9920143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54" name="Shape 352"/>
          <p:cNvSpPr/>
          <p:nvPr/>
        </p:nvSpPr>
        <p:spPr>
          <a:xfrm>
            <a:off x="10088392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55" name="Shape 353"/>
          <p:cNvSpPr/>
          <p:nvPr/>
        </p:nvSpPr>
        <p:spPr>
          <a:xfrm>
            <a:off x="10256642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56" name="Shape 354"/>
          <p:cNvSpPr/>
          <p:nvPr/>
        </p:nvSpPr>
        <p:spPr>
          <a:xfrm>
            <a:off x="10424892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57" name="Shape 355"/>
          <p:cNvSpPr/>
          <p:nvPr/>
        </p:nvSpPr>
        <p:spPr>
          <a:xfrm>
            <a:off x="10593141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58" name="Shape 356"/>
          <p:cNvSpPr/>
          <p:nvPr/>
        </p:nvSpPr>
        <p:spPr>
          <a:xfrm>
            <a:off x="10761391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59" name="Shape 357"/>
          <p:cNvSpPr/>
          <p:nvPr/>
        </p:nvSpPr>
        <p:spPr>
          <a:xfrm>
            <a:off x="10929640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60" name="Shape 358"/>
          <p:cNvSpPr/>
          <p:nvPr/>
        </p:nvSpPr>
        <p:spPr>
          <a:xfrm>
            <a:off x="11097890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61" name="Shape 359"/>
          <p:cNvSpPr/>
          <p:nvPr/>
        </p:nvSpPr>
        <p:spPr>
          <a:xfrm>
            <a:off x="11266140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62" name="Shape 360"/>
          <p:cNvSpPr/>
          <p:nvPr/>
        </p:nvSpPr>
        <p:spPr>
          <a:xfrm>
            <a:off x="11434389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63" name="Shape 361"/>
          <p:cNvSpPr/>
          <p:nvPr/>
        </p:nvSpPr>
        <p:spPr>
          <a:xfrm>
            <a:off x="11602639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64" name="Shape 362"/>
          <p:cNvSpPr/>
          <p:nvPr/>
        </p:nvSpPr>
        <p:spPr>
          <a:xfrm>
            <a:off x="11770888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65" name="Shape 363"/>
          <p:cNvSpPr/>
          <p:nvPr/>
        </p:nvSpPr>
        <p:spPr>
          <a:xfrm>
            <a:off x="11939138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66" name="Shape 364"/>
          <p:cNvSpPr/>
          <p:nvPr/>
        </p:nvSpPr>
        <p:spPr>
          <a:xfrm>
            <a:off x="12107388" y="66641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67" name="Shape 365"/>
          <p:cNvSpPr/>
          <p:nvPr/>
        </p:nvSpPr>
        <p:spPr>
          <a:xfrm>
            <a:off x="-6584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68" name="Shape 366"/>
          <p:cNvSpPr/>
          <p:nvPr/>
        </p:nvSpPr>
        <p:spPr>
          <a:xfrm>
            <a:off x="161666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69" name="Shape 367"/>
          <p:cNvSpPr/>
          <p:nvPr/>
        </p:nvSpPr>
        <p:spPr>
          <a:xfrm>
            <a:off x="329916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70" name="Shape 368"/>
          <p:cNvSpPr/>
          <p:nvPr/>
        </p:nvSpPr>
        <p:spPr>
          <a:xfrm>
            <a:off x="498165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71" name="Shape 369"/>
          <p:cNvSpPr/>
          <p:nvPr/>
        </p:nvSpPr>
        <p:spPr>
          <a:xfrm>
            <a:off x="666415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72" name="Shape 370"/>
          <p:cNvSpPr/>
          <p:nvPr/>
        </p:nvSpPr>
        <p:spPr>
          <a:xfrm>
            <a:off x="834664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73" name="Shape 371"/>
          <p:cNvSpPr/>
          <p:nvPr/>
        </p:nvSpPr>
        <p:spPr>
          <a:xfrm>
            <a:off x="1002914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74" name="Shape 372"/>
          <p:cNvSpPr/>
          <p:nvPr/>
        </p:nvSpPr>
        <p:spPr>
          <a:xfrm>
            <a:off x="1171164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75" name="Shape 373"/>
          <p:cNvSpPr/>
          <p:nvPr/>
        </p:nvSpPr>
        <p:spPr>
          <a:xfrm>
            <a:off x="1339413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76" name="Shape 374"/>
          <p:cNvSpPr/>
          <p:nvPr/>
        </p:nvSpPr>
        <p:spPr>
          <a:xfrm>
            <a:off x="1507663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77" name="Shape 375"/>
          <p:cNvSpPr/>
          <p:nvPr/>
        </p:nvSpPr>
        <p:spPr>
          <a:xfrm>
            <a:off x="1675912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78" name="Shape 376"/>
          <p:cNvSpPr/>
          <p:nvPr/>
        </p:nvSpPr>
        <p:spPr>
          <a:xfrm>
            <a:off x="1844162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79" name="Shape 377"/>
          <p:cNvSpPr/>
          <p:nvPr/>
        </p:nvSpPr>
        <p:spPr>
          <a:xfrm>
            <a:off x="2012412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80" name="Shape 378"/>
          <p:cNvSpPr/>
          <p:nvPr/>
        </p:nvSpPr>
        <p:spPr>
          <a:xfrm>
            <a:off x="2180661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81" name="Shape 379"/>
          <p:cNvSpPr/>
          <p:nvPr/>
        </p:nvSpPr>
        <p:spPr>
          <a:xfrm>
            <a:off x="2348911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82" name="Shape 380"/>
          <p:cNvSpPr/>
          <p:nvPr/>
        </p:nvSpPr>
        <p:spPr>
          <a:xfrm>
            <a:off x="2517160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83" name="Shape 381"/>
          <p:cNvSpPr/>
          <p:nvPr/>
        </p:nvSpPr>
        <p:spPr>
          <a:xfrm>
            <a:off x="2685410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84" name="Shape 382"/>
          <p:cNvSpPr/>
          <p:nvPr/>
        </p:nvSpPr>
        <p:spPr>
          <a:xfrm>
            <a:off x="2853660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85" name="Shape 383"/>
          <p:cNvSpPr/>
          <p:nvPr/>
        </p:nvSpPr>
        <p:spPr>
          <a:xfrm>
            <a:off x="3021909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86" name="Shape 384"/>
          <p:cNvSpPr/>
          <p:nvPr/>
        </p:nvSpPr>
        <p:spPr>
          <a:xfrm>
            <a:off x="3190159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87" name="Shape 385"/>
          <p:cNvSpPr/>
          <p:nvPr/>
        </p:nvSpPr>
        <p:spPr>
          <a:xfrm>
            <a:off x="3358408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88" name="Shape 386"/>
          <p:cNvSpPr/>
          <p:nvPr/>
        </p:nvSpPr>
        <p:spPr>
          <a:xfrm>
            <a:off x="3526658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89" name="Shape 387"/>
          <p:cNvSpPr/>
          <p:nvPr/>
        </p:nvSpPr>
        <p:spPr>
          <a:xfrm>
            <a:off x="3694908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90" name="Shape 388"/>
          <p:cNvSpPr/>
          <p:nvPr/>
        </p:nvSpPr>
        <p:spPr>
          <a:xfrm>
            <a:off x="3863157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91" name="Shape 389"/>
          <p:cNvSpPr/>
          <p:nvPr/>
        </p:nvSpPr>
        <p:spPr>
          <a:xfrm>
            <a:off x="4031407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92" name="Shape 390"/>
          <p:cNvSpPr/>
          <p:nvPr/>
        </p:nvSpPr>
        <p:spPr>
          <a:xfrm>
            <a:off x="4199656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93" name="Shape 391"/>
          <p:cNvSpPr/>
          <p:nvPr/>
        </p:nvSpPr>
        <p:spPr>
          <a:xfrm>
            <a:off x="4367906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94" name="Shape 392"/>
          <p:cNvSpPr/>
          <p:nvPr/>
        </p:nvSpPr>
        <p:spPr>
          <a:xfrm>
            <a:off x="4536156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95" name="Shape 393"/>
          <p:cNvSpPr/>
          <p:nvPr/>
        </p:nvSpPr>
        <p:spPr>
          <a:xfrm>
            <a:off x="4704405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96" name="Shape 394"/>
          <p:cNvSpPr/>
          <p:nvPr/>
        </p:nvSpPr>
        <p:spPr>
          <a:xfrm>
            <a:off x="4872655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97" name="Shape 395"/>
          <p:cNvSpPr/>
          <p:nvPr/>
        </p:nvSpPr>
        <p:spPr>
          <a:xfrm>
            <a:off x="5040904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98" name="Shape 396"/>
          <p:cNvSpPr/>
          <p:nvPr/>
        </p:nvSpPr>
        <p:spPr>
          <a:xfrm>
            <a:off x="5209154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399" name="Shape 397"/>
          <p:cNvSpPr/>
          <p:nvPr/>
        </p:nvSpPr>
        <p:spPr>
          <a:xfrm>
            <a:off x="5377404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00" name="Shape 398"/>
          <p:cNvSpPr/>
          <p:nvPr/>
        </p:nvSpPr>
        <p:spPr>
          <a:xfrm>
            <a:off x="5545653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01" name="Shape 399"/>
          <p:cNvSpPr/>
          <p:nvPr/>
        </p:nvSpPr>
        <p:spPr>
          <a:xfrm>
            <a:off x="5713903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02" name="Shape 400"/>
          <p:cNvSpPr/>
          <p:nvPr/>
        </p:nvSpPr>
        <p:spPr>
          <a:xfrm>
            <a:off x="5882152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03" name="Shape 401"/>
          <p:cNvSpPr/>
          <p:nvPr/>
        </p:nvSpPr>
        <p:spPr>
          <a:xfrm>
            <a:off x="6050402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04" name="Shape 402"/>
          <p:cNvSpPr/>
          <p:nvPr/>
        </p:nvSpPr>
        <p:spPr>
          <a:xfrm>
            <a:off x="6218652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05" name="Shape 403"/>
          <p:cNvSpPr/>
          <p:nvPr/>
        </p:nvSpPr>
        <p:spPr>
          <a:xfrm>
            <a:off x="6386901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06" name="Shape 404"/>
          <p:cNvSpPr/>
          <p:nvPr/>
        </p:nvSpPr>
        <p:spPr>
          <a:xfrm>
            <a:off x="6555151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07" name="Shape 405"/>
          <p:cNvSpPr/>
          <p:nvPr/>
        </p:nvSpPr>
        <p:spPr>
          <a:xfrm>
            <a:off x="6723400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08" name="Shape 406"/>
          <p:cNvSpPr/>
          <p:nvPr/>
        </p:nvSpPr>
        <p:spPr>
          <a:xfrm>
            <a:off x="6891650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09" name="Shape 407"/>
          <p:cNvSpPr/>
          <p:nvPr/>
        </p:nvSpPr>
        <p:spPr>
          <a:xfrm>
            <a:off x="7059900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10" name="Shape 408"/>
          <p:cNvSpPr/>
          <p:nvPr/>
        </p:nvSpPr>
        <p:spPr>
          <a:xfrm>
            <a:off x="7228149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11" name="Shape 409"/>
          <p:cNvSpPr/>
          <p:nvPr/>
        </p:nvSpPr>
        <p:spPr>
          <a:xfrm>
            <a:off x="7396399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12" name="Shape 410"/>
          <p:cNvSpPr/>
          <p:nvPr/>
        </p:nvSpPr>
        <p:spPr>
          <a:xfrm>
            <a:off x="7564648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13" name="Shape 411"/>
          <p:cNvSpPr/>
          <p:nvPr/>
        </p:nvSpPr>
        <p:spPr>
          <a:xfrm>
            <a:off x="7732898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14" name="Shape 412"/>
          <p:cNvSpPr/>
          <p:nvPr/>
        </p:nvSpPr>
        <p:spPr>
          <a:xfrm>
            <a:off x="7901148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15" name="Shape 413"/>
          <p:cNvSpPr/>
          <p:nvPr/>
        </p:nvSpPr>
        <p:spPr>
          <a:xfrm>
            <a:off x="8069397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16" name="Shape 414"/>
          <p:cNvSpPr/>
          <p:nvPr/>
        </p:nvSpPr>
        <p:spPr>
          <a:xfrm>
            <a:off x="8237647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17" name="Shape 415"/>
          <p:cNvSpPr/>
          <p:nvPr/>
        </p:nvSpPr>
        <p:spPr>
          <a:xfrm>
            <a:off x="8405896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18" name="Shape 416"/>
          <p:cNvSpPr/>
          <p:nvPr/>
        </p:nvSpPr>
        <p:spPr>
          <a:xfrm>
            <a:off x="8574146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19" name="Shape 417"/>
          <p:cNvSpPr/>
          <p:nvPr/>
        </p:nvSpPr>
        <p:spPr>
          <a:xfrm>
            <a:off x="8742396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20" name="Shape 418"/>
          <p:cNvSpPr/>
          <p:nvPr/>
        </p:nvSpPr>
        <p:spPr>
          <a:xfrm>
            <a:off x="8910645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21" name="Shape 419"/>
          <p:cNvSpPr/>
          <p:nvPr/>
        </p:nvSpPr>
        <p:spPr>
          <a:xfrm>
            <a:off x="9078895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22" name="Shape 420"/>
          <p:cNvSpPr/>
          <p:nvPr/>
        </p:nvSpPr>
        <p:spPr>
          <a:xfrm>
            <a:off x="9247144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23" name="Shape 421"/>
          <p:cNvSpPr/>
          <p:nvPr/>
        </p:nvSpPr>
        <p:spPr>
          <a:xfrm>
            <a:off x="9415394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24" name="Shape 422"/>
          <p:cNvSpPr/>
          <p:nvPr/>
        </p:nvSpPr>
        <p:spPr>
          <a:xfrm>
            <a:off x="9583644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25" name="Shape 423"/>
          <p:cNvSpPr/>
          <p:nvPr/>
        </p:nvSpPr>
        <p:spPr>
          <a:xfrm>
            <a:off x="9751893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26" name="Shape 424"/>
          <p:cNvSpPr/>
          <p:nvPr/>
        </p:nvSpPr>
        <p:spPr>
          <a:xfrm>
            <a:off x="9920143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27" name="Shape 425"/>
          <p:cNvSpPr/>
          <p:nvPr/>
        </p:nvSpPr>
        <p:spPr>
          <a:xfrm>
            <a:off x="10088392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28" name="Shape 426"/>
          <p:cNvSpPr/>
          <p:nvPr/>
        </p:nvSpPr>
        <p:spPr>
          <a:xfrm>
            <a:off x="10256642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29" name="Shape 427"/>
          <p:cNvSpPr/>
          <p:nvPr/>
        </p:nvSpPr>
        <p:spPr>
          <a:xfrm>
            <a:off x="10424892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30" name="Shape 428"/>
          <p:cNvSpPr/>
          <p:nvPr/>
        </p:nvSpPr>
        <p:spPr>
          <a:xfrm>
            <a:off x="10593141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31" name="Shape 429"/>
          <p:cNvSpPr/>
          <p:nvPr/>
        </p:nvSpPr>
        <p:spPr>
          <a:xfrm>
            <a:off x="10761391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32" name="Shape 430"/>
          <p:cNvSpPr/>
          <p:nvPr/>
        </p:nvSpPr>
        <p:spPr>
          <a:xfrm>
            <a:off x="10929640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33" name="Shape 431"/>
          <p:cNvSpPr/>
          <p:nvPr/>
        </p:nvSpPr>
        <p:spPr>
          <a:xfrm>
            <a:off x="11097890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34" name="Shape 432"/>
          <p:cNvSpPr/>
          <p:nvPr/>
        </p:nvSpPr>
        <p:spPr>
          <a:xfrm>
            <a:off x="11266140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35" name="Shape 433"/>
          <p:cNvSpPr/>
          <p:nvPr/>
        </p:nvSpPr>
        <p:spPr>
          <a:xfrm>
            <a:off x="11434389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36" name="Shape 434"/>
          <p:cNvSpPr/>
          <p:nvPr/>
        </p:nvSpPr>
        <p:spPr>
          <a:xfrm>
            <a:off x="11602639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37" name="Shape 435"/>
          <p:cNvSpPr/>
          <p:nvPr/>
        </p:nvSpPr>
        <p:spPr>
          <a:xfrm>
            <a:off x="11770888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38" name="Shape 436"/>
          <p:cNvSpPr/>
          <p:nvPr/>
        </p:nvSpPr>
        <p:spPr>
          <a:xfrm>
            <a:off x="11939138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39" name="Shape 437"/>
          <p:cNvSpPr/>
          <p:nvPr/>
        </p:nvSpPr>
        <p:spPr>
          <a:xfrm>
            <a:off x="12107388" y="8346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40" name="Shape 438"/>
          <p:cNvSpPr/>
          <p:nvPr/>
        </p:nvSpPr>
        <p:spPr>
          <a:xfrm>
            <a:off x="-6584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41" name="Shape 439"/>
          <p:cNvSpPr/>
          <p:nvPr/>
        </p:nvSpPr>
        <p:spPr>
          <a:xfrm>
            <a:off x="161666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42" name="Shape 440"/>
          <p:cNvSpPr/>
          <p:nvPr/>
        </p:nvSpPr>
        <p:spPr>
          <a:xfrm>
            <a:off x="329916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43" name="Shape 441"/>
          <p:cNvSpPr/>
          <p:nvPr/>
        </p:nvSpPr>
        <p:spPr>
          <a:xfrm>
            <a:off x="498165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44" name="Shape 442"/>
          <p:cNvSpPr/>
          <p:nvPr/>
        </p:nvSpPr>
        <p:spPr>
          <a:xfrm>
            <a:off x="666415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45" name="Shape 443"/>
          <p:cNvSpPr/>
          <p:nvPr/>
        </p:nvSpPr>
        <p:spPr>
          <a:xfrm>
            <a:off x="834664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46" name="Shape 444"/>
          <p:cNvSpPr/>
          <p:nvPr/>
        </p:nvSpPr>
        <p:spPr>
          <a:xfrm>
            <a:off x="1002914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47" name="Shape 445"/>
          <p:cNvSpPr/>
          <p:nvPr/>
        </p:nvSpPr>
        <p:spPr>
          <a:xfrm>
            <a:off x="1171164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48" name="Shape 446"/>
          <p:cNvSpPr/>
          <p:nvPr/>
        </p:nvSpPr>
        <p:spPr>
          <a:xfrm>
            <a:off x="1339413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49" name="Shape 447"/>
          <p:cNvSpPr/>
          <p:nvPr/>
        </p:nvSpPr>
        <p:spPr>
          <a:xfrm>
            <a:off x="1507663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50" name="Shape 448"/>
          <p:cNvSpPr/>
          <p:nvPr/>
        </p:nvSpPr>
        <p:spPr>
          <a:xfrm>
            <a:off x="1675912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51" name="Shape 449"/>
          <p:cNvSpPr/>
          <p:nvPr/>
        </p:nvSpPr>
        <p:spPr>
          <a:xfrm>
            <a:off x="1844162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52" name="Shape 450"/>
          <p:cNvSpPr/>
          <p:nvPr/>
        </p:nvSpPr>
        <p:spPr>
          <a:xfrm>
            <a:off x="2012412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53" name="Shape 451"/>
          <p:cNvSpPr/>
          <p:nvPr/>
        </p:nvSpPr>
        <p:spPr>
          <a:xfrm>
            <a:off x="2180661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54" name="Shape 452"/>
          <p:cNvSpPr/>
          <p:nvPr/>
        </p:nvSpPr>
        <p:spPr>
          <a:xfrm>
            <a:off x="2348911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55" name="Shape 453"/>
          <p:cNvSpPr/>
          <p:nvPr/>
        </p:nvSpPr>
        <p:spPr>
          <a:xfrm>
            <a:off x="2517160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56" name="Shape 454"/>
          <p:cNvSpPr/>
          <p:nvPr/>
        </p:nvSpPr>
        <p:spPr>
          <a:xfrm>
            <a:off x="2685410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57" name="Shape 455"/>
          <p:cNvSpPr/>
          <p:nvPr/>
        </p:nvSpPr>
        <p:spPr>
          <a:xfrm>
            <a:off x="2853660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58" name="Shape 456"/>
          <p:cNvSpPr/>
          <p:nvPr/>
        </p:nvSpPr>
        <p:spPr>
          <a:xfrm>
            <a:off x="3021909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59" name="Shape 457"/>
          <p:cNvSpPr/>
          <p:nvPr/>
        </p:nvSpPr>
        <p:spPr>
          <a:xfrm>
            <a:off x="3190159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60" name="Shape 458"/>
          <p:cNvSpPr/>
          <p:nvPr/>
        </p:nvSpPr>
        <p:spPr>
          <a:xfrm>
            <a:off x="3358408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61" name="Shape 459"/>
          <p:cNvSpPr/>
          <p:nvPr/>
        </p:nvSpPr>
        <p:spPr>
          <a:xfrm>
            <a:off x="3526658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62" name="Shape 460"/>
          <p:cNvSpPr/>
          <p:nvPr/>
        </p:nvSpPr>
        <p:spPr>
          <a:xfrm>
            <a:off x="3694908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63" name="Shape 461"/>
          <p:cNvSpPr/>
          <p:nvPr/>
        </p:nvSpPr>
        <p:spPr>
          <a:xfrm>
            <a:off x="3863157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64" name="Shape 462"/>
          <p:cNvSpPr/>
          <p:nvPr/>
        </p:nvSpPr>
        <p:spPr>
          <a:xfrm>
            <a:off x="4031407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65" name="Shape 463"/>
          <p:cNvSpPr/>
          <p:nvPr/>
        </p:nvSpPr>
        <p:spPr>
          <a:xfrm>
            <a:off x="4199656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66" name="Shape 464"/>
          <p:cNvSpPr/>
          <p:nvPr/>
        </p:nvSpPr>
        <p:spPr>
          <a:xfrm>
            <a:off x="4367906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67" name="Shape 465"/>
          <p:cNvSpPr/>
          <p:nvPr/>
        </p:nvSpPr>
        <p:spPr>
          <a:xfrm>
            <a:off x="4536156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68" name="Shape 466"/>
          <p:cNvSpPr/>
          <p:nvPr/>
        </p:nvSpPr>
        <p:spPr>
          <a:xfrm>
            <a:off x="4704405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69" name="Shape 467"/>
          <p:cNvSpPr/>
          <p:nvPr/>
        </p:nvSpPr>
        <p:spPr>
          <a:xfrm>
            <a:off x="4872655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70" name="Shape 468"/>
          <p:cNvSpPr/>
          <p:nvPr/>
        </p:nvSpPr>
        <p:spPr>
          <a:xfrm>
            <a:off x="5040904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71" name="Shape 469"/>
          <p:cNvSpPr/>
          <p:nvPr/>
        </p:nvSpPr>
        <p:spPr>
          <a:xfrm>
            <a:off x="5209154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72" name="Shape 470"/>
          <p:cNvSpPr/>
          <p:nvPr/>
        </p:nvSpPr>
        <p:spPr>
          <a:xfrm>
            <a:off x="5377404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73" name="Shape 471"/>
          <p:cNvSpPr/>
          <p:nvPr/>
        </p:nvSpPr>
        <p:spPr>
          <a:xfrm>
            <a:off x="5545653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74" name="Shape 472"/>
          <p:cNvSpPr/>
          <p:nvPr/>
        </p:nvSpPr>
        <p:spPr>
          <a:xfrm>
            <a:off x="5713903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75" name="Shape 473"/>
          <p:cNvSpPr/>
          <p:nvPr/>
        </p:nvSpPr>
        <p:spPr>
          <a:xfrm>
            <a:off x="5882152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76" name="Shape 474"/>
          <p:cNvSpPr/>
          <p:nvPr/>
        </p:nvSpPr>
        <p:spPr>
          <a:xfrm>
            <a:off x="6050402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77" name="Shape 475"/>
          <p:cNvSpPr/>
          <p:nvPr/>
        </p:nvSpPr>
        <p:spPr>
          <a:xfrm>
            <a:off x="6218652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78" name="Shape 476"/>
          <p:cNvSpPr/>
          <p:nvPr/>
        </p:nvSpPr>
        <p:spPr>
          <a:xfrm>
            <a:off x="6386901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79" name="Shape 477"/>
          <p:cNvSpPr/>
          <p:nvPr/>
        </p:nvSpPr>
        <p:spPr>
          <a:xfrm>
            <a:off x="6555151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80" name="Shape 478"/>
          <p:cNvSpPr/>
          <p:nvPr/>
        </p:nvSpPr>
        <p:spPr>
          <a:xfrm>
            <a:off x="6723400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81" name="Shape 479"/>
          <p:cNvSpPr/>
          <p:nvPr/>
        </p:nvSpPr>
        <p:spPr>
          <a:xfrm>
            <a:off x="6891650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82" name="Shape 480"/>
          <p:cNvSpPr/>
          <p:nvPr/>
        </p:nvSpPr>
        <p:spPr>
          <a:xfrm>
            <a:off x="7059900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83" name="Shape 481"/>
          <p:cNvSpPr/>
          <p:nvPr/>
        </p:nvSpPr>
        <p:spPr>
          <a:xfrm>
            <a:off x="7228149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84" name="Shape 482"/>
          <p:cNvSpPr/>
          <p:nvPr/>
        </p:nvSpPr>
        <p:spPr>
          <a:xfrm>
            <a:off x="7396399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85" name="Shape 483"/>
          <p:cNvSpPr/>
          <p:nvPr/>
        </p:nvSpPr>
        <p:spPr>
          <a:xfrm>
            <a:off x="7564648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86" name="Shape 484"/>
          <p:cNvSpPr/>
          <p:nvPr/>
        </p:nvSpPr>
        <p:spPr>
          <a:xfrm>
            <a:off x="7732898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87" name="Shape 485"/>
          <p:cNvSpPr/>
          <p:nvPr/>
        </p:nvSpPr>
        <p:spPr>
          <a:xfrm>
            <a:off x="7901148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88" name="Shape 486"/>
          <p:cNvSpPr/>
          <p:nvPr/>
        </p:nvSpPr>
        <p:spPr>
          <a:xfrm>
            <a:off x="8069397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89" name="Shape 487"/>
          <p:cNvSpPr/>
          <p:nvPr/>
        </p:nvSpPr>
        <p:spPr>
          <a:xfrm>
            <a:off x="8237647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90" name="Shape 488"/>
          <p:cNvSpPr/>
          <p:nvPr/>
        </p:nvSpPr>
        <p:spPr>
          <a:xfrm>
            <a:off x="8405896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91" name="Shape 489"/>
          <p:cNvSpPr/>
          <p:nvPr/>
        </p:nvSpPr>
        <p:spPr>
          <a:xfrm>
            <a:off x="8574146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92" name="Shape 490"/>
          <p:cNvSpPr/>
          <p:nvPr/>
        </p:nvSpPr>
        <p:spPr>
          <a:xfrm>
            <a:off x="8742396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93" name="Shape 491"/>
          <p:cNvSpPr/>
          <p:nvPr/>
        </p:nvSpPr>
        <p:spPr>
          <a:xfrm>
            <a:off x="8910645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94" name="Shape 492"/>
          <p:cNvSpPr/>
          <p:nvPr/>
        </p:nvSpPr>
        <p:spPr>
          <a:xfrm>
            <a:off x="9078895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95" name="Shape 493"/>
          <p:cNvSpPr/>
          <p:nvPr/>
        </p:nvSpPr>
        <p:spPr>
          <a:xfrm>
            <a:off x="9247144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96" name="Shape 494"/>
          <p:cNvSpPr/>
          <p:nvPr/>
        </p:nvSpPr>
        <p:spPr>
          <a:xfrm>
            <a:off x="9415394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97" name="Shape 495"/>
          <p:cNvSpPr/>
          <p:nvPr/>
        </p:nvSpPr>
        <p:spPr>
          <a:xfrm>
            <a:off x="9583644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98" name="Shape 496"/>
          <p:cNvSpPr/>
          <p:nvPr/>
        </p:nvSpPr>
        <p:spPr>
          <a:xfrm>
            <a:off x="9751893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499" name="Shape 497"/>
          <p:cNvSpPr/>
          <p:nvPr/>
        </p:nvSpPr>
        <p:spPr>
          <a:xfrm>
            <a:off x="9920143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00" name="Shape 498"/>
          <p:cNvSpPr/>
          <p:nvPr/>
        </p:nvSpPr>
        <p:spPr>
          <a:xfrm>
            <a:off x="10088392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01" name="Shape 499"/>
          <p:cNvSpPr/>
          <p:nvPr/>
        </p:nvSpPr>
        <p:spPr>
          <a:xfrm>
            <a:off x="10256642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02" name="Shape 500"/>
          <p:cNvSpPr/>
          <p:nvPr/>
        </p:nvSpPr>
        <p:spPr>
          <a:xfrm>
            <a:off x="10424892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03" name="Shape 501"/>
          <p:cNvSpPr/>
          <p:nvPr/>
        </p:nvSpPr>
        <p:spPr>
          <a:xfrm>
            <a:off x="10593141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04" name="Shape 502"/>
          <p:cNvSpPr/>
          <p:nvPr/>
        </p:nvSpPr>
        <p:spPr>
          <a:xfrm>
            <a:off x="10761391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05" name="Shape 503"/>
          <p:cNvSpPr/>
          <p:nvPr/>
        </p:nvSpPr>
        <p:spPr>
          <a:xfrm>
            <a:off x="10929640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06" name="Shape 504"/>
          <p:cNvSpPr/>
          <p:nvPr/>
        </p:nvSpPr>
        <p:spPr>
          <a:xfrm>
            <a:off x="11097890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07" name="Shape 505"/>
          <p:cNvSpPr/>
          <p:nvPr/>
        </p:nvSpPr>
        <p:spPr>
          <a:xfrm>
            <a:off x="11266140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08" name="Shape 506"/>
          <p:cNvSpPr/>
          <p:nvPr/>
        </p:nvSpPr>
        <p:spPr>
          <a:xfrm>
            <a:off x="11434389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09" name="Shape 507"/>
          <p:cNvSpPr/>
          <p:nvPr/>
        </p:nvSpPr>
        <p:spPr>
          <a:xfrm>
            <a:off x="11602639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10" name="Shape 508"/>
          <p:cNvSpPr/>
          <p:nvPr/>
        </p:nvSpPr>
        <p:spPr>
          <a:xfrm>
            <a:off x="11770888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11" name="Shape 509"/>
          <p:cNvSpPr/>
          <p:nvPr/>
        </p:nvSpPr>
        <p:spPr>
          <a:xfrm>
            <a:off x="11939138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12" name="Shape 510"/>
          <p:cNvSpPr/>
          <p:nvPr/>
        </p:nvSpPr>
        <p:spPr>
          <a:xfrm>
            <a:off x="12107388" y="100291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13" name="Shape 511"/>
          <p:cNvSpPr/>
          <p:nvPr/>
        </p:nvSpPr>
        <p:spPr>
          <a:xfrm>
            <a:off x="-6584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14" name="Shape 512"/>
          <p:cNvSpPr/>
          <p:nvPr/>
        </p:nvSpPr>
        <p:spPr>
          <a:xfrm>
            <a:off x="161666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15" name="Shape 513"/>
          <p:cNvSpPr/>
          <p:nvPr/>
        </p:nvSpPr>
        <p:spPr>
          <a:xfrm>
            <a:off x="329916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16" name="Shape 514"/>
          <p:cNvSpPr/>
          <p:nvPr/>
        </p:nvSpPr>
        <p:spPr>
          <a:xfrm>
            <a:off x="498165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17" name="Shape 515"/>
          <p:cNvSpPr/>
          <p:nvPr/>
        </p:nvSpPr>
        <p:spPr>
          <a:xfrm>
            <a:off x="666415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18" name="Shape 516"/>
          <p:cNvSpPr/>
          <p:nvPr/>
        </p:nvSpPr>
        <p:spPr>
          <a:xfrm>
            <a:off x="834664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19" name="Shape 517"/>
          <p:cNvSpPr/>
          <p:nvPr/>
        </p:nvSpPr>
        <p:spPr>
          <a:xfrm>
            <a:off x="1002914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20" name="Shape 518"/>
          <p:cNvSpPr/>
          <p:nvPr/>
        </p:nvSpPr>
        <p:spPr>
          <a:xfrm>
            <a:off x="1171164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21" name="Shape 519"/>
          <p:cNvSpPr/>
          <p:nvPr/>
        </p:nvSpPr>
        <p:spPr>
          <a:xfrm>
            <a:off x="1339413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22" name="Shape 520"/>
          <p:cNvSpPr/>
          <p:nvPr/>
        </p:nvSpPr>
        <p:spPr>
          <a:xfrm>
            <a:off x="1507663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23" name="Shape 521"/>
          <p:cNvSpPr/>
          <p:nvPr/>
        </p:nvSpPr>
        <p:spPr>
          <a:xfrm>
            <a:off x="1675912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24" name="Shape 522"/>
          <p:cNvSpPr/>
          <p:nvPr/>
        </p:nvSpPr>
        <p:spPr>
          <a:xfrm>
            <a:off x="1844162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25" name="Shape 523"/>
          <p:cNvSpPr/>
          <p:nvPr/>
        </p:nvSpPr>
        <p:spPr>
          <a:xfrm>
            <a:off x="2012412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26" name="Shape 524"/>
          <p:cNvSpPr/>
          <p:nvPr/>
        </p:nvSpPr>
        <p:spPr>
          <a:xfrm>
            <a:off x="2180661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27" name="Shape 525"/>
          <p:cNvSpPr/>
          <p:nvPr/>
        </p:nvSpPr>
        <p:spPr>
          <a:xfrm>
            <a:off x="2348911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28" name="Shape 526"/>
          <p:cNvSpPr/>
          <p:nvPr/>
        </p:nvSpPr>
        <p:spPr>
          <a:xfrm>
            <a:off x="2517160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29" name="Shape 527"/>
          <p:cNvSpPr/>
          <p:nvPr/>
        </p:nvSpPr>
        <p:spPr>
          <a:xfrm>
            <a:off x="2685410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30" name="Shape 528"/>
          <p:cNvSpPr/>
          <p:nvPr/>
        </p:nvSpPr>
        <p:spPr>
          <a:xfrm>
            <a:off x="2853660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31" name="Shape 529"/>
          <p:cNvSpPr/>
          <p:nvPr/>
        </p:nvSpPr>
        <p:spPr>
          <a:xfrm>
            <a:off x="3021909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32" name="Shape 530"/>
          <p:cNvSpPr/>
          <p:nvPr/>
        </p:nvSpPr>
        <p:spPr>
          <a:xfrm>
            <a:off x="3190159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33" name="Shape 531"/>
          <p:cNvSpPr/>
          <p:nvPr/>
        </p:nvSpPr>
        <p:spPr>
          <a:xfrm>
            <a:off x="3358408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34" name="Shape 532"/>
          <p:cNvSpPr/>
          <p:nvPr/>
        </p:nvSpPr>
        <p:spPr>
          <a:xfrm>
            <a:off x="3526658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35" name="Shape 533"/>
          <p:cNvSpPr/>
          <p:nvPr/>
        </p:nvSpPr>
        <p:spPr>
          <a:xfrm>
            <a:off x="3694908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36" name="Shape 534"/>
          <p:cNvSpPr/>
          <p:nvPr/>
        </p:nvSpPr>
        <p:spPr>
          <a:xfrm>
            <a:off x="3863157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37" name="Shape 535"/>
          <p:cNvSpPr/>
          <p:nvPr/>
        </p:nvSpPr>
        <p:spPr>
          <a:xfrm>
            <a:off x="4031407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38" name="Shape 536"/>
          <p:cNvSpPr/>
          <p:nvPr/>
        </p:nvSpPr>
        <p:spPr>
          <a:xfrm>
            <a:off x="4199656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39" name="Shape 537"/>
          <p:cNvSpPr/>
          <p:nvPr/>
        </p:nvSpPr>
        <p:spPr>
          <a:xfrm>
            <a:off x="4367906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40" name="Shape 538"/>
          <p:cNvSpPr/>
          <p:nvPr/>
        </p:nvSpPr>
        <p:spPr>
          <a:xfrm>
            <a:off x="4536156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41" name="Shape 539"/>
          <p:cNvSpPr/>
          <p:nvPr/>
        </p:nvSpPr>
        <p:spPr>
          <a:xfrm>
            <a:off x="4704405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42" name="Shape 540"/>
          <p:cNvSpPr/>
          <p:nvPr/>
        </p:nvSpPr>
        <p:spPr>
          <a:xfrm>
            <a:off x="4872655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43" name="Shape 541"/>
          <p:cNvSpPr/>
          <p:nvPr/>
        </p:nvSpPr>
        <p:spPr>
          <a:xfrm>
            <a:off x="5040904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44" name="Shape 542"/>
          <p:cNvSpPr/>
          <p:nvPr/>
        </p:nvSpPr>
        <p:spPr>
          <a:xfrm>
            <a:off x="5209154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45" name="Shape 543"/>
          <p:cNvSpPr/>
          <p:nvPr/>
        </p:nvSpPr>
        <p:spPr>
          <a:xfrm>
            <a:off x="5377404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46" name="Shape 544"/>
          <p:cNvSpPr/>
          <p:nvPr/>
        </p:nvSpPr>
        <p:spPr>
          <a:xfrm>
            <a:off x="5545653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47" name="Shape 545"/>
          <p:cNvSpPr/>
          <p:nvPr/>
        </p:nvSpPr>
        <p:spPr>
          <a:xfrm>
            <a:off x="5713903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48" name="Shape 546"/>
          <p:cNvSpPr/>
          <p:nvPr/>
        </p:nvSpPr>
        <p:spPr>
          <a:xfrm>
            <a:off x="5882152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49" name="Shape 547"/>
          <p:cNvSpPr/>
          <p:nvPr/>
        </p:nvSpPr>
        <p:spPr>
          <a:xfrm>
            <a:off x="6050402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50" name="Shape 548"/>
          <p:cNvSpPr/>
          <p:nvPr/>
        </p:nvSpPr>
        <p:spPr>
          <a:xfrm>
            <a:off x="6218652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51" name="Shape 549"/>
          <p:cNvSpPr/>
          <p:nvPr/>
        </p:nvSpPr>
        <p:spPr>
          <a:xfrm>
            <a:off x="6386901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52" name="Shape 550"/>
          <p:cNvSpPr/>
          <p:nvPr/>
        </p:nvSpPr>
        <p:spPr>
          <a:xfrm>
            <a:off x="6555151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53" name="Shape 551"/>
          <p:cNvSpPr/>
          <p:nvPr/>
        </p:nvSpPr>
        <p:spPr>
          <a:xfrm>
            <a:off x="6723400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54" name="Shape 552"/>
          <p:cNvSpPr/>
          <p:nvPr/>
        </p:nvSpPr>
        <p:spPr>
          <a:xfrm>
            <a:off x="6891650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55" name="Shape 553"/>
          <p:cNvSpPr/>
          <p:nvPr/>
        </p:nvSpPr>
        <p:spPr>
          <a:xfrm>
            <a:off x="7059900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56" name="Shape 554"/>
          <p:cNvSpPr/>
          <p:nvPr/>
        </p:nvSpPr>
        <p:spPr>
          <a:xfrm>
            <a:off x="7228149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57" name="Shape 555"/>
          <p:cNvSpPr/>
          <p:nvPr/>
        </p:nvSpPr>
        <p:spPr>
          <a:xfrm>
            <a:off x="7396399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58" name="Shape 556"/>
          <p:cNvSpPr/>
          <p:nvPr/>
        </p:nvSpPr>
        <p:spPr>
          <a:xfrm>
            <a:off x="7564648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59" name="Shape 557"/>
          <p:cNvSpPr/>
          <p:nvPr/>
        </p:nvSpPr>
        <p:spPr>
          <a:xfrm>
            <a:off x="7732898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60" name="Shape 558"/>
          <p:cNvSpPr/>
          <p:nvPr/>
        </p:nvSpPr>
        <p:spPr>
          <a:xfrm>
            <a:off x="7901148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61" name="Shape 559"/>
          <p:cNvSpPr/>
          <p:nvPr/>
        </p:nvSpPr>
        <p:spPr>
          <a:xfrm>
            <a:off x="8069397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62" name="Shape 560"/>
          <p:cNvSpPr/>
          <p:nvPr/>
        </p:nvSpPr>
        <p:spPr>
          <a:xfrm>
            <a:off x="8237647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63" name="Shape 561"/>
          <p:cNvSpPr/>
          <p:nvPr/>
        </p:nvSpPr>
        <p:spPr>
          <a:xfrm>
            <a:off x="8405896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64" name="Shape 562"/>
          <p:cNvSpPr/>
          <p:nvPr/>
        </p:nvSpPr>
        <p:spPr>
          <a:xfrm>
            <a:off x="8574146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65" name="Shape 563"/>
          <p:cNvSpPr/>
          <p:nvPr/>
        </p:nvSpPr>
        <p:spPr>
          <a:xfrm>
            <a:off x="8742396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66" name="Shape 564"/>
          <p:cNvSpPr/>
          <p:nvPr/>
        </p:nvSpPr>
        <p:spPr>
          <a:xfrm>
            <a:off x="8910645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67" name="Shape 565"/>
          <p:cNvSpPr/>
          <p:nvPr/>
        </p:nvSpPr>
        <p:spPr>
          <a:xfrm>
            <a:off x="9078895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68" name="Shape 566"/>
          <p:cNvSpPr/>
          <p:nvPr/>
        </p:nvSpPr>
        <p:spPr>
          <a:xfrm>
            <a:off x="9247144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69" name="Shape 567"/>
          <p:cNvSpPr/>
          <p:nvPr/>
        </p:nvSpPr>
        <p:spPr>
          <a:xfrm>
            <a:off x="9415394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70" name="Shape 568"/>
          <p:cNvSpPr/>
          <p:nvPr/>
        </p:nvSpPr>
        <p:spPr>
          <a:xfrm>
            <a:off x="9583644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71" name="Shape 569"/>
          <p:cNvSpPr/>
          <p:nvPr/>
        </p:nvSpPr>
        <p:spPr>
          <a:xfrm>
            <a:off x="9751893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72" name="Shape 570"/>
          <p:cNvSpPr/>
          <p:nvPr/>
        </p:nvSpPr>
        <p:spPr>
          <a:xfrm>
            <a:off x="9920143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73" name="Shape 571"/>
          <p:cNvSpPr/>
          <p:nvPr/>
        </p:nvSpPr>
        <p:spPr>
          <a:xfrm>
            <a:off x="10088392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74" name="Shape 572"/>
          <p:cNvSpPr/>
          <p:nvPr/>
        </p:nvSpPr>
        <p:spPr>
          <a:xfrm>
            <a:off x="10256642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75" name="Shape 573"/>
          <p:cNvSpPr/>
          <p:nvPr/>
        </p:nvSpPr>
        <p:spPr>
          <a:xfrm>
            <a:off x="10424892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76" name="Shape 574"/>
          <p:cNvSpPr/>
          <p:nvPr/>
        </p:nvSpPr>
        <p:spPr>
          <a:xfrm>
            <a:off x="10593141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77" name="Shape 575"/>
          <p:cNvSpPr/>
          <p:nvPr/>
        </p:nvSpPr>
        <p:spPr>
          <a:xfrm>
            <a:off x="10761391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78" name="Shape 576"/>
          <p:cNvSpPr/>
          <p:nvPr/>
        </p:nvSpPr>
        <p:spPr>
          <a:xfrm>
            <a:off x="10929640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79" name="Shape 577"/>
          <p:cNvSpPr/>
          <p:nvPr/>
        </p:nvSpPr>
        <p:spPr>
          <a:xfrm>
            <a:off x="11097890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80" name="Shape 578"/>
          <p:cNvSpPr/>
          <p:nvPr/>
        </p:nvSpPr>
        <p:spPr>
          <a:xfrm>
            <a:off x="11266140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81" name="Shape 579"/>
          <p:cNvSpPr/>
          <p:nvPr/>
        </p:nvSpPr>
        <p:spPr>
          <a:xfrm>
            <a:off x="11434389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82" name="Shape 580"/>
          <p:cNvSpPr/>
          <p:nvPr/>
        </p:nvSpPr>
        <p:spPr>
          <a:xfrm>
            <a:off x="11602639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83" name="Shape 581"/>
          <p:cNvSpPr/>
          <p:nvPr/>
        </p:nvSpPr>
        <p:spPr>
          <a:xfrm>
            <a:off x="11770888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84" name="Shape 582"/>
          <p:cNvSpPr/>
          <p:nvPr/>
        </p:nvSpPr>
        <p:spPr>
          <a:xfrm>
            <a:off x="11939138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85" name="Shape 583"/>
          <p:cNvSpPr/>
          <p:nvPr/>
        </p:nvSpPr>
        <p:spPr>
          <a:xfrm>
            <a:off x="12107388" y="117116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86" name="Shape 584"/>
          <p:cNvSpPr/>
          <p:nvPr/>
        </p:nvSpPr>
        <p:spPr>
          <a:xfrm>
            <a:off x="-6584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87" name="Shape 585"/>
          <p:cNvSpPr/>
          <p:nvPr/>
        </p:nvSpPr>
        <p:spPr>
          <a:xfrm>
            <a:off x="161666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88" name="Shape 586"/>
          <p:cNvSpPr/>
          <p:nvPr/>
        </p:nvSpPr>
        <p:spPr>
          <a:xfrm>
            <a:off x="329916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89" name="Shape 587"/>
          <p:cNvSpPr/>
          <p:nvPr/>
        </p:nvSpPr>
        <p:spPr>
          <a:xfrm>
            <a:off x="498165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90" name="Shape 588"/>
          <p:cNvSpPr/>
          <p:nvPr/>
        </p:nvSpPr>
        <p:spPr>
          <a:xfrm>
            <a:off x="666415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91" name="Shape 589"/>
          <p:cNvSpPr/>
          <p:nvPr/>
        </p:nvSpPr>
        <p:spPr>
          <a:xfrm>
            <a:off x="834664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92" name="Shape 590"/>
          <p:cNvSpPr/>
          <p:nvPr/>
        </p:nvSpPr>
        <p:spPr>
          <a:xfrm>
            <a:off x="1002914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93" name="Shape 591"/>
          <p:cNvSpPr/>
          <p:nvPr/>
        </p:nvSpPr>
        <p:spPr>
          <a:xfrm>
            <a:off x="1171164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94" name="Shape 592"/>
          <p:cNvSpPr/>
          <p:nvPr/>
        </p:nvSpPr>
        <p:spPr>
          <a:xfrm>
            <a:off x="1339413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95" name="Shape 593"/>
          <p:cNvSpPr/>
          <p:nvPr/>
        </p:nvSpPr>
        <p:spPr>
          <a:xfrm>
            <a:off x="1507663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96" name="Shape 594"/>
          <p:cNvSpPr/>
          <p:nvPr/>
        </p:nvSpPr>
        <p:spPr>
          <a:xfrm>
            <a:off x="1675912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97" name="Shape 595"/>
          <p:cNvSpPr/>
          <p:nvPr/>
        </p:nvSpPr>
        <p:spPr>
          <a:xfrm>
            <a:off x="1844162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98" name="Shape 596"/>
          <p:cNvSpPr/>
          <p:nvPr/>
        </p:nvSpPr>
        <p:spPr>
          <a:xfrm>
            <a:off x="2012412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599" name="Shape 597"/>
          <p:cNvSpPr/>
          <p:nvPr/>
        </p:nvSpPr>
        <p:spPr>
          <a:xfrm>
            <a:off x="2180661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00" name="Shape 598"/>
          <p:cNvSpPr/>
          <p:nvPr/>
        </p:nvSpPr>
        <p:spPr>
          <a:xfrm>
            <a:off x="2348911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01" name="Shape 599"/>
          <p:cNvSpPr/>
          <p:nvPr/>
        </p:nvSpPr>
        <p:spPr>
          <a:xfrm>
            <a:off x="2517160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02" name="Shape 600"/>
          <p:cNvSpPr/>
          <p:nvPr/>
        </p:nvSpPr>
        <p:spPr>
          <a:xfrm>
            <a:off x="2685410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03" name="Shape 601"/>
          <p:cNvSpPr/>
          <p:nvPr/>
        </p:nvSpPr>
        <p:spPr>
          <a:xfrm>
            <a:off x="2853660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04" name="Shape 602"/>
          <p:cNvSpPr/>
          <p:nvPr/>
        </p:nvSpPr>
        <p:spPr>
          <a:xfrm>
            <a:off x="3021909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05" name="Shape 603"/>
          <p:cNvSpPr/>
          <p:nvPr/>
        </p:nvSpPr>
        <p:spPr>
          <a:xfrm>
            <a:off x="3190159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06" name="Shape 604"/>
          <p:cNvSpPr/>
          <p:nvPr/>
        </p:nvSpPr>
        <p:spPr>
          <a:xfrm>
            <a:off x="3358408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07" name="Shape 605"/>
          <p:cNvSpPr/>
          <p:nvPr/>
        </p:nvSpPr>
        <p:spPr>
          <a:xfrm>
            <a:off x="3526658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08" name="Shape 606"/>
          <p:cNvSpPr/>
          <p:nvPr/>
        </p:nvSpPr>
        <p:spPr>
          <a:xfrm>
            <a:off x="3694908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09" name="Shape 607"/>
          <p:cNvSpPr/>
          <p:nvPr/>
        </p:nvSpPr>
        <p:spPr>
          <a:xfrm>
            <a:off x="3863157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10" name="Shape 608"/>
          <p:cNvSpPr/>
          <p:nvPr/>
        </p:nvSpPr>
        <p:spPr>
          <a:xfrm>
            <a:off x="4031407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11" name="Shape 609"/>
          <p:cNvSpPr/>
          <p:nvPr/>
        </p:nvSpPr>
        <p:spPr>
          <a:xfrm>
            <a:off x="4199656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12" name="Shape 610"/>
          <p:cNvSpPr/>
          <p:nvPr/>
        </p:nvSpPr>
        <p:spPr>
          <a:xfrm>
            <a:off x="4367906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13" name="Shape 611"/>
          <p:cNvSpPr/>
          <p:nvPr/>
        </p:nvSpPr>
        <p:spPr>
          <a:xfrm>
            <a:off x="4536156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14" name="Shape 612"/>
          <p:cNvSpPr/>
          <p:nvPr/>
        </p:nvSpPr>
        <p:spPr>
          <a:xfrm>
            <a:off x="4704405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15" name="Shape 613"/>
          <p:cNvSpPr/>
          <p:nvPr/>
        </p:nvSpPr>
        <p:spPr>
          <a:xfrm>
            <a:off x="4872655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16" name="Shape 614"/>
          <p:cNvSpPr/>
          <p:nvPr/>
        </p:nvSpPr>
        <p:spPr>
          <a:xfrm>
            <a:off x="5040904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17" name="Shape 615"/>
          <p:cNvSpPr/>
          <p:nvPr/>
        </p:nvSpPr>
        <p:spPr>
          <a:xfrm>
            <a:off x="5209154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18" name="Shape 616"/>
          <p:cNvSpPr/>
          <p:nvPr/>
        </p:nvSpPr>
        <p:spPr>
          <a:xfrm>
            <a:off x="5377404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19" name="Shape 617"/>
          <p:cNvSpPr/>
          <p:nvPr/>
        </p:nvSpPr>
        <p:spPr>
          <a:xfrm>
            <a:off x="5545653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20" name="Shape 618"/>
          <p:cNvSpPr/>
          <p:nvPr/>
        </p:nvSpPr>
        <p:spPr>
          <a:xfrm>
            <a:off x="5713903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21" name="Shape 619"/>
          <p:cNvSpPr/>
          <p:nvPr/>
        </p:nvSpPr>
        <p:spPr>
          <a:xfrm>
            <a:off x="5882152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22" name="Shape 620"/>
          <p:cNvSpPr/>
          <p:nvPr/>
        </p:nvSpPr>
        <p:spPr>
          <a:xfrm>
            <a:off x="6050402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23" name="Shape 621"/>
          <p:cNvSpPr/>
          <p:nvPr/>
        </p:nvSpPr>
        <p:spPr>
          <a:xfrm>
            <a:off x="6218652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24" name="Shape 622"/>
          <p:cNvSpPr/>
          <p:nvPr/>
        </p:nvSpPr>
        <p:spPr>
          <a:xfrm>
            <a:off x="6386901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25" name="Shape 623"/>
          <p:cNvSpPr/>
          <p:nvPr/>
        </p:nvSpPr>
        <p:spPr>
          <a:xfrm>
            <a:off x="6555151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26" name="Shape 624"/>
          <p:cNvSpPr/>
          <p:nvPr/>
        </p:nvSpPr>
        <p:spPr>
          <a:xfrm>
            <a:off x="6723400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27" name="Shape 625"/>
          <p:cNvSpPr/>
          <p:nvPr/>
        </p:nvSpPr>
        <p:spPr>
          <a:xfrm>
            <a:off x="6891650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28" name="Shape 626"/>
          <p:cNvSpPr/>
          <p:nvPr/>
        </p:nvSpPr>
        <p:spPr>
          <a:xfrm>
            <a:off x="7059900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29" name="Shape 627"/>
          <p:cNvSpPr/>
          <p:nvPr/>
        </p:nvSpPr>
        <p:spPr>
          <a:xfrm>
            <a:off x="7228149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30" name="Shape 628"/>
          <p:cNvSpPr/>
          <p:nvPr/>
        </p:nvSpPr>
        <p:spPr>
          <a:xfrm>
            <a:off x="7396399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31" name="Shape 629"/>
          <p:cNvSpPr/>
          <p:nvPr/>
        </p:nvSpPr>
        <p:spPr>
          <a:xfrm>
            <a:off x="7564648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32" name="Shape 630"/>
          <p:cNvSpPr/>
          <p:nvPr/>
        </p:nvSpPr>
        <p:spPr>
          <a:xfrm>
            <a:off x="7732898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33" name="Shape 631"/>
          <p:cNvSpPr/>
          <p:nvPr/>
        </p:nvSpPr>
        <p:spPr>
          <a:xfrm>
            <a:off x="7901148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34" name="Shape 632"/>
          <p:cNvSpPr/>
          <p:nvPr/>
        </p:nvSpPr>
        <p:spPr>
          <a:xfrm>
            <a:off x="8069397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35" name="Shape 633"/>
          <p:cNvSpPr/>
          <p:nvPr/>
        </p:nvSpPr>
        <p:spPr>
          <a:xfrm>
            <a:off x="8237647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36" name="Shape 634"/>
          <p:cNvSpPr/>
          <p:nvPr/>
        </p:nvSpPr>
        <p:spPr>
          <a:xfrm>
            <a:off x="8405896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37" name="Shape 635"/>
          <p:cNvSpPr/>
          <p:nvPr/>
        </p:nvSpPr>
        <p:spPr>
          <a:xfrm>
            <a:off x="8574146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38" name="Shape 636"/>
          <p:cNvSpPr/>
          <p:nvPr/>
        </p:nvSpPr>
        <p:spPr>
          <a:xfrm>
            <a:off x="8742396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39" name="Shape 637"/>
          <p:cNvSpPr/>
          <p:nvPr/>
        </p:nvSpPr>
        <p:spPr>
          <a:xfrm>
            <a:off x="8910645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40" name="Shape 638"/>
          <p:cNvSpPr/>
          <p:nvPr/>
        </p:nvSpPr>
        <p:spPr>
          <a:xfrm>
            <a:off x="9078895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41" name="Shape 639"/>
          <p:cNvSpPr/>
          <p:nvPr/>
        </p:nvSpPr>
        <p:spPr>
          <a:xfrm>
            <a:off x="9247144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42" name="Shape 640"/>
          <p:cNvSpPr/>
          <p:nvPr/>
        </p:nvSpPr>
        <p:spPr>
          <a:xfrm>
            <a:off x="9415394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43" name="Shape 641"/>
          <p:cNvSpPr/>
          <p:nvPr/>
        </p:nvSpPr>
        <p:spPr>
          <a:xfrm>
            <a:off x="9583644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44" name="Shape 642"/>
          <p:cNvSpPr/>
          <p:nvPr/>
        </p:nvSpPr>
        <p:spPr>
          <a:xfrm>
            <a:off x="9751893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45" name="Shape 643"/>
          <p:cNvSpPr/>
          <p:nvPr/>
        </p:nvSpPr>
        <p:spPr>
          <a:xfrm>
            <a:off x="9920143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46" name="Shape 644"/>
          <p:cNvSpPr/>
          <p:nvPr/>
        </p:nvSpPr>
        <p:spPr>
          <a:xfrm>
            <a:off x="10088392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47" name="Shape 645"/>
          <p:cNvSpPr/>
          <p:nvPr/>
        </p:nvSpPr>
        <p:spPr>
          <a:xfrm>
            <a:off x="10256642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48" name="Shape 646"/>
          <p:cNvSpPr/>
          <p:nvPr/>
        </p:nvSpPr>
        <p:spPr>
          <a:xfrm>
            <a:off x="10424892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49" name="Shape 647"/>
          <p:cNvSpPr/>
          <p:nvPr/>
        </p:nvSpPr>
        <p:spPr>
          <a:xfrm>
            <a:off x="10593141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50" name="Shape 648"/>
          <p:cNvSpPr/>
          <p:nvPr/>
        </p:nvSpPr>
        <p:spPr>
          <a:xfrm>
            <a:off x="10761391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51" name="Shape 649"/>
          <p:cNvSpPr/>
          <p:nvPr/>
        </p:nvSpPr>
        <p:spPr>
          <a:xfrm>
            <a:off x="10929640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52" name="Shape 650"/>
          <p:cNvSpPr/>
          <p:nvPr/>
        </p:nvSpPr>
        <p:spPr>
          <a:xfrm>
            <a:off x="11097890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53" name="Shape 651"/>
          <p:cNvSpPr/>
          <p:nvPr/>
        </p:nvSpPr>
        <p:spPr>
          <a:xfrm>
            <a:off x="11266140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54" name="Shape 652"/>
          <p:cNvSpPr/>
          <p:nvPr/>
        </p:nvSpPr>
        <p:spPr>
          <a:xfrm>
            <a:off x="11434389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55" name="Shape 653"/>
          <p:cNvSpPr/>
          <p:nvPr/>
        </p:nvSpPr>
        <p:spPr>
          <a:xfrm>
            <a:off x="11602639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56" name="Shape 654"/>
          <p:cNvSpPr/>
          <p:nvPr/>
        </p:nvSpPr>
        <p:spPr>
          <a:xfrm>
            <a:off x="11770888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57" name="Shape 655"/>
          <p:cNvSpPr/>
          <p:nvPr/>
        </p:nvSpPr>
        <p:spPr>
          <a:xfrm>
            <a:off x="11939138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58" name="Shape 656"/>
          <p:cNvSpPr/>
          <p:nvPr/>
        </p:nvSpPr>
        <p:spPr>
          <a:xfrm>
            <a:off x="12107388" y="133941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59" name="Shape 657"/>
          <p:cNvSpPr/>
          <p:nvPr/>
        </p:nvSpPr>
        <p:spPr>
          <a:xfrm>
            <a:off x="-6584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60" name="Shape 658"/>
          <p:cNvSpPr/>
          <p:nvPr/>
        </p:nvSpPr>
        <p:spPr>
          <a:xfrm>
            <a:off x="161666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61" name="Shape 659"/>
          <p:cNvSpPr/>
          <p:nvPr/>
        </p:nvSpPr>
        <p:spPr>
          <a:xfrm>
            <a:off x="329916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62" name="Shape 660"/>
          <p:cNvSpPr/>
          <p:nvPr/>
        </p:nvSpPr>
        <p:spPr>
          <a:xfrm>
            <a:off x="498165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63" name="Shape 661"/>
          <p:cNvSpPr/>
          <p:nvPr/>
        </p:nvSpPr>
        <p:spPr>
          <a:xfrm>
            <a:off x="666415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64" name="Shape 662"/>
          <p:cNvSpPr/>
          <p:nvPr/>
        </p:nvSpPr>
        <p:spPr>
          <a:xfrm>
            <a:off x="834664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65" name="Shape 663"/>
          <p:cNvSpPr/>
          <p:nvPr/>
        </p:nvSpPr>
        <p:spPr>
          <a:xfrm>
            <a:off x="1002914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66" name="Shape 664"/>
          <p:cNvSpPr/>
          <p:nvPr/>
        </p:nvSpPr>
        <p:spPr>
          <a:xfrm>
            <a:off x="1171164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67" name="Shape 665"/>
          <p:cNvSpPr/>
          <p:nvPr/>
        </p:nvSpPr>
        <p:spPr>
          <a:xfrm>
            <a:off x="1339413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68" name="Shape 666"/>
          <p:cNvSpPr/>
          <p:nvPr/>
        </p:nvSpPr>
        <p:spPr>
          <a:xfrm>
            <a:off x="1507663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69" name="Shape 667"/>
          <p:cNvSpPr/>
          <p:nvPr/>
        </p:nvSpPr>
        <p:spPr>
          <a:xfrm>
            <a:off x="1675912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70" name="Shape 668"/>
          <p:cNvSpPr/>
          <p:nvPr/>
        </p:nvSpPr>
        <p:spPr>
          <a:xfrm>
            <a:off x="1844162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71" name="Shape 669"/>
          <p:cNvSpPr/>
          <p:nvPr/>
        </p:nvSpPr>
        <p:spPr>
          <a:xfrm>
            <a:off x="2012412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72" name="Shape 670"/>
          <p:cNvSpPr/>
          <p:nvPr/>
        </p:nvSpPr>
        <p:spPr>
          <a:xfrm>
            <a:off x="2180661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73" name="Shape 671"/>
          <p:cNvSpPr/>
          <p:nvPr/>
        </p:nvSpPr>
        <p:spPr>
          <a:xfrm>
            <a:off x="2348911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74" name="Shape 672"/>
          <p:cNvSpPr/>
          <p:nvPr/>
        </p:nvSpPr>
        <p:spPr>
          <a:xfrm>
            <a:off x="2517160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75" name="Shape 673"/>
          <p:cNvSpPr/>
          <p:nvPr/>
        </p:nvSpPr>
        <p:spPr>
          <a:xfrm>
            <a:off x="2685410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76" name="Shape 674"/>
          <p:cNvSpPr/>
          <p:nvPr/>
        </p:nvSpPr>
        <p:spPr>
          <a:xfrm>
            <a:off x="2853660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77" name="Shape 675"/>
          <p:cNvSpPr/>
          <p:nvPr/>
        </p:nvSpPr>
        <p:spPr>
          <a:xfrm>
            <a:off x="3021909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78" name="Shape 676"/>
          <p:cNvSpPr/>
          <p:nvPr/>
        </p:nvSpPr>
        <p:spPr>
          <a:xfrm>
            <a:off x="3190159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79" name="Shape 677"/>
          <p:cNvSpPr/>
          <p:nvPr/>
        </p:nvSpPr>
        <p:spPr>
          <a:xfrm>
            <a:off x="3358408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80" name="Shape 678"/>
          <p:cNvSpPr/>
          <p:nvPr/>
        </p:nvSpPr>
        <p:spPr>
          <a:xfrm>
            <a:off x="3526658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81" name="Shape 679"/>
          <p:cNvSpPr/>
          <p:nvPr/>
        </p:nvSpPr>
        <p:spPr>
          <a:xfrm>
            <a:off x="3694908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82" name="Shape 680"/>
          <p:cNvSpPr/>
          <p:nvPr/>
        </p:nvSpPr>
        <p:spPr>
          <a:xfrm>
            <a:off x="3863157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83" name="Shape 681"/>
          <p:cNvSpPr/>
          <p:nvPr/>
        </p:nvSpPr>
        <p:spPr>
          <a:xfrm>
            <a:off x="4031407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84" name="Shape 682"/>
          <p:cNvSpPr/>
          <p:nvPr/>
        </p:nvSpPr>
        <p:spPr>
          <a:xfrm>
            <a:off x="4199656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85" name="Shape 683"/>
          <p:cNvSpPr/>
          <p:nvPr/>
        </p:nvSpPr>
        <p:spPr>
          <a:xfrm>
            <a:off x="4367906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86" name="Shape 684"/>
          <p:cNvSpPr/>
          <p:nvPr/>
        </p:nvSpPr>
        <p:spPr>
          <a:xfrm>
            <a:off x="4536156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87" name="Shape 685"/>
          <p:cNvSpPr/>
          <p:nvPr/>
        </p:nvSpPr>
        <p:spPr>
          <a:xfrm>
            <a:off x="4704405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88" name="Shape 686"/>
          <p:cNvSpPr/>
          <p:nvPr/>
        </p:nvSpPr>
        <p:spPr>
          <a:xfrm>
            <a:off x="4872655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89" name="Shape 687"/>
          <p:cNvSpPr/>
          <p:nvPr/>
        </p:nvSpPr>
        <p:spPr>
          <a:xfrm>
            <a:off x="5040904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90" name="Shape 688"/>
          <p:cNvSpPr/>
          <p:nvPr/>
        </p:nvSpPr>
        <p:spPr>
          <a:xfrm>
            <a:off x="5209154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91" name="Shape 689"/>
          <p:cNvSpPr/>
          <p:nvPr/>
        </p:nvSpPr>
        <p:spPr>
          <a:xfrm>
            <a:off x="5377404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92" name="Shape 690"/>
          <p:cNvSpPr/>
          <p:nvPr/>
        </p:nvSpPr>
        <p:spPr>
          <a:xfrm>
            <a:off x="5545653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93" name="Shape 691"/>
          <p:cNvSpPr/>
          <p:nvPr/>
        </p:nvSpPr>
        <p:spPr>
          <a:xfrm>
            <a:off x="5713903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94" name="Shape 692"/>
          <p:cNvSpPr/>
          <p:nvPr/>
        </p:nvSpPr>
        <p:spPr>
          <a:xfrm>
            <a:off x="5882152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95" name="Shape 693"/>
          <p:cNvSpPr/>
          <p:nvPr/>
        </p:nvSpPr>
        <p:spPr>
          <a:xfrm>
            <a:off x="6050402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96" name="Shape 694"/>
          <p:cNvSpPr/>
          <p:nvPr/>
        </p:nvSpPr>
        <p:spPr>
          <a:xfrm>
            <a:off x="6218652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97" name="Shape 695"/>
          <p:cNvSpPr/>
          <p:nvPr/>
        </p:nvSpPr>
        <p:spPr>
          <a:xfrm>
            <a:off x="6386901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98" name="Shape 696"/>
          <p:cNvSpPr/>
          <p:nvPr/>
        </p:nvSpPr>
        <p:spPr>
          <a:xfrm>
            <a:off x="6555151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699" name="Shape 697"/>
          <p:cNvSpPr/>
          <p:nvPr/>
        </p:nvSpPr>
        <p:spPr>
          <a:xfrm>
            <a:off x="6723400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00" name="Shape 698"/>
          <p:cNvSpPr/>
          <p:nvPr/>
        </p:nvSpPr>
        <p:spPr>
          <a:xfrm>
            <a:off x="6891650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01" name="Shape 699"/>
          <p:cNvSpPr/>
          <p:nvPr/>
        </p:nvSpPr>
        <p:spPr>
          <a:xfrm>
            <a:off x="7059900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02" name="Shape 700"/>
          <p:cNvSpPr/>
          <p:nvPr/>
        </p:nvSpPr>
        <p:spPr>
          <a:xfrm>
            <a:off x="7228149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03" name="Shape 701"/>
          <p:cNvSpPr/>
          <p:nvPr/>
        </p:nvSpPr>
        <p:spPr>
          <a:xfrm>
            <a:off x="7396399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04" name="Shape 702"/>
          <p:cNvSpPr/>
          <p:nvPr/>
        </p:nvSpPr>
        <p:spPr>
          <a:xfrm>
            <a:off x="7564648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05" name="Shape 703"/>
          <p:cNvSpPr/>
          <p:nvPr/>
        </p:nvSpPr>
        <p:spPr>
          <a:xfrm>
            <a:off x="7732898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06" name="Shape 704"/>
          <p:cNvSpPr/>
          <p:nvPr/>
        </p:nvSpPr>
        <p:spPr>
          <a:xfrm>
            <a:off x="7901148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07" name="Shape 705"/>
          <p:cNvSpPr/>
          <p:nvPr/>
        </p:nvSpPr>
        <p:spPr>
          <a:xfrm>
            <a:off x="8069397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08" name="Shape 706"/>
          <p:cNvSpPr/>
          <p:nvPr/>
        </p:nvSpPr>
        <p:spPr>
          <a:xfrm>
            <a:off x="8237647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09" name="Shape 707"/>
          <p:cNvSpPr/>
          <p:nvPr/>
        </p:nvSpPr>
        <p:spPr>
          <a:xfrm>
            <a:off x="8405896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10" name="Shape 708"/>
          <p:cNvSpPr/>
          <p:nvPr/>
        </p:nvSpPr>
        <p:spPr>
          <a:xfrm>
            <a:off x="8574146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11" name="Shape 709"/>
          <p:cNvSpPr/>
          <p:nvPr/>
        </p:nvSpPr>
        <p:spPr>
          <a:xfrm>
            <a:off x="8742396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12" name="Shape 710"/>
          <p:cNvSpPr/>
          <p:nvPr/>
        </p:nvSpPr>
        <p:spPr>
          <a:xfrm>
            <a:off x="8910645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13" name="Shape 711"/>
          <p:cNvSpPr/>
          <p:nvPr/>
        </p:nvSpPr>
        <p:spPr>
          <a:xfrm>
            <a:off x="9078895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14" name="Shape 712"/>
          <p:cNvSpPr/>
          <p:nvPr/>
        </p:nvSpPr>
        <p:spPr>
          <a:xfrm>
            <a:off x="9247144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15" name="Shape 713"/>
          <p:cNvSpPr/>
          <p:nvPr/>
        </p:nvSpPr>
        <p:spPr>
          <a:xfrm>
            <a:off x="9415394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16" name="Shape 714"/>
          <p:cNvSpPr/>
          <p:nvPr/>
        </p:nvSpPr>
        <p:spPr>
          <a:xfrm>
            <a:off x="9583644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17" name="Shape 715"/>
          <p:cNvSpPr/>
          <p:nvPr/>
        </p:nvSpPr>
        <p:spPr>
          <a:xfrm>
            <a:off x="9751893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18" name="Shape 716"/>
          <p:cNvSpPr/>
          <p:nvPr/>
        </p:nvSpPr>
        <p:spPr>
          <a:xfrm>
            <a:off x="9920143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19" name="Shape 717"/>
          <p:cNvSpPr/>
          <p:nvPr/>
        </p:nvSpPr>
        <p:spPr>
          <a:xfrm>
            <a:off x="10088392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20" name="Shape 718"/>
          <p:cNvSpPr/>
          <p:nvPr/>
        </p:nvSpPr>
        <p:spPr>
          <a:xfrm>
            <a:off x="10256642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21" name="Shape 719"/>
          <p:cNvSpPr/>
          <p:nvPr/>
        </p:nvSpPr>
        <p:spPr>
          <a:xfrm>
            <a:off x="10424892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22" name="Shape 720"/>
          <p:cNvSpPr/>
          <p:nvPr/>
        </p:nvSpPr>
        <p:spPr>
          <a:xfrm>
            <a:off x="10593141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23" name="Shape 721"/>
          <p:cNvSpPr/>
          <p:nvPr/>
        </p:nvSpPr>
        <p:spPr>
          <a:xfrm>
            <a:off x="10761391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24" name="Shape 722"/>
          <p:cNvSpPr/>
          <p:nvPr/>
        </p:nvSpPr>
        <p:spPr>
          <a:xfrm>
            <a:off x="10929640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25" name="Shape 723"/>
          <p:cNvSpPr/>
          <p:nvPr/>
        </p:nvSpPr>
        <p:spPr>
          <a:xfrm>
            <a:off x="11097890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26" name="Shape 724"/>
          <p:cNvSpPr/>
          <p:nvPr/>
        </p:nvSpPr>
        <p:spPr>
          <a:xfrm>
            <a:off x="11266140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27" name="Shape 725"/>
          <p:cNvSpPr/>
          <p:nvPr/>
        </p:nvSpPr>
        <p:spPr>
          <a:xfrm>
            <a:off x="11434389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28" name="Shape 726"/>
          <p:cNvSpPr/>
          <p:nvPr/>
        </p:nvSpPr>
        <p:spPr>
          <a:xfrm>
            <a:off x="11602639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29" name="Shape 727"/>
          <p:cNvSpPr/>
          <p:nvPr/>
        </p:nvSpPr>
        <p:spPr>
          <a:xfrm>
            <a:off x="11770888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30" name="Shape 728"/>
          <p:cNvSpPr/>
          <p:nvPr/>
        </p:nvSpPr>
        <p:spPr>
          <a:xfrm>
            <a:off x="11939138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31" name="Shape 729"/>
          <p:cNvSpPr/>
          <p:nvPr/>
        </p:nvSpPr>
        <p:spPr>
          <a:xfrm>
            <a:off x="12107388" y="150766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32" name="Shape 730"/>
          <p:cNvSpPr/>
          <p:nvPr/>
        </p:nvSpPr>
        <p:spPr>
          <a:xfrm>
            <a:off x="-6584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33" name="Shape 731"/>
          <p:cNvSpPr/>
          <p:nvPr/>
        </p:nvSpPr>
        <p:spPr>
          <a:xfrm>
            <a:off x="161666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34" name="Shape 732"/>
          <p:cNvSpPr/>
          <p:nvPr/>
        </p:nvSpPr>
        <p:spPr>
          <a:xfrm>
            <a:off x="329916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35" name="Shape 733"/>
          <p:cNvSpPr/>
          <p:nvPr/>
        </p:nvSpPr>
        <p:spPr>
          <a:xfrm>
            <a:off x="498165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36" name="Shape 734"/>
          <p:cNvSpPr/>
          <p:nvPr/>
        </p:nvSpPr>
        <p:spPr>
          <a:xfrm>
            <a:off x="666415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37" name="Shape 735"/>
          <p:cNvSpPr/>
          <p:nvPr/>
        </p:nvSpPr>
        <p:spPr>
          <a:xfrm>
            <a:off x="834664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38" name="Shape 736"/>
          <p:cNvSpPr/>
          <p:nvPr/>
        </p:nvSpPr>
        <p:spPr>
          <a:xfrm>
            <a:off x="1002914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39" name="Shape 737"/>
          <p:cNvSpPr/>
          <p:nvPr/>
        </p:nvSpPr>
        <p:spPr>
          <a:xfrm>
            <a:off x="1171164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40" name="Shape 738"/>
          <p:cNvSpPr/>
          <p:nvPr/>
        </p:nvSpPr>
        <p:spPr>
          <a:xfrm>
            <a:off x="1339413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41" name="Shape 739"/>
          <p:cNvSpPr/>
          <p:nvPr/>
        </p:nvSpPr>
        <p:spPr>
          <a:xfrm>
            <a:off x="1507663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42" name="Shape 740"/>
          <p:cNvSpPr/>
          <p:nvPr/>
        </p:nvSpPr>
        <p:spPr>
          <a:xfrm>
            <a:off x="1675912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43" name="Shape 741"/>
          <p:cNvSpPr/>
          <p:nvPr/>
        </p:nvSpPr>
        <p:spPr>
          <a:xfrm>
            <a:off x="1844162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44" name="Shape 742"/>
          <p:cNvSpPr/>
          <p:nvPr/>
        </p:nvSpPr>
        <p:spPr>
          <a:xfrm>
            <a:off x="2012412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45" name="Shape 743"/>
          <p:cNvSpPr/>
          <p:nvPr/>
        </p:nvSpPr>
        <p:spPr>
          <a:xfrm>
            <a:off x="2180661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46" name="Shape 744"/>
          <p:cNvSpPr/>
          <p:nvPr/>
        </p:nvSpPr>
        <p:spPr>
          <a:xfrm>
            <a:off x="2348911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47" name="Shape 745"/>
          <p:cNvSpPr/>
          <p:nvPr/>
        </p:nvSpPr>
        <p:spPr>
          <a:xfrm>
            <a:off x="2517160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48" name="Shape 746"/>
          <p:cNvSpPr/>
          <p:nvPr/>
        </p:nvSpPr>
        <p:spPr>
          <a:xfrm>
            <a:off x="2685410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49" name="Shape 747"/>
          <p:cNvSpPr/>
          <p:nvPr/>
        </p:nvSpPr>
        <p:spPr>
          <a:xfrm>
            <a:off x="2853660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50" name="Shape 748"/>
          <p:cNvSpPr/>
          <p:nvPr/>
        </p:nvSpPr>
        <p:spPr>
          <a:xfrm>
            <a:off x="3021909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51" name="Shape 749"/>
          <p:cNvSpPr/>
          <p:nvPr/>
        </p:nvSpPr>
        <p:spPr>
          <a:xfrm>
            <a:off x="3190159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52" name="Shape 750"/>
          <p:cNvSpPr/>
          <p:nvPr/>
        </p:nvSpPr>
        <p:spPr>
          <a:xfrm>
            <a:off x="3358408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53" name="Shape 751"/>
          <p:cNvSpPr/>
          <p:nvPr/>
        </p:nvSpPr>
        <p:spPr>
          <a:xfrm>
            <a:off x="3526658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54" name="Shape 752"/>
          <p:cNvSpPr/>
          <p:nvPr/>
        </p:nvSpPr>
        <p:spPr>
          <a:xfrm>
            <a:off x="3694908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55" name="Shape 753"/>
          <p:cNvSpPr/>
          <p:nvPr/>
        </p:nvSpPr>
        <p:spPr>
          <a:xfrm>
            <a:off x="3863157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56" name="Shape 754"/>
          <p:cNvSpPr/>
          <p:nvPr/>
        </p:nvSpPr>
        <p:spPr>
          <a:xfrm>
            <a:off x="4031407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57" name="Shape 755"/>
          <p:cNvSpPr/>
          <p:nvPr/>
        </p:nvSpPr>
        <p:spPr>
          <a:xfrm>
            <a:off x="4199656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58" name="Shape 756"/>
          <p:cNvSpPr/>
          <p:nvPr/>
        </p:nvSpPr>
        <p:spPr>
          <a:xfrm>
            <a:off x="4367906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59" name="Shape 757"/>
          <p:cNvSpPr/>
          <p:nvPr/>
        </p:nvSpPr>
        <p:spPr>
          <a:xfrm>
            <a:off x="4536156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60" name="Shape 758"/>
          <p:cNvSpPr/>
          <p:nvPr/>
        </p:nvSpPr>
        <p:spPr>
          <a:xfrm>
            <a:off x="4704405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61" name="Shape 759"/>
          <p:cNvSpPr/>
          <p:nvPr/>
        </p:nvSpPr>
        <p:spPr>
          <a:xfrm>
            <a:off x="4872655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62" name="Shape 760"/>
          <p:cNvSpPr/>
          <p:nvPr/>
        </p:nvSpPr>
        <p:spPr>
          <a:xfrm>
            <a:off x="5040904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63" name="Shape 761"/>
          <p:cNvSpPr/>
          <p:nvPr/>
        </p:nvSpPr>
        <p:spPr>
          <a:xfrm>
            <a:off x="5209154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64" name="Shape 762"/>
          <p:cNvSpPr/>
          <p:nvPr/>
        </p:nvSpPr>
        <p:spPr>
          <a:xfrm>
            <a:off x="5377404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65" name="Shape 763"/>
          <p:cNvSpPr/>
          <p:nvPr/>
        </p:nvSpPr>
        <p:spPr>
          <a:xfrm>
            <a:off x="5545653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66" name="Shape 764"/>
          <p:cNvSpPr/>
          <p:nvPr/>
        </p:nvSpPr>
        <p:spPr>
          <a:xfrm>
            <a:off x="5713903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67" name="Shape 765"/>
          <p:cNvSpPr/>
          <p:nvPr/>
        </p:nvSpPr>
        <p:spPr>
          <a:xfrm>
            <a:off x="5882152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68" name="Shape 766"/>
          <p:cNvSpPr/>
          <p:nvPr/>
        </p:nvSpPr>
        <p:spPr>
          <a:xfrm>
            <a:off x="6050402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69" name="Shape 767"/>
          <p:cNvSpPr/>
          <p:nvPr/>
        </p:nvSpPr>
        <p:spPr>
          <a:xfrm>
            <a:off x="6218652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70" name="Shape 768"/>
          <p:cNvSpPr/>
          <p:nvPr/>
        </p:nvSpPr>
        <p:spPr>
          <a:xfrm>
            <a:off x="6386901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71" name="Shape 769"/>
          <p:cNvSpPr/>
          <p:nvPr/>
        </p:nvSpPr>
        <p:spPr>
          <a:xfrm>
            <a:off x="6555151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72" name="Shape 770"/>
          <p:cNvSpPr/>
          <p:nvPr/>
        </p:nvSpPr>
        <p:spPr>
          <a:xfrm>
            <a:off x="6723400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73" name="Shape 771"/>
          <p:cNvSpPr/>
          <p:nvPr/>
        </p:nvSpPr>
        <p:spPr>
          <a:xfrm>
            <a:off x="6891650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74" name="Shape 772"/>
          <p:cNvSpPr/>
          <p:nvPr/>
        </p:nvSpPr>
        <p:spPr>
          <a:xfrm>
            <a:off x="7059900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75" name="Shape 773"/>
          <p:cNvSpPr/>
          <p:nvPr/>
        </p:nvSpPr>
        <p:spPr>
          <a:xfrm>
            <a:off x="7228149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76" name="Shape 774"/>
          <p:cNvSpPr/>
          <p:nvPr/>
        </p:nvSpPr>
        <p:spPr>
          <a:xfrm>
            <a:off x="7396399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77" name="Shape 775"/>
          <p:cNvSpPr/>
          <p:nvPr/>
        </p:nvSpPr>
        <p:spPr>
          <a:xfrm>
            <a:off x="7564648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78" name="Shape 776"/>
          <p:cNvSpPr/>
          <p:nvPr/>
        </p:nvSpPr>
        <p:spPr>
          <a:xfrm>
            <a:off x="7732898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79" name="Shape 777"/>
          <p:cNvSpPr/>
          <p:nvPr/>
        </p:nvSpPr>
        <p:spPr>
          <a:xfrm>
            <a:off x="7901148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80" name="Shape 778"/>
          <p:cNvSpPr/>
          <p:nvPr/>
        </p:nvSpPr>
        <p:spPr>
          <a:xfrm>
            <a:off x="8069397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81" name="Shape 779"/>
          <p:cNvSpPr/>
          <p:nvPr/>
        </p:nvSpPr>
        <p:spPr>
          <a:xfrm>
            <a:off x="8237647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82" name="Shape 780"/>
          <p:cNvSpPr/>
          <p:nvPr/>
        </p:nvSpPr>
        <p:spPr>
          <a:xfrm>
            <a:off x="8405896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83" name="Shape 781"/>
          <p:cNvSpPr/>
          <p:nvPr/>
        </p:nvSpPr>
        <p:spPr>
          <a:xfrm>
            <a:off x="8574146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84" name="Shape 782"/>
          <p:cNvSpPr/>
          <p:nvPr/>
        </p:nvSpPr>
        <p:spPr>
          <a:xfrm>
            <a:off x="8742396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85" name="Shape 783"/>
          <p:cNvSpPr/>
          <p:nvPr/>
        </p:nvSpPr>
        <p:spPr>
          <a:xfrm>
            <a:off x="8910645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86" name="Shape 784"/>
          <p:cNvSpPr/>
          <p:nvPr/>
        </p:nvSpPr>
        <p:spPr>
          <a:xfrm>
            <a:off x="9078895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87" name="Shape 785"/>
          <p:cNvSpPr/>
          <p:nvPr/>
        </p:nvSpPr>
        <p:spPr>
          <a:xfrm>
            <a:off x="9247144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88" name="Shape 786"/>
          <p:cNvSpPr/>
          <p:nvPr/>
        </p:nvSpPr>
        <p:spPr>
          <a:xfrm>
            <a:off x="9415394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89" name="Shape 787"/>
          <p:cNvSpPr/>
          <p:nvPr/>
        </p:nvSpPr>
        <p:spPr>
          <a:xfrm>
            <a:off x="9583644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90" name="Shape 788"/>
          <p:cNvSpPr/>
          <p:nvPr/>
        </p:nvSpPr>
        <p:spPr>
          <a:xfrm>
            <a:off x="9751893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91" name="Shape 789"/>
          <p:cNvSpPr/>
          <p:nvPr/>
        </p:nvSpPr>
        <p:spPr>
          <a:xfrm>
            <a:off x="9920143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92" name="Shape 790"/>
          <p:cNvSpPr/>
          <p:nvPr/>
        </p:nvSpPr>
        <p:spPr>
          <a:xfrm>
            <a:off x="10088392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93" name="Shape 791"/>
          <p:cNvSpPr/>
          <p:nvPr/>
        </p:nvSpPr>
        <p:spPr>
          <a:xfrm>
            <a:off x="10256642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94" name="Shape 792"/>
          <p:cNvSpPr/>
          <p:nvPr/>
        </p:nvSpPr>
        <p:spPr>
          <a:xfrm>
            <a:off x="10424892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95" name="Shape 793"/>
          <p:cNvSpPr/>
          <p:nvPr/>
        </p:nvSpPr>
        <p:spPr>
          <a:xfrm>
            <a:off x="10593141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96" name="Shape 794"/>
          <p:cNvSpPr/>
          <p:nvPr/>
        </p:nvSpPr>
        <p:spPr>
          <a:xfrm>
            <a:off x="10761391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97" name="Shape 795"/>
          <p:cNvSpPr/>
          <p:nvPr/>
        </p:nvSpPr>
        <p:spPr>
          <a:xfrm>
            <a:off x="10929640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98" name="Shape 796"/>
          <p:cNvSpPr/>
          <p:nvPr/>
        </p:nvSpPr>
        <p:spPr>
          <a:xfrm>
            <a:off x="11097890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799" name="Shape 797"/>
          <p:cNvSpPr/>
          <p:nvPr/>
        </p:nvSpPr>
        <p:spPr>
          <a:xfrm>
            <a:off x="11266140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00" name="Shape 798"/>
          <p:cNvSpPr/>
          <p:nvPr/>
        </p:nvSpPr>
        <p:spPr>
          <a:xfrm>
            <a:off x="11434389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01" name="Shape 799"/>
          <p:cNvSpPr/>
          <p:nvPr/>
        </p:nvSpPr>
        <p:spPr>
          <a:xfrm>
            <a:off x="11602639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02" name="Shape 800"/>
          <p:cNvSpPr/>
          <p:nvPr/>
        </p:nvSpPr>
        <p:spPr>
          <a:xfrm>
            <a:off x="11770888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03" name="Shape 801"/>
          <p:cNvSpPr/>
          <p:nvPr/>
        </p:nvSpPr>
        <p:spPr>
          <a:xfrm>
            <a:off x="11939138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04" name="Shape 802"/>
          <p:cNvSpPr/>
          <p:nvPr/>
        </p:nvSpPr>
        <p:spPr>
          <a:xfrm>
            <a:off x="12107388" y="16759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05" name="Shape 803"/>
          <p:cNvSpPr/>
          <p:nvPr/>
        </p:nvSpPr>
        <p:spPr>
          <a:xfrm>
            <a:off x="-6584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06" name="Shape 804"/>
          <p:cNvSpPr/>
          <p:nvPr/>
        </p:nvSpPr>
        <p:spPr>
          <a:xfrm>
            <a:off x="161666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07" name="Shape 805"/>
          <p:cNvSpPr/>
          <p:nvPr/>
        </p:nvSpPr>
        <p:spPr>
          <a:xfrm>
            <a:off x="329916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08" name="Shape 806"/>
          <p:cNvSpPr/>
          <p:nvPr/>
        </p:nvSpPr>
        <p:spPr>
          <a:xfrm>
            <a:off x="498165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09" name="Shape 807"/>
          <p:cNvSpPr/>
          <p:nvPr/>
        </p:nvSpPr>
        <p:spPr>
          <a:xfrm>
            <a:off x="666415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10" name="Shape 808"/>
          <p:cNvSpPr/>
          <p:nvPr/>
        </p:nvSpPr>
        <p:spPr>
          <a:xfrm>
            <a:off x="834664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11" name="Shape 809"/>
          <p:cNvSpPr/>
          <p:nvPr/>
        </p:nvSpPr>
        <p:spPr>
          <a:xfrm>
            <a:off x="1002914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12" name="Shape 810"/>
          <p:cNvSpPr/>
          <p:nvPr/>
        </p:nvSpPr>
        <p:spPr>
          <a:xfrm>
            <a:off x="1171164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13" name="Shape 811"/>
          <p:cNvSpPr/>
          <p:nvPr/>
        </p:nvSpPr>
        <p:spPr>
          <a:xfrm>
            <a:off x="1339413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14" name="Shape 812"/>
          <p:cNvSpPr/>
          <p:nvPr/>
        </p:nvSpPr>
        <p:spPr>
          <a:xfrm>
            <a:off x="1507663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15" name="Shape 813"/>
          <p:cNvSpPr/>
          <p:nvPr/>
        </p:nvSpPr>
        <p:spPr>
          <a:xfrm>
            <a:off x="1675912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16" name="Shape 814"/>
          <p:cNvSpPr/>
          <p:nvPr/>
        </p:nvSpPr>
        <p:spPr>
          <a:xfrm>
            <a:off x="1844162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17" name="Shape 815"/>
          <p:cNvSpPr/>
          <p:nvPr/>
        </p:nvSpPr>
        <p:spPr>
          <a:xfrm>
            <a:off x="2012412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18" name="Shape 816"/>
          <p:cNvSpPr/>
          <p:nvPr/>
        </p:nvSpPr>
        <p:spPr>
          <a:xfrm>
            <a:off x="2180661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19" name="Shape 817"/>
          <p:cNvSpPr/>
          <p:nvPr/>
        </p:nvSpPr>
        <p:spPr>
          <a:xfrm>
            <a:off x="2348911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20" name="Shape 818"/>
          <p:cNvSpPr/>
          <p:nvPr/>
        </p:nvSpPr>
        <p:spPr>
          <a:xfrm>
            <a:off x="2517160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21" name="Shape 819"/>
          <p:cNvSpPr/>
          <p:nvPr/>
        </p:nvSpPr>
        <p:spPr>
          <a:xfrm>
            <a:off x="2685410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22" name="Shape 820"/>
          <p:cNvSpPr/>
          <p:nvPr/>
        </p:nvSpPr>
        <p:spPr>
          <a:xfrm>
            <a:off x="2853660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23" name="Shape 821"/>
          <p:cNvSpPr/>
          <p:nvPr/>
        </p:nvSpPr>
        <p:spPr>
          <a:xfrm>
            <a:off x="3021909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24" name="Shape 822"/>
          <p:cNvSpPr/>
          <p:nvPr/>
        </p:nvSpPr>
        <p:spPr>
          <a:xfrm>
            <a:off x="3190159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25" name="Shape 823"/>
          <p:cNvSpPr/>
          <p:nvPr/>
        </p:nvSpPr>
        <p:spPr>
          <a:xfrm>
            <a:off x="3358408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26" name="Shape 824"/>
          <p:cNvSpPr/>
          <p:nvPr/>
        </p:nvSpPr>
        <p:spPr>
          <a:xfrm>
            <a:off x="3526658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27" name="Shape 825"/>
          <p:cNvSpPr/>
          <p:nvPr/>
        </p:nvSpPr>
        <p:spPr>
          <a:xfrm>
            <a:off x="3694908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28" name="Shape 826"/>
          <p:cNvSpPr/>
          <p:nvPr/>
        </p:nvSpPr>
        <p:spPr>
          <a:xfrm>
            <a:off x="3863157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29" name="Shape 827"/>
          <p:cNvSpPr/>
          <p:nvPr/>
        </p:nvSpPr>
        <p:spPr>
          <a:xfrm>
            <a:off x="4031407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30" name="Shape 828"/>
          <p:cNvSpPr/>
          <p:nvPr/>
        </p:nvSpPr>
        <p:spPr>
          <a:xfrm>
            <a:off x="4199656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31" name="Shape 829"/>
          <p:cNvSpPr/>
          <p:nvPr/>
        </p:nvSpPr>
        <p:spPr>
          <a:xfrm>
            <a:off x="4367906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32" name="Shape 830"/>
          <p:cNvSpPr/>
          <p:nvPr/>
        </p:nvSpPr>
        <p:spPr>
          <a:xfrm>
            <a:off x="4536156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33" name="Shape 831"/>
          <p:cNvSpPr/>
          <p:nvPr/>
        </p:nvSpPr>
        <p:spPr>
          <a:xfrm>
            <a:off x="4704405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34" name="Shape 832"/>
          <p:cNvSpPr/>
          <p:nvPr/>
        </p:nvSpPr>
        <p:spPr>
          <a:xfrm>
            <a:off x="4872655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35" name="Shape 833"/>
          <p:cNvSpPr/>
          <p:nvPr/>
        </p:nvSpPr>
        <p:spPr>
          <a:xfrm>
            <a:off x="5040904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36" name="Shape 834"/>
          <p:cNvSpPr/>
          <p:nvPr/>
        </p:nvSpPr>
        <p:spPr>
          <a:xfrm>
            <a:off x="5209154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37" name="Shape 835"/>
          <p:cNvSpPr/>
          <p:nvPr/>
        </p:nvSpPr>
        <p:spPr>
          <a:xfrm>
            <a:off x="5377404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38" name="Shape 836"/>
          <p:cNvSpPr/>
          <p:nvPr/>
        </p:nvSpPr>
        <p:spPr>
          <a:xfrm>
            <a:off x="5545653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39" name="Shape 837"/>
          <p:cNvSpPr/>
          <p:nvPr/>
        </p:nvSpPr>
        <p:spPr>
          <a:xfrm>
            <a:off x="5713903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40" name="Shape 838"/>
          <p:cNvSpPr/>
          <p:nvPr/>
        </p:nvSpPr>
        <p:spPr>
          <a:xfrm>
            <a:off x="5882152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41" name="Shape 839"/>
          <p:cNvSpPr/>
          <p:nvPr/>
        </p:nvSpPr>
        <p:spPr>
          <a:xfrm>
            <a:off x="6050402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42" name="Shape 840"/>
          <p:cNvSpPr/>
          <p:nvPr/>
        </p:nvSpPr>
        <p:spPr>
          <a:xfrm>
            <a:off x="6218652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43" name="Shape 841"/>
          <p:cNvSpPr/>
          <p:nvPr/>
        </p:nvSpPr>
        <p:spPr>
          <a:xfrm>
            <a:off x="6386901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44" name="Shape 842"/>
          <p:cNvSpPr/>
          <p:nvPr/>
        </p:nvSpPr>
        <p:spPr>
          <a:xfrm>
            <a:off x="6555151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45" name="Shape 843"/>
          <p:cNvSpPr/>
          <p:nvPr/>
        </p:nvSpPr>
        <p:spPr>
          <a:xfrm>
            <a:off x="6723400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46" name="Shape 844"/>
          <p:cNvSpPr/>
          <p:nvPr/>
        </p:nvSpPr>
        <p:spPr>
          <a:xfrm>
            <a:off x="6891650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47" name="Shape 845"/>
          <p:cNvSpPr/>
          <p:nvPr/>
        </p:nvSpPr>
        <p:spPr>
          <a:xfrm>
            <a:off x="7059900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48" name="Shape 846"/>
          <p:cNvSpPr/>
          <p:nvPr/>
        </p:nvSpPr>
        <p:spPr>
          <a:xfrm>
            <a:off x="7228149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49" name="Shape 847"/>
          <p:cNvSpPr/>
          <p:nvPr/>
        </p:nvSpPr>
        <p:spPr>
          <a:xfrm>
            <a:off x="7396399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50" name="Shape 848"/>
          <p:cNvSpPr/>
          <p:nvPr/>
        </p:nvSpPr>
        <p:spPr>
          <a:xfrm>
            <a:off x="7564648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51" name="Shape 849"/>
          <p:cNvSpPr/>
          <p:nvPr/>
        </p:nvSpPr>
        <p:spPr>
          <a:xfrm>
            <a:off x="7732898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52" name="Shape 850"/>
          <p:cNvSpPr/>
          <p:nvPr/>
        </p:nvSpPr>
        <p:spPr>
          <a:xfrm>
            <a:off x="7901148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53" name="Shape 851"/>
          <p:cNvSpPr/>
          <p:nvPr/>
        </p:nvSpPr>
        <p:spPr>
          <a:xfrm>
            <a:off x="8069397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54" name="Shape 852"/>
          <p:cNvSpPr/>
          <p:nvPr/>
        </p:nvSpPr>
        <p:spPr>
          <a:xfrm>
            <a:off x="8237647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55" name="Shape 853"/>
          <p:cNvSpPr/>
          <p:nvPr/>
        </p:nvSpPr>
        <p:spPr>
          <a:xfrm>
            <a:off x="8405896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56" name="Shape 854"/>
          <p:cNvSpPr/>
          <p:nvPr/>
        </p:nvSpPr>
        <p:spPr>
          <a:xfrm>
            <a:off x="8574146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57" name="Shape 855"/>
          <p:cNvSpPr/>
          <p:nvPr/>
        </p:nvSpPr>
        <p:spPr>
          <a:xfrm>
            <a:off x="8742396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58" name="Shape 856"/>
          <p:cNvSpPr/>
          <p:nvPr/>
        </p:nvSpPr>
        <p:spPr>
          <a:xfrm>
            <a:off x="8910645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59" name="Shape 857"/>
          <p:cNvSpPr/>
          <p:nvPr/>
        </p:nvSpPr>
        <p:spPr>
          <a:xfrm>
            <a:off x="9078895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60" name="Shape 858"/>
          <p:cNvSpPr/>
          <p:nvPr/>
        </p:nvSpPr>
        <p:spPr>
          <a:xfrm>
            <a:off x="9247144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61" name="Shape 859"/>
          <p:cNvSpPr/>
          <p:nvPr/>
        </p:nvSpPr>
        <p:spPr>
          <a:xfrm>
            <a:off x="9415394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62" name="Shape 860"/>
          <p:cNvSpPr/>
          <p:nvPr/>
        </p:nvSpPr>
        <p:spPr>
          <a:xfrm>
            <a:off x="9583644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63" name="Shape 861"/>
          <p:cNvSpPr/>
          <p:nvPr/>
        </p:nvSpPr>
        <p:spPr>
          <a:xfrm>
            <a:off x="9751893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64" name="Shape 862"/>
          <p:cNvSpPr/>
          <p:nvPr/>
        </p:nvSpPr>
        <p:spPr>
          <a:xfrm>
            <a:off x="9920143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65" name="Shape 863"/>
          <p:cNvSpPr/>
          <p:nvPr/>
        </p:nvSpPr>
        <p:spPr>
          <a:xfrm>
            <a:off x="10088392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66" name="Shape 864"/>
          <p:cNvSpPr/>
          <p:nvPr/>
        </p:nvSpPr>
        <p:spPr>
          <a:xfrm>
            <a:off x="10256642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67" name="Shape 865"/>
          <p:cNvSpPr/>
          <p:nvPr/>
        </p:nvSpPr>
        <p:spPr>
          <a:xfrm>
            <a:off x="10424892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68" name="Shape 866"/>
          <p:cNvSpPr/>
          <p:nvPr/>
        </p:nvSpPr>
        <p:spPr>
          <a:xfrm>
            <a:off x="10593141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69" name="Shape 867"/>
          <p:cNvSpPr/>
          <p:nvPr/>
        </p:nvSpPr>
        <p:spPr>
          <a:xfrm>
            <a:off x="10761391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70" name="Shape 868"/>
          <p:cNvSpPr/>
          <p:nvPr/>
        </p:nvSpPr>
        <p:spPr>
          <a:xfrm>
            <a:off x="10929640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71" name="Shape 869"/>
          <p:cNvSpPr/>
          <p:nvPr/>
        </p:nvSpPr>
        <p:spPr>
          <a:xfrm>
            <a:off x="11097890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72" name="Shape 870"/>
          <p:cNvSpPr/>
          <p:nvPr/>
        </p:nvSpPr>
        <p:spPr>
          <a:xfrm>
            <a:off x="11266140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73" name="Shape 871"/>
          <p:cNvSpPr/>
          <p:nvPr/>
        </p:nvSpPr>
        <p:spPr>
          <a:xfrm>
            <a:off x="11434389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74" name="Shape 872"/>
          <p:cNvSpPr/>
          <p:nvPr/>
        </p:nvSpPr>
        <p:spPr>
          <a:xfrm>
            <a:off x="11602639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75" name="Shape 873"/>
          <p:cNvSpPr/>
          <p:nvPr/>
        </p:nvSpPr>
        <p:spPr>
          <a:xfrm>
            <a:off x="11770888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76" name="Shape 874"/>
          <p:cNvSpPr/>
          <p:nvPr/>
        </p:nvSpPr>
        <p:spPr>
          <a:xfrm>
            <a:off x="11939138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77" name="Shape 875"/>
          <p:cNvSpPr/>
          <p:nvPr/>
        </p:nvSpPr>
        <p:spPr>
          <a:xfrm>
            <a:off x="12107388" y="184416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78" name="Shape 876"/>
          <p:cNvSpPr/>
          <p:nvPr/>
        </p:nvSpPr>
        <p:spPr>
          <a:xfrm>
            <a:off x="-6584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79" name="Shape 877"/>
          <p:cNvSpPr/>
          <p:nvPr/>
        </p:nvSpPr>
        <p:spPr>
          <a:xfrm>
            <a:off x="161666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80" name="Shape 878"/>
          <p:cNvSpPr/>
          <p:nvPr/>
        </p:nvSpPr>
        <p:spPr>
          <a:xfrm>
            <a:off x="329916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81" name="Shape 879"/>
          <p:cNvSpPr/>
          <p:nvPr/>
        </p:nvSpPr>
        <p:spPr>
          <a:xfrm>
            <a:off x="498165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82" name="Shape 880"/>
          <p:cNvSpPr/>
          <p:nvPr/>
        </p:nvSpPr>
        <p:spPr>
          <a:xfrm>
            <a:off x="666415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83" name="Shape 881"/>
          <p:cNvSpPr/>
          <p:nvPr/>
        </p:nvSpPr>
        <p:spPr>
          <a:xfrm>
            <a:off x="834664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84" name="Shape 882"/>
          <p:cNvSpPr/>
          <p:nvPr/>
        </p:nvSpPr>
        <p:spPr>
          <a:xfrm>
            <a:off x="1002914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85" name="Shape 883"/>
          <p:cNvSpPr/>
          <p:nvPr/>
        </p:nvSpPr>
        <p:spPr>
          <a:xfrm>
            <a:off x="1171164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86" name="Shape 884"/>
          <p:cNvSpPr/>
          <p:nvPr/>
        </p:nvSpPr>
        <p:spPr>
          <a:xfrm>
            <a:off x="1339413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87" name="Shape 885"/>
          <p:cNvSpPr/>
          <p:nvPr/>
        </p:nvSpPr>
        <p:spPr>
          <a:xfrm>
            <a:off x="1507663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88" name="Shape 886"/>
          <p:cNvSpPr/>
          <p:nvPr/>
        </p:nvSpPr>
        <p:spPr>
          <a:xfrm>
            <a:off x="1675912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89" name="Shape 887"/>
          <p:cNvSpPr/>
          <p:nvPr/>
        </p:nvSpPr>
        <p:spPr>
          <a:xfrm>
            <a:off x="1844162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90" name="Shape 888"/>
          <p:cNvSpPr/>
          <p:nvPr/>
        </p:nvSpPr>
        <p:spPr>
          <a:xfrm>
            <a:off x="2012412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91" name="Shape 889"/>
          <p:cNvSpPr/>
          <p:nvPr/>
        </p:nvSpPr>
        <p:spPr>
          <a:xfrm>
            <a:off x="2180661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92" name="Shape 890"/>
          <p:cNvSpPr/>
          <p:nvPr/>
        </p:nvSpPr>
        <p:spPr>
          <a:xfrm>
            <a:off x="2348911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93" name="Shape 891"/>
          <p:cNvSpPr/>
          <p:nvPr/>
        </p:nvSpPr>
        <p:spPr>
          <a:xfrm>
            <a:off x="2517160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94" name="Shape 892"/>
          <p:cNvSpPr/>
          <p:nvPr/>
        </p:nvSpPr>
        <p:spPr>
          <a:xfrm>
            <a:off x="2685410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95" name="Shape 893"/>
          <p:cNvSpPr/>
          <p:nvPr/>
        </p:nvSpPr>
        <p:spPr>
          <a:xfrm>
            <a:off x="2853660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96" name="Shape 894"/>
          <p:cNvSpPr/>
          <p:nvPr/>
        </p:nvSpPr>
        <p:spPr>
          <a:xfrm>
            <a:off x="3021909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97" name="Shape 895"/>
          <p:cNvSpPr/>
          <p:nvPr/>
        </p:nvSpPr>
        <p:spPr>
          <a:xfrm>
            <a:off x="3190159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98" name="Shape 896"/>
          <p:cNvSpPr/>
          <p:nvPr/>
        </p:nvSpPr>
        <p:spPr>
          <a:xfrm>
            <a:off x="3358408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899" name="Shape 897"/>
          <p:cNvSpPr/>
          <p:nvPr/>
        </p:nvSpPr>
        <p:spPr>
          <a:xfrm>
            <a:off x="3526658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00" name="Shape 898"/>
          <p:cNvSpPr/>
          <p:nvPr/>
        </p:nvSpPr>
        <p:spPr>
          <a:xfrm>
            <a:off x="3694908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01" name="Shape 899"/>
          <p:cNvSpPr/>
          <p:nvPr/>
        </p:nvSpPr>
        <p:spPr>
          <a:xfrm>
            <a:off x="3863157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02" name="Shape 900"/>
          <p:cNvSpPr/>
          <p:nvPr/>
        </p:nvSpPr>
        <p:spPr>
          <a:xfrm>
            <a:off x="4031407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03" name="Shape 901"/>
          <p:cNvSpPr/>
          <p:nvPr/>
        </p:nvSpPr>
        <p:spPr>
          <a:xfrm>
            <a:off x="4199656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04" name="Shape 902"/>
          <p:cNvSpPr/>
          <p:nvPr/>
        </p:nvSpPr>
        <p:spPr>
          <a:xfrm>
            <a:off x="4367906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05" name="Shape 903"/>
          <p:cNvSpPr/>
          <p:nvPr/>
        </p:nvSpPr>
        <p:spPr>
          <a:xfrm>
            <a:off x="4536156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06" name="Shape 904"/>
          <p:cNvSpPr/>
          <p:nvPr/>
        </p:nvSpPr>
        <p:spPr>
          <a:xfrm>
            <a:off x="4704405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07" name="Shape 905"/>
          <p:cNvSpPr/>
          <p:nvPr/>
        </p:nvSpPr>
        <p:spPr>
          <a:xfrm>
            <a:off x="4872655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08" name="Shape 906"/>
          <p:cNvSpPr/>
          <p:nvPr/>
        </p:nvSpPr>
        <p:spPr>
          <a:xfrm>
            <a:off x="5040904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09" name="Shape 907"/>
          <p:cNvSpPr/>
          <p:nvPr/>
        </p:nvSpPr>
        <p:spPr>
          <a:xfrm>
            <a:off x="5209154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10" name="Shape 908"/>
          <p:cNvSpPr/>
          <p:nvPr/>
        </p:nvSpPr>
        <p:spPr>
          <a:xfrm>
            <a:off x="5377404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11" name="Shape 909"/>
          <p:cNvSpPr/>
          <p:nvPr/>
        </p:nvSpPr>
        <p:spPr>
          <a:xfrm>
            <a:off x="5545653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12" name="Shape 910"/>
          <p:cNvSpPr/>
          <p:nvPr/>
        </p:nvSpPr>
        <p:spPr>
          <a:xfrm>
            <a:off x="5713903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13" name="Shape 911"/>
          <p:cNvSpPr/>
          <p:nvPr/>
        </p:nvSpPr>
        <p:spPr>
          <a:xfrm>
            <a:off x="5882152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14" name="Shape 912"/>
          <p:cNvSpPr/>
          <p:nvPr/>
        </p:nvSpPr>
        <p:spPr>
          <a:xfrm>
            <a:off x="6050402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15" name="Shape 913"/>
          <p:cNvSpPr/>
          <p:nvPr/>
        </p:nvSpPr>
        <p:spPr>
          <a:xfrm>
            <a:off x="6218652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16" name="Shape 914"/>
          <p:cNvSpPr/>
          <p:nvPr/>
        </p:nvSpPr>
        <p:spPr>
          <a:xfrm>
            <a:off x="6386901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17" name="Shape 915"/>
          <p:cNvSpPr/>
          <p:nvPr/>
        </p:nvSpPr>
        <p:spPr>
          <a:xfrm>
            <a:off x="6555151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18" name="Shape 916"/>
          <p:cNvSpPr/>
          <p:nvPr/>
        </p:nvSpPr>
        <p:spPr>
          <a:xfrm>
            <a:off x="6723400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19" name="Shape 917"/>
          <p:cNvSpPr/>
          <p:nvPr/>
        </p:nvSpPr>
        <p:spPr>
          <a:xfrm>
            <a:off x="6891650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20" name="Shape 918"/>
          <p:cNvSpPr/>
          <p:nvPr/>
        </p:nvSpPr>
        <p:spPr>
          <a:xfrm>
            <a:off x="7059900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21" name="Shape 919"/>
          <p:cNvSpPr/>
          <p:nvPr/>
        </p:nvSpPr>
        <p:spPr>
          <a:xfrm>
            <a:off x="7228149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22" name="Shape 920"/>
          <p:cNvSpPr/>
          <p:nvPr/>
        </p:nvSpPr>
        <p:spPr>
          <a:xfrm>
            <a:off x="7396399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23" name="Shape 921"/>
          <p:cNvSpPr/>
          <p:nvPr/>
        </p:nvSpPr>
        <p:spPr>
          <a:xfrm>
            <a:off x="7564648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24" name="Shape 922"/>
          <p:cNvSpPr/>
          <p:nvPr/>
        </p:nvSpPr>
        <p:spPr>
          <a:xfrm>
            <a:off x="7732898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25" name="Shape 923"/>
          <p:cNvSpPr/>
          <p:nvPr/>
        </p:nvSpPr>
        <p:spPr>
          <a:xfrm>
            <a:off x="7901148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26" name="Shape 924"/>
          <p:cNvSpPr/>
          <p:nvPr/>
        </p:nvSpPr>
        <p:spPr>
          <a:xfrm>
            <a:off x="8069397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27" name="Shape 925"/>
          <p:cNvSpPr/>
          <p:nvPr/>
        </p:nvSpPr>
        <p:spPr>
          <a:xfrm>
            <a:off x="8237647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28" name="Shape 926"/>
          <p:cNvSpPr/>
          <p:nvPr/>
        </p:nvSpPr>
        <p:spPr>
          <a:xfrm>
            <a:off x="8405896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29" name="Shape 927"/>
          <p:cNvSpPr/>
          <p:nvPr/>
        </p:nvSpPr>
        <p:spPr>
          <a:xfrm>
            <a:off x="8574146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30" name="Shape 928"/>
          <p:cNvSpPr/>
          <p:nvPr/>
        </p:nvSpPr>
        <p:spPr>
          <a:xfrm>
            <a:off x="8742396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31" name="Shape 929"/>
          <p:cNvSpPr/>
          <p:nvPr/>
        </p:nvSpPr>
        <p:spPr>
          <a:xfrm>
            <a:off x="8910645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32" name="Shape 930"/>
          <p:cNvSpPr/>
          <p:nvPr/>
        </p:nvSpPr>
        <p:spPr>
          <a:xfrm>
            <a:off x="9078895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33" name="Shape 931"/>
          <p:cNvSpPr/>
          <p:nvPr/>
        </p:nvSpPr>
        <p:spPr>
          <a:xfrm>
            <a:off x="9247144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34" name="Shape 932"/>
          <p:cNvSpPr/>
          <p:nvPr/>
        </p:nvSpPr>
        <p:spPr>
          <a:xfrm>
            <a:off x="9415394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35" name="Shape 933"/>
          <p:cNvSpPr/>
          <p:nvPr/>
        </p:nvSpPr>
        <p:spPr>
          <a:xfrm>
            <a:off x="9583644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36" name="Shape 934"/>
          <p:cNvSpPr/>
          <p:nvPr/>
        </p:nvSpPr>
        <p:spPr>
          <a:xfrm>
            <a:off x="9751893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37" name="Shape 935"/>
          <p:cNvSpPr/>
          <p:nvPr/>
        </p:nvSpPr>
        <p:spPr>
          <a:xfrm>
            <a:off x="9920143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38" name="Shape 936"/>
          <p:cNvSpPr/>
          <p:nvPr/>
        </p:nvSpPr>
        <p:spPr>
          <a:xfrm>
            <a:off x="10088392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39" name="Shape 937"/>
          <p:cNvSpPr/>
          <p:nvPr/>
        </p:nvSpPr>
        <p:spPr>
          <a:xfrm>
            <a:off x="10256642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40" name="Shape 938"/>
          <p:cNvSpPr/>
          <p:nvPr/>
        </p:nvSpPr>
        <p:spPr>
          <a:xfrm>
            <a:off x="10424892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41" name="Shape 939"/>
          <p:cNvSpPr/>
          <p:nvPr/>
        </p:nvSpPr>
        <p:spPr>
          <a:xfrm>
            <a:off x="10593141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42" name="Shape 940"/>
          <p:cNvSpPr/>
          <p:nvPr/>
        </p:nvSpPr>
        <p:spPr>
          <a:xfrm>
            <a:off x="10761391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43" name="Shape 941"/>
          <p:cNvSpPr/>
          <p:nvPr/>
        </p:nvSpPr>
        <p:spPr>
          <a:xfrm>
            <a:off x="10929640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44" name="Shape 942"/>
          <p:cNvSpPr/>
          <p:nvPr/>
        </p:nvSpPr>
        <p:spPr>
          <a:xfrm>
            <a:off x="11097890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45" name="Shape 943"/>
          <p:cNvSpPr/>
          <p:nvPr/>
        </p:nvSpPr>
        <p:spPr>
          <a:xfrm>
            <a:off x="11266140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46" name="Shape 944"/>
          <p:cNvSpPr/>
          <p:nvPr/>
        </p:nvSpPr>
        <p:spPr>
          <a:xfrm>
            <a:off x="11434389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47" name="Shape 945"/>
          <p:cNvSpPr/>
          <p:nvPr/>
        </p:nvSpPr>
        <p:spPr>
          <a:xfrm>
            <a:off x="11602639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48" name="Shape 946"/>
          <p:cNvSpPr/>
          <p:nvPr/>
        </p:nvSpPr>
        <p:spPr>
          <a:xfrm>
            <a:off x="11770888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49" name="Shape 947"/>
          <p:cNvSpPr/>
          <p:nvPr/>
        </p:nvSpPr>
        <p:spPr>
          <a:xfrm>
            <a:off x="11939138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50" name="Shape 948"/>
          <p:cNvSpPr/>
          <p:nvPr/>
        </p:nvSpPr>
        <p:spPr>
          <a:xfrm>
            <a:off x="12107388" y="201241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51" name="Shape 949"/>
          <p:cNvSpPr/>
          <p:nvPr/>
        </p:nvSpPr>
        <p:spPr>
          <a:xfrm>
            <a:off x="-6584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52" name="Shape 950"/>
          <p:cNvSpPr/>
          <p:nvPr/>
        </p:nvSpPr>
        <p:spPr>
          <a:xfrm>
            <a:off x="161666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53" name="Shape 951"/>
          <p:cNvSpPr/>
          <p:nvPr/>
        </p:nvSpPr>
        <p:spPr>
          <a:xfrm>
            <a:off x="329916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54" name="Shape 952"/>
          <p:cNvSpPr/>
          <p:nvPr/>
        </p:nvSpPr>
        <p:spPr>
          <a:xfrm>
            <a:off x="498165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55" name="Shape 953"/>
          <p:cNvSpPr/>
          <p:nvPr/>
        </p:nvSpPr>
        <p:spPr>
          <a:xfrm>
            <a:off x="666415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56" name="Shape 954"/>
          <p:cNvSpPr/>
          <p:nvPr/>
        </p:nvSpPr>
        <p:spPr>
          <a:xfrm>
            <a:off x="834664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57" name="Shape 955"/>
          <p:cNvSpPr/>
          <p:nvPr/>
        </p:nvSpPr>
        <p:spPr>
          <a:xfrm>
            <a:off x="1002914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58" name="Shape 956"/>
          <p:cNvSpPr/>
          <p:nvPr/>
        </p:nvSpPr>
        <p:spPr>
          <a:xfrm>
            <a:off x="1171164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59" name="Shape 957"/>
          <p:cNvSpPr/>
          <p:nvPr/>
        </p:nvSpPr>
        <p:spPr>
          <a:xfrm>
            <a:off x="1339413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60" name="Shape 958"/>
          <p:cNvSpPr/>
          <p:nvPr/>
        </p:nvSpPr>
        <p:spPr>
          <a:xfrm>
            <a:off x="1507663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61" name="Shape 959"/>
          <p:cNvSpPr/>
          <p:nvPr/>
        </p:nvSpPr>
        <p:spPr>
          <a:xfrm>
            <a:off x="1675912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62" name="Shape 960"/>
          <p:cNvSpPr/>
          <p:nvPr/>
        </p:nvSpPr>
        <p:spPr>
          <a:xfrm>
            <a:off x="1844162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63" name="Shape 961"/>
          <p:cNvSpPr/>
          <p:nvPr/>
        </p:nvSpPr>
        <p:spPr>
          <a:xfrm>
            <a:off x="2012412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64" name="Shape 962"/>
          <p:cNvSpPr/>
          <p:nvPr/>
        </p:nvSpPr>
        <p:spPr>
          <a:xfrm>
            <a:off x="2180661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65" name="Shape 963"/>
          <p:cNvSpPr/>
          <p:nvPr/>
        </p:nvSpPr>
        <p:spPr>
          <a:xfrm>
            <a:off x="2348911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66" name="Shape 964"/>
          <p:cNvSpPr/>
          <p:nvPr/>
        </p:nvSpPr>
        <p:spPr>
          <a:xfrm>
            <a:off x="2517160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67" name="Shape 965"/>
          <p:cNvSpPr/>
          <p:nvPr/>
        </p:nvSpPr>
        <p:spPr>
          <a:xfrm>
            <a:off x="2685410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68" name="Shape 966"/>
          <p:cNvSpPr/>
          <p:nvPr/>
        </p:nvSpPr>
        <p:spPr>
          <a:xfrm>
            <a:off x="2853660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69" name="Shape 967"/>
          <p:cNvSpPr/>
          <p:nvPr/>
        </p:nvSpPr>
        <p:spPr>
          <a:xfrm>
            <a:off x="3021909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70" name="Shape 968"/>
          <p:cNvSpPr/>
          <p:nvPr/>
        </p:nvSpPr>
        <p:spPr>
          <a:xfrm>
            <a:off x="3190159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71" name="Shape 969"/>
          <p:cNvSpPr/>
          <p:nvPr/>
        </p:nvSpPr>
        <p:spPr>
          <a:xfrm>
            <a:off x="3358408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72" name="Shape 970"/>
          <p:cNvSpPr/>
          <p:nvPr/>
        </p:nvSpPr>
        <p:spPr>
          <a:xfrm>
            <a:off x="3526658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73" name="Shape 971"/>
          <p:cNvSpPr/>
          <p:nvPr/>
        </p:nvSpPr>
        <p:spPr>
          <a:xfrm>
            <a:off x="3694908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74" name="Shape 972"/>
          <p:cNvSpPr/>
          <p:nvPr/>
        </p:nvSpPr>
        <p:spPr>
          <a:xfrm>
            <a:off x="3863157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75" name="Shape 973"/>
          <p:cNvSpPr/>
          <p:nvPr/>
        </p:nvSpPr>
        <p:spPr>
          <a:xfrm>
            <a:off x="4031407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76" name="Shape 974"/>
          <p:cNvSpPr/>
          <p:nvPr/>
        </p:nvSpPr>
        <p:spPr>
          <a:xfrm>
            <a:off x="4199656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77" name="Shape 975"/>
          <p:cNvSpPr/>
          <p:nvPr/>
        </p:nvSpPr>
        <p:spPr>
          <a:xfrm>
            <a:off x="4367906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78" name="Shape 976"/>
          <p:cNvSpPr/>
          <p:nvPr/>
        </p:nvSpPr>
        <p:spPr>
          <a:xfrm>
            <a:off x="4536156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79" name="Shape 977"/>
          <p:cNvSpPr/>
          <p:nvPr/>
        </p:nvSpPr>
        <p:spPr>
          <a:xfrm>
            <a:off x="4704405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80" name="Shape 978"/>
          <p:cNvSpPr/>
          <p:nvPr/>
        </p:nvSpPr>
        <p:spPr>
          <a:xfrm>
            <a:off x="4872655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81" name="Shape 979"/>
          <p:cNvSpPr/>
          <p:nvPr/>
        </p:nvSpPr>
        <p:spPr>
          <a:xfrm>
            <a:off x="5040904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82" name="Shape 980"/>
          <p:cNvSpPr/>
          <p:nvPr/>
        </p:nvSpPr>
        <p:spPr>
          <a:xfrm>
            <a:off x="5209154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83" name="Shape 981"/>
          <p:cNvSpPr/>
          <p:nvPr/>
        </p:nvSpPr>
        <p:spPr>
          <a:xfrm>
            <a:off x="5377404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84" name="Shape 982"/>
          <p:cNvSpPr/>
          <p:nvPr/>
        </p:nvSpPr>
        <p:spPr>
          <a:xfrm>
            <a:off x="5545653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85" name="Shape 983"/>
          <p:cNvSpPr/>
          <p:nvPr/>
        </p:nvSpPr>
        <p:spPr>
          <a:xfrm>
            <a:off x="5713903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86" name="Shape 984"/>
          <p:cNvSpPr/>
          <p:nvPr/>
        </p:nvSpPr>
        <p:spPr>
          <a:xfrm>
            <a:off x="5882152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87" name="Shape 985"/>
          <p:cNvSpPr/>
          <p:nvPr/>
        </p:nvSpPr>
        <p:spPr>
          <a:xfrm>
            <a:off x="6050402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88" name="Shape 986"/>
          <p:cNvSpPr/>
          <p:nvPr/>
        </p:nvSpPr>
        <p:spPr>
          <a:xfrm>
            <a:off x="6218652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89" name="Shape 987"/>
          <p:cNvSpPr/>
          <p:nvPr/>
        </p:nvSpPr>
        <p:spPr>
          <a:xfrm>
            <a:off x="6386901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90" name="Shape 988"/>
          <p:cNvSpPr/>
          <p:nvPr/>
        </p:nvSpPr>
        <p:spPr>
          <a:xfrm>
            <a:off x="6555151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91" name="Shape 989"/>
          <p:cNvSpPr/>
          <p:nvPr/>
        </p:nvSpPr>
        <p:spPr>
          <a:xfrm>
            <a:off x="6723400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92" name="Shape 990"/>
          <p:cNvSpPr/>
          <p:nvPr/>
        </p:nvSpPr>
        <p:spPr>
          <a:xfrm>
            <a:off x="6891650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93" name="Shape 991"/>
          <p:cNvSpPr/>
          <p:nvPr/>
        </p:nvSpPr>
        <p:spPr>
          <a:xfrm>
            <a:off x="7059900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94" name="Shape 992"/>
          <p:cNvSpPr/>
          <p:nvPr/>
        </p:nvSpPr>
        <p:spPr>
          <a:xfrm>
            <a:off x="7228149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95" name="Shape 993"/>
          <p:cNvSpPr/>
          <p:nvPr/>
        </p:nvSpPr>
        <p:spPr>
          <a:xfrm>
            <a:off x="7396399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96" name="Shape 994"/>
          <p:cNvSpPr/>
          <p:nvPr/>
        </p:nvSpPr>
        <p:spPr>
          <a:xfrm>
            <a:off x="7564648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97" name="Shape 995"/>
          <p:cNvSpPr/>
          <p:nvPr/>
        </p:nvSpPr>
        <p:spPr>
          <a:xfrm>
            <a:off x="7732898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98" name="Shape 996"/>
          <p:cNvSpPr/>
          <p:nvPr/>
        </p:nvSpPr>
        <p:spPr>
          <a:xfrm>
            <a:off x="7901148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999" name="Shape 997"/>
          <p:cNvSpPr/>
          <p:nvPr/>
        </p:nvSpPr>
        <p:spPr>
          <a:xfrm>
            <a:off x="8069397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00" name="Shape 998"/>
          <p:cNvSpPr/>
          <p:nvPr/>
        </p:nvSpPr>
        <p:spPr>
          <a:xfrm>
            <a:off x="8237647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01" name="Shape 999"/>
          <p:cNvSpPr/>
          <p:nvPr/>
        </p:nvSpPr>
        <p:spPr>
          <a:xfrm>
            <a:off x="8405896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02" name="Shape 1000"/>
          <p:cNvSpPr/>
          <p:nvPr/>
        </p:nvSpPr>
        <p:spPr>
          <a:xfrm>
            <a:off x="8574146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03" name="Shape 1001"/>
          <p:cNvSpPr/>
          <p:nvPr/>
        </p:nvSpPr>
        <p:spPr>
          <a:xfrm>
            <a:off x="8742396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04" name="Shape 1002"/>
          <p:cNvSpPr/>
          <p:nvPr/>
        </p:nvSpPr>
        <p:spPr>
          <a:xfrm>
            <a:off x="8910645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05" name="Shape 1003"/>
          <p:cNvSpPr/>
          <p:nvPr/>
        </p:nvSpPr>
        <p:spPr>
          <a:xfrm>
            <a:off x="9078895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06" name="Shape 1004"/>
          <p:cNvSpPr/>
          <p:nvPr/>
        </p:nvSpPr>
        <p:spPr>
          <a:xfrm>
            <a:off x="9247144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07" name="Shape 1005"/>
          <p:cNvSpPr/>
          <p:nvPr/>
        </p:nvSpPr>
        <p:spPr>
          <a:xfrm>
            <a:off x="9415394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08" name="Shape 1006"/>
          <p:cNvSpPr/>
          <p:nvPr/>
        </p:nvSpPr>
        <p:spPr>
          <a:xfrm>
            <a:off x="9583644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09" name="Shape 1007"/>
          <p:cNvSpPr/>
          <p:nvPr/>
        </p:nvSpPr>
        <p:spPr>
          <a:xfrm>
            <a:off x="9751893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10" name="Shape 1008"/>
          <p:cNvSpPr/>
          <p:nvPr/>
        </p:nvSpPr>
        <p:spPr>
          <a:xfrm>
            <a:off x="9920143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11" name="Shape 1009"/>
          <p:cNvSpPr/>
          <p:nvPr/>
        </p:nvSpPr>
        <p:spPr>
          <a:xfrm>
            <a:off x="10088392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12" name="Shape 1010"/>
          <p:cNvSpPr/>
          <p:nvPr/>
        </p:nvSpPr>
        <p:spPr>
          <a:xfrm>
            <a:off x="10256642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13" name="Shape 1011"/>
          <p:cNvSpPr/>
          <p:nvPr/>
        </p:nvSpPr>
        <p:spPr>
          <a:xfrm>
            <a:off x="10424892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14" name="Shape 1012"/>
          <p:cNvSpPr/>
          <p:nvPr/>
        </p:nvSpPr>
        <p:spPr>
          <a:xfrm>
            <a:off x="10593141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15" name="Shape 1013"/>
          <p:cNvSpPr/>
          <p:nvPr/>
        </p:nvSpPr>
        <p:spPr>
          <a:xfrm>
            <a:off x="10761391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16" name="Shape 1014"/>
          <p:cNvSpPr/>
          <p:nvPr/>
        </p:nvSpPr>
        <p:spPr>
          <a:xfrm>
            <a:off x="10929640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17" name="Shape 1015"/>
          <p:cNvSpPr/>
          <p:nvPr/>
        </p:nvSpPr>
        <p:spPr>
          <a:xfrm>
            <a:off x="11097890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18" name="Shape 1016"/>
          <p:cNvSpPr/>
          <p:nvPr/>
        </p:nvSpPr>
        <p:spPr>
          <a:xfrm>
            <a:off x="11266140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19" name="Shape 1017"/>
          <p:cNvSpPr/>
          <p:nvPr/>
        </p:nvSpPr>
        <p:spPr>
          <a:xfrm>
            <a:off x="11434389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20" name="Shape 1018"/>
          <p:cNvSpPr/>
          <p:nvPr/>
        </p:nvSpPr>
        <p:spPr>
          <a:xfrm>
            <a:off x="11602639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21" name="Shape 1019"/>
          <p:cNvSpPr/>
          <p:nvPr/>
        </p:nvSpPr>
        <p:spPr>
          <a:xfrm>
            <a:off x="11770888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22" name="Shape 1020"/>
          <p:cNvSpPr/>
          <p:nvPr/>
        </p:nvSpPr>
        <p:spPr>
          <a:xfrm>
            <a:off x="11939138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23" name="Shape 1021"/>
          <p:cNvSpPr/>
          <p:nvPr/>
        </p:nvSpPr>
        <p:spPr>
          <a:xfrm>
            <a:off x="12107388" y="218066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24" name="Shape 1022"/>
          <p:cNvSpPr/>
          <p:nvPr/>
        </p:nvSpPr>
        <p:spPr>
          <a:xfrm>
            <a:off x="-6584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25" name="Shape 1023"/>
          <p:cNvSpPr/>
          <p:nvPr/>
        </p:nvSpPr>
        <p:spPr>
          <a:xfrm>
            <a:off x="161666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26" name="Shape 1024"/>
          <p:cNvSpPr/>
          <p:nvPr/>
        </p:nvSpPr>
        <p:spPr>
          <a:xfrm>
            <a:off x="329916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27" name="Shape 1025"/>
          <p:cNvSpPr/>
          <p:nvPr/>
        </p:nvSpPr>
        <p:spPr>
          <a:xfrm>
            <a:off x="498165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28" name="Shape 1026"/>
          <p:cNvSpPr/>
          <p:nvPr/>
        </p:nvSpPr>
        <p:spPr>
          <a:xfrm>
            <a:off x="666415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29" name="Shape 1027"/>
          <p:cNvSpPr/>
          <p:nvPr/>
        </p:nvSpPr>
        <p:spPr>
          <a:xfrm>
            <a:off x="834664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30" name="Shape 1028"/>
          <p:cNvSpPr/>
          <p:nvPr/>
        </p:nvSpPr>
        <p:spPr>
          <a:xfrm>
            <a:off x="1002914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31" name="Shape 1029"/>
          <p:cNvSpPr/>
          <p:nvPr/>
        </p:nvSpPr>
        <p:spPr>
          <a:xfrm>
            <a:off x="1171164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32" name="Shape 1030"/>
          <p:cNvSpPr/>
          <p:nvPr/>
        </p:nvSpPr>
        <p:spPr>
          <a:xfrm>
            <a:off x="1339413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33" name="Shape 1031"/>
          <p:cNvSpPr/>
          <p:nvPr/>
        </p:nvSpPr>
        <p:spPr>
          <a:xfrm>
            <a:off x="1507663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34" name="Shape 1032"/>
          <p:cNvSpPr/>
          <p:nvPr/>
        </p:nvSpPr>
        <p:spPr>
          <a:xfrm>
            <a:off x="1675912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35" name="Shape 1033"/>
          <p:cNvSpPr/>
          <p:nvPr/>
        </p:nvSpPr>
        <p:spPr>
          <a:xfrm>
            <a:off x="1844162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36" name="Shape 1034"/>
          <p:cNvSpPr/>
          <p:nvPr/>
        </p:nvSpPr>
        <p:spPr>
          <a:xfrm>
            <a:off x="2012412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37" name="Shape 1035"/>
          <p:cNvSpPr/>
          <p:nvPr/>
        </p:nvSpPr>
        <p:spPr>
          <a:xfrm>
            <a:off x="2180661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38" name="Shape 1036"/>
          <p:cNvSpPr/>
          <p:nvPr/>
        </p:nvSpPr>
        <p:spPr>
          <a:xfrm>
            <a:off x="2348911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39" name="Shape 1037"/>
          <p:cNvSpPr/>
          <p:nvPr/>
        </p:nvSpPr>
        <p:spPr>
          <a:xfrm>
            <a:off x="2517160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40" name="Shape 1038"/>
          <p:cNvSpPr/>
          <p:nvPr/>
        </p:nvSpPr>
        <p:spPr>
          <a:xfrm>
            <a:off x="2685410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41" name="Shape 1039"/>
          <p:cNvSpPr/>
          <p:nvPr/>
        </p:nvSpPr>
        <p:spPr>
          <a:xfrm>
            <a:off x="2853660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42" name="Shape 1040"/>
          <p:cNvSpPr/>
          <p:nvPr/>
        </p:nvSpPr>
        <p:spPr>
          <a:xfrm>
            <a:off x="3021909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43" name="Shape 1041"/>
          <p:cNvSpPr/>
          <p:nvPr/>
        </p:nvSpPr>
        <p:spPr>
          <a:xfrm>
            <a:off x="3190159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44" name="Shape 1042"/>
          <p:cNvSpPr/>
          <p:nvPr/>
        </p:nvSpPr>
        <p:spPr>
          <a:xfrm>
            <a:off x="3358408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45" name="Shape 1043"/>
          <p:cNvSpPr/>
          <p:nvPr/>
        </p:nvSpPr>
        <p:spPr>
          <a:xfrm>
            <a:off x="3526658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46" name="Shape 1044"/>
          <p:cNvSpPr/>
          <p:nvPr/>
        </p:nvSpPr>
        <p:spPr>
          <a:xfrm>
            <a:off x="3694908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47" name="Shape 1045"/>
          <p:cNvSpPr/>
          <p:nvPr/>
        </p:nvSpPr>
        <p:spPr>
          <a:xfrm>
            <a:off x="3863157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48" name="Shape 1046"/>
          <p:cNvSpPr/>
          <p:nvPr/>
        </p:nvSpPr>
        <p:spPr>
          <a:xfrm>
            <a:off x="4031407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49" name="Shape 1047"/>
          <p:cNvSpPr/>
          <p:nvPr/>
        </p:nvSpPr>
        <p:spPr>
          <a:xfrm>
            <a:off x="4199656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50" name="Shape 1048"/>
          <p:cNvSpPr/>
          <p:nvPr/>
        </p:nvSpPr>
        <p:spPr>
          <a:xfrm>
            <a:off x="4367906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51" name="Shape 1049"/>
          <p:cNvSpPr/>
          <p:nvPr/>
        </p:nvSpPr>
        <p:spPr>
          <a:xfrm>
            <a:off x="4536156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52" name="Shape 1050"/>
          <p:cNvSpPr/>
          <p:nvPr/>
        </p:nvSpPr>
        <p:spPr>
          <a:xfrm>
            <a:off x="4704405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53" name="Shape 1051"/>
          <p:cNvSpPr/>
          <p:nvPr/>
        </p:nvSpPr>
        <p:spPr>
          <a:xfrm>
            <a:off x="4872655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54" name="Shape 1052"/>
          <p:cNvSpPr/>
          <p:nvPr/>
        </p:nvSpPr>
        <p:spPr>
          <a:xfrm>
            <a:off x="5040904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55" name="Shape 1053"/>
          <p:cNvSpPr/>
          <p:nvPr/>
        </p:nvSpPr>
        <p:spPr>
          <a:xfrm>
            <a:off x="5209154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56" name="Shape 1054"/>
          <p:cNvSpPr/>
          <p:nvPr/>
        </p:nvSpPr>
        <p:spPr>
          <a:xfrm>
            <a:off x="5377404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57" name="Shape 1055"/>
          <p:cNvSpPr/>
          <p:nvPr/>
        </p:nvSpPr>
        <p:spPr>
          <a:xfrm>
            <a:off x="5545653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58" name="Shape 1056"/>
          <p:cNvSpPr/>
          <p:nvPr/>
        </p:nvSpPr>
        <p:spPr>
          <a:xfrm>
            <a:off x="5713903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59" name="Shape 1057"/>
          <p:cNvSpPr/>
          <p:nvPr/>
        </p:nvSpPr>
        <p:spPr>
          <a:xfrm>
            <a:off x="5882152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60" name="Shape 1058"/>
          <p:cNvSpPr/>
          <p:nvPr/>
        </p:nvSpPr>
        <p:spPr>
          <a:xfrm>
            <a:off x="6050402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61" name="Shape 1059"/>
          <p:cNvSpPr/>
          <p:nvPr/>
        </p:nvSpPr>
        <p:spPr>
          <a:xfrm>
            <a:off x="6218652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62" name="Shape 1060"/>
          <p:cNvSpPr/>
          <p:nvPr/>
        </p:nvSpPr>
        <p:spPr>
          <a:xfrm>
            <a:off x="6386901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63" name="Shape 1061"/>
          <p:cNvSpPr/>
          <p:nvPr/>
        </p:nvSpPr>
        <p:spPr>
          <a:xfrm>
            <a:off x="6555151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64" name="Shape 1062"/>
          <p:cNvSpPr/>
          <p:nvPr/>
        </p:nvSpPr>
        <p:spPr>
          <a:xfrm>
            <a:off x="6723400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65" name="Shape 1063"/>
          <p:cNvSpPr/>
          <p:nvPr/>
        </p:nvSpPr>
        <p:spPr>
          <a:xfrm>
            <a:off x="6891650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66" name="Shape 1064"/>
          <p:cNvSpPr/>
          <p:nvPr/>
        </p:nvSpPr>
        <p:spPr>
          <a:xfrm>
            <a:off x="7059900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67" name="Shape 1065"/>
          <p:cNvSpPr/>
          <p:nvPr/>
        </p:nvSpPr>
        <p:spPr>
          <a:xfrm>
            <a:off x="7228149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68" name="Shape 1066"/>
          <p:cNvSpPr/>
          <p:nvPr/>
        </p:nvSpPr>
        <p:spPr>
          <a:xfrm>
            <a:off x="7396399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69" name="Shape 1067"/>
          <p:cNvSpPr/>
          <p:nvPr/>
        </p:nvSpPr>
        <p:spPr>
          <a:xfrm>
            <a:off x="7564648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70" name="Shape 1068"/>
          <p:cNvSpPr/>
          <p:nvPr/>
        </p:nvSpPr>
        <p:spPr>
          <a:xfrm>
            <a:off x="7732898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71" name="Shape 1069"/>
          <p:cNvSpPr/>
          <p:nvPr/>
        </p:nvSpPr>
        <p:spPr>
          <a:xfrm>
            <a:off x="7901148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72" name="Shape 1070"/>
          <p:cNvSpPr/>
          <p:nvPr/>
        </p:nvSpPr>
        <p:spPr>
          <a:xfrm>
            <a:off x="8069397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73" name="Shape 1071"/>
          <p:cNvSpPr/>
          <p:nvPr/>
        </p:nvSpPr>
        <p:spPr>
          <a:xfrm>
            <a:off x="8237647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74" name="Shape 1072"/>
          <p:cNvSpPr/>
          <p:nvPr/>
        </p:nvSpPr>
        <p:spPr>
          <a:xfrm>
            <a:off x="8405896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75" name="Shape 1073"/>
          <p:cNvSpPr/>
          <p:nvPr/>
        </p:nvSpPr>
        <p:spPr>
          <a:xfrm>
            <a:off x="8574146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76" name="Shape 1074"/>
          <p:cNvSpPr/>
          <p:nvPr/>
        </p:nvSpPr>
        <p:spPr>
          <a:xfrm>
            <a:off x="8742396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77" name="Shape 1075"/>
          <p:cNvSpPr/>
          <p:nvPr/>
        </p:nvSpPr>
        <p:spPr>
          <a:xfrm>
            <a:off x="8910645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78" name="Shape 1076"/>
          <p:cNvSpPr/>
          <p:nvPr/>
        </p:nvSpPr>
        <p:spPr>
          <a:xfrm>
            <a:off x="9078895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79" name="Shape 1077"/>
          <p:cNvSpPr/>
          <p:nvPr/>
        </p:nvSpPr>
        <p:spPr>
          <a:xfrm>
            <a:off x="9247144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80" name="Shape 1078"/>
          <p:cNvSpPr/>
          <p:nvPr/>
        </p:nvSpPr>
        <p:spPr>
          <a:xfrm>
            <a:off x="9415394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81" name="Shape 1079"/>
          <p:cNvSpPr/>
          <p:nvPr/>
        </p:nvSpPr>
        <p:spPr>
          <a:xfrm>
            <a:off x="9583644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82" name="Shape 1080"/>
          <p:cNvSpPr/>
          <p:nvPr/>
        </p:nvSpPr>
        <p:spPr>
          <a:xfrm>
            <a:off x="9751893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83" name="Shape 1081"/>
          <p:cNvSpPr/>
          <p:nvPr/>
        </p:nvSpPr>
        <p:spPr>
          <a:xfrm>
            <a:off x="9920143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84" name="Shape 1082"/>
          <p:cNvSpPr/>
          <p:nvPr/>
        </p:nvSpPr>
        <p:spPr>
          <a:xfrm>
            <a:off x="10088392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85" name="Shape 1083"/>
          <p:cNvSpPr/>
          <p:nvPr/>
        </p:nvSpPr>
        <p:spPr>
          <a:xfrm>
            <a:off x="10256642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86" name="Shape 1084"/>
          <p:cNvSpPr/>
          <p:nvPr/>
        </p:nvSpPr>
        <p:spPr>
          <a:xfrm>
            <a:off x="10424892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87" name="Shape 1085"/>
          <p:cNvSpPr/>
          <p:nvPr/>
        </p:nvSpPr>
        <p:spPr>
          <a:xfrm>
            <a:off x="10593141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88" name="Shape 1086"/>
          <p:cNvSpPr/>
          <p:nvPr/>
        </p:nvSpPr>
        <p:spPr>
          <a:xfrm>
            <a:off x="10761391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89" name="Shape 1087"/>
          <p:cNvSpPr/>
          <p:nvPr/>
        </p:nvSpPr>
        <p:spPr>
          <a:xfrm>
            <a:off x="10929640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90" name="Shape 1088"/>
          <p:cNvSpPr/>
          <p:nvPr/>
        </p:nvSpPr>
        <p:spPr>
          <a:xfrm>
            <a:off x="11097890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91" name="Shape 1089"/>
          <p:cNvSpPr/>
          <p:nvPr/>
        </p:nvSpPr>
        <p:spPr>
          <a:xfrm>
            <a:off x="11266140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92" name="Shape 1090"/>
          <p:cNvSpPr/>
          <p:nvPr/>
        </p:nvSpPr>
        <p:spPr>
          <a:xfrm>
            <a:off x="11434389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93" name="Shape 1091"/>
          <p:cNvSpPr/>
          <p:nvPr/>
        </p:nvSpPr>
        <p:spPr>
          <a:xfrm>
            <a:off x="11602639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94" name="Shape 1092"/>
          <p:cNvSpPr/>
          <p:nvPr/>
        </p:nvSpPr>
        <p:spPr>
          <a:xfrm>
            <a:off x="11770888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95" name="Shape 1093"/>
          <p:cNvSpPr/>
          <p:nvPr/>
        </p:nvSpPr>
        <p:spPr>
          <a:xfrm>
            <a:off x="11939138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96" name="Shape 1094"/>
          <p:cNvSpPr/>
          <p:nvPr/>
        </p:nvSpPr>
        <p:spPr>
          <a:xfrm>
            <a:off x="12107388" y="234891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97" name="Shape 1095"/>
          <p:cNvSpPr/>
          <p:nvPr/>
        </p:nvSpPr>
        <p:spPr>
          <a:xfrm>
            <a:off x="-6584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98" name="Shape 1096"/>
          <p:cNvSpPr/>
          <p:nvPr/>
        </p:nvSpPr>
        <p:spPr>
          <a:xfrm>
            <a:off x="161666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099" name="Shape 1097"/>
          <p:cNvSpPr/>
          <p:nvPr/>
        </p:nvSpPr>
        <p:spPr>
          <a:xfrm>
            <a:off x="329916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00" name="Shape 1098"/>
          <p:cNvSpPr/>
          <p:nvPr/>
        </p:nvSpPr>
        <p:spPr>
          <a:xfrm>
            <a:off x="498165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01" name="Shape 1099"/>
          <p:cNvSpPr/>
          <p:nvPr/>
        </p:nvSpPr>
        <p:spPr>
          <a:xfrm>
            <a:off x="666415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02" name="Shape 1100"/>
          <p:cNvSpPr/>
          <p:nvPr/>
        </p:nvSpPr>
        <p:spPr>
          <a:xfrm>
            <a:off x="834664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03" name="Shape 1101"/>
          <p:cNvSpPr/>
          <p:nvPr/>
        </p:nvSpPr>
        <p:spPr>
          <a:xfrm>
            <a:off x="1002914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04" name="Shape 1102"/>
          <p:cNvSpPr/>
          <p:nvPr/>
        </p:nvSpPr>
        <p:spPr>
          <a:xfrm>
            <a:off x="1171164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05" name="Shape 1103"/>
          <p:cNvSpPr/>
          <p:nvPr/>
        </p:nvSpPr>
        <p:spPr>
          <a:xfrm>
            <a:off x="1339413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06" name="Shape 1104"/>
          <p:cNvSpPr/>
          <p:nvPr/>
        </p:nvSpPr>
        <p:spPr>
          <a:xfrm>
            <a:off x="1507663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07" name="Shape 1105"/>
          <p:cNvSpPr/>
          <p:nvPr/>
        </p:nvSpPr>
        <p:spPr>
          <a:xfrm>
            <a:off x="1675912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08" name="Shape 1106"/>
          <p:cNvSpPr/>
          <p:nvPr/>
        </p:nvSpPr>
        <p:spPr>
          <a:xfrm>
            <a:off x="1844162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09" name="Shape 1107"/>
          <p:cNvSpPr/>
          <p:nvPr/>
        </p:nvSpPr>
        <p:spPr>
          <a:xfrm>
            <a:off x="2012412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10" name="Shape 1108"/>
          <p:cNvSpPr/>
          <p:nvPr/>
        </p:nvSpPr>
        <p:spPr>
          <a:xfrm>
            <a:off x="2180661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11" name="Shape 1109"/>
          <p:cNvSpPr/>
          <p:nvPr/>
        </p:nvSpPr>
        <p:spPr>
          <a:xfrm>
            <a:off x="2348911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12" name="Shape 1110"/>
          <p:cNvSpPr/>
          <p:nvPr/>
        </p:nvSpPr>
        <p:spPr>
          <a:xfrm>
            <a:off x="2517160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13" name="Shape 1111"/>
          <p:cNvSpPr/>
          <p:nvPr/>
        </p:nvSpPr>
        <p:spPr>
          <a:xfrm>
            <a:off x="2685410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14" name="Shape 1112"/>
          <p:cNvSpPr/>
          <p:nvPr/>
        </p:nvSpPr>
        <p:spPr>
          <a:xfrm>
            <a:off x="2853660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15" name="Shape 1113"/>
          <p:cNvSpPr/>
          <p:nvPr/>
        </p:nvSpPr>
        <p:spPr>
          <a:xfrm>
            <a:off x="3021909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16" name="Shape 1114"/>
          <p:cNvSpPr/>
          <p:nvPr/>
        </p:nvSpPr>
        <p:spPr>
          <a:xfrm>
            <a:off x="3190159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17" name="Shape 1115"/>
          <p:cNvSpPr/>
          <p:nvPr/>
        </p:nvSpPr>
        <p:spPr>
          <a:xfrm>
            <a:off x="3358408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18" name="Shape 1116"/>
          <p:cNvSpPr/>
          <p:nvPr/>
        </p:nvSpPr>
        <p:spPr>
          <a:xfrm>
            <a:off x="3526658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19" name="Shape 1117"/>
          <p:cNvSpPr/>
          <p:nvPr/>
        </p:nvSpPr>
        <p:spPr>
          <a:xfrm>
            <a:off x="3694908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20" name="Shape 1118"/>
          <p:cNvSpPr/>
          <p:nvPr/>
        </p:nvSpPr>
        <p:spPr>
          <a:xfrm>
            <a:off x="3863157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21" name="Shape 1119"/>
          <p:cNvSpPr/>
          <p:nvPr/>
        </p:nvSpPr>
        <p:spPr>
          <a:xfrm>
            <a:off x="4031407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22" name="Shape 1120"/>
          <p:cNvSpPr/>
          <p:nvPr/>
        </p:nvSpPr>
        <p:spPr>
          <a:xfrm>
            <a:off x="4199656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23" name="Shape 1121"/>
          <p:cNvSpPr/>
          <p:nvPr/>
        </p:nvSpPr>
        <p:spPr>
          <a:xfrm>
            <a:off x="4367906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24" name="Shape 1122"/>
          <p:cNvSpPr/>
          <p:nvPr/>
        </p:nvSpPr>
        <p:spPr>
          <a:xfrm>
            <a:off x="4536156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25" name="Shape 1123"/>
          <p:cNvSpPr/>
          <p:nvPr/>
        </p:nvSpPr>
        <p:spPr>
          <a:xfrm>
            <a:off x="4704405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26" name="Shape 1124"/>
          <p:cNvSpPr/>
          <p:nvPr/>
        </p:nvSpPr>
        <p:spPr>
          <a:xfrm>
            <a:off x="4872655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27" name="Shape 1125"/>
          <p:cNvSpPr/>
          <p:nvPr/>
        </p:nvSpPr>
        <p:spPr>
          <a:xfrm>
            <a:off x="5040904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28" name="Shape 1126"/>
          <p:cNvSpPr/>
          <p:nvPr/>
        </p:nvSpPr>
        <p:spPr>
          <a:xfrm>
            <a:off x="5209154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29" name="Shape 1127"/>
          <p:cNvSpPr/>
          <p:nvPr/>
        </p:nvSpPr>
        <p:spPr>
          <a:xfrm>
            <a:off x="5377404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30" name="Shape 1128"/>
          <p:cNvSpPr/>
          <p:nvPr/>
        </p:nvSpPr>
        <p:spPr>
          <a:xfrm>
            <a:off x="5545653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31" name="Shape 1129"/>
          <p:cNvSpPr/>
          <p:nvPr/>
        </p:nvSpPr>
        <p:spPr>
          <a:xfrm>
            <a:off x="5713903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32" name="Shape 1130"/>
          <p:cNvSpPr/>
          <p:nvPr/>
        </p:nvSpPr>
        <p:spPr>
          <a:xfrm>
            <a:off x="5882152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33" name="Shape 1131"/>
          <p:cNvSpPr/>
          <p:nvPr/>
        </p:nvSpPr>
        <p:spPr>
          <a:xfrm>
            <a:off x="6050402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34" name="Shape 1132"/>
          <p:cNvSpPr/>
          <p:nvPr/>
        </p:nvSpPr>
        <p:spPr>
          <a:xfrm>
            <a:off x="6218652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35" name="Shape 1133"/>
          <p:cNvSpPr/>
          <p:nvPr/>
        </p:nvSpPr>
        <p:spPr>
          <a:xfrm>
            <a:off x="6386901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36" name="Shape 1134"/>
          <p:cNvSpPr/>
          <p:nvPr/>
        </p:nvSpPr>
        <p:spPr>
          <a:xfrm>
            <a:off x="6555151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37" name="Shape 1135"/>
          <p:cNvSpPr/>
          <p:nvPr/>
        </p:nvSpPr>
        <p:spPr>
          <a:xfrm>
            <a:off x="6723400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38" name="Shape 1136"/>
          <p:cNvSpPr/>
          <p:nvPr/>
        </p:nvSpPr>
        <p:spPr>
          <a:xfrm>
            <a:off x="6891650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39" name="Shape 1137"/>
          <p:cNvSpPr/>
          <p:nvPr/>
        </p:nvSpPr>
        <p:spPr>
          <a:xfrm>
            <a:off x="7059900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40" name="Shape 1138"/>
          <p:cNvSpPr/>
          <p:nvPr/>
        </p:nvSpPr>
        <p:spPr>
          <a:xfrm>
            <a:off x="7228149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41" name="Shape 1139"/>
          <p:cNvSpPr/>
          <p:nvPr/>
        </p:nvSpPr>
        <p:spPr>
          <a:xfrm>
            <a:off x="7396399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42" name="Shape 1140"/>
          <p:cNvSpPr/>
          <p:nvPr/>
        </p:nvSpPr>
        <p:spPr>
          <a:xfrm>
            <a:off x="7564648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43" name="Shape 1141"/>
          <p:cNvSpPr/>
          <p:nvPr/>
        </p:nvSpPr>
        <p:spPr>
          <a:xfrm>
            <a:off x="7732898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44" name="Shape 1142"/>
          <p:cNvSpPr/>
          <p:nvPr/>
        </p:nvSpPr>
        <p:spPr>
          <a:xfrm>
            <a:off x="7901148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45" name="Shape 1143"/>
          <p:cNvSpPr/>
          <p:nvPr/>
        </p:nvSpPr>
        <p:spPr>
          <a:xfrm>
            <a:off x="8069397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46" name="Shape 1144"/>
          <p:cNvSpPr/>
          <p:nvPr/>
        </p:nvSpPr>
        <p:spPr>
          <a:xfrm>
            <a:off x="8237647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47" name="Shape 1145"/>
          <p:cNvSpPr/>
          <p:nvPr/>
        </p:nvSpPr>
        <p:spPr>
          <a:xfrm>
            <a:off x="8405896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48" name="Shape 1146"/>
          <p:cNvSpPr/>
          <p:nvPr/>
        </p:nvSpPr>
        <p:spPr>
          <a:xfrm>
            <a:off x="8574146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49" name="Shape 1147"/>
          <p:cNvSpPr/>
          <p:nvPr/>
        </p:nvSpPr>
        <p:spPr>
          <a:xfrm>
            <a:off x="8742396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50" name="Shape 1148"/>
          <p:cNvSpPr/>
          <p:nvPr/>
        </p:nvSpPr>
        <p:spPr>
          <a:xfrm>
            <a:off x="8910645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51" name="Shape 1149"/>
          <p:cNvSpPr/>
          <p:nvPr/>
        </p:nvSpPr>
        <p:spPr>
          <a:xfrm>
            <a:off x="9078895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52" name="Shape 1150"/>
          <p:cNvSpPr/>
          <p:nvPr/>
        </p:nvSpPr>
        <p:spPr>
          <a:xfrm>
            <a:off x="9247144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53" name="Shape 1151"/>
          <p:cNvSpPr/>
          <p:nvPr/>
        </p:nvSpPr>
        <p:spPr>
          <a:xfrm>
            <a:off x="9415394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54" name="Shape 1152"/>
          <p:cNvSpPr/>
          <p:nvPr/>
        </p:nvSpPr>
        <p:spPr>
          <a:xfrm>
            <a:off x="9583644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55" name="Shape 1153"/>
          <p:cNvSpPr/>
          <p:nvPr/>
        </p:nvSpPr>
        <p:spPr>
          <a:xfrm>
            <a:off x="9751893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56" name="Shape 1154"/>
          <p:cNvSpPr/>
          <p:nvPr/>
        </p:nvSpPr>
        <p:spPr>
          <a:xfrm>
            <a:off x="9920143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57" name="Shape 1155"/>
          <p:cNvSpPr/>
          <p:nvPr/>
        </p:nvSpPr>
        <p:spPr>
          <a:xfrm>
            <a:off x="10088392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58" name="Shape 1156"/>
          <p:cNvSpPr/>
          <p:nvPr/>
        </p:nvSpPr>
        <p:spPr>
          <a:xfrm>
            <a:off x="10256642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59" name="Shape 1157"/>
          <p:cNvSpPr/>
          <p:nvPr/>
        </p:nvSpPr>
        <p:spPr>
          <a:xfrm>
            <a:off x="10424892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60" name="Shape 1158"/>
          <p:cNvSpPr/>
          <p:nvPr/>
        </p:nvSpPr>
        <p:spPr>
          <a:xfrm>
            <a:off x="10593141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61" name="Shape 1159"/>
          <p:cNvSpPr/>
          <p:nvPr/>
        </p:nvSpPr>
        <p:spPr>
          <a:xfrm>
            <a:off x="10761391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62" name="Shape 1160"/>
          <p:cNvSpPr/>
          <p:nvPr/>
        </p:nvSpPr>
        <p:spPr>
          <a:xfrm>
            <a:off x="10929640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63" name="Shape 1161"/>
          <p:cNvSpPr/>
          <p:nvPr/>
        </p:nvSpPr>
        <p:spPr>
          <a:xfrm>
            <a:off x="11097890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64" name="Shape 1162"/>
          <p:cNvSpPr/>
          <p:nvPr/>
        </p:nvSpPr>
        <p:spPr>
          <a:xfrm>
            <a:off x="11266140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65" name="Shape 1163"/>
          <p:cNvSpPr/>
          <p:nvPr/>
        </p:nvSpPr>
        <p:spPr>
          <a:xfrm>
            <a:off x="11434389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66" name="Shape 1164"/>
          <p:cNvSpPr/>
          <p:nvPr/>
        </p:nvSpPr>
        <p:spPr>
          <a:xfrm>
            <a:off x="11602639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67" name="Shape 1165"/>
          <p:cNvSpPr/>
          <p:nvPr/>
        </p:nvSpPr>
        <p:spPr>
          <a:xfrm>
            <a:off x="11770888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68" name="Shape 1166"/>
          <p:cNvSpPr/>
          <p:nvPr/>
        </p:nvSpPr>
        <p:spPr>
          <a:xfrm>
            <a:off x="11939138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69" name="Shape 1167"/>
          <p:cNvSpPr/>
          <p:nvPr/>
        </p:nvSpPr>
        <p:spPr>
          <a:xfrm>
            <a:off x="12107388" y="25171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70" name="Shape 1168"/>
          <p:cNvSpPr/>
          <p:nvPr/>
        </p:nvSpPr>
        <p:spPr>
          <a:xfrm>
            <a:off x="-6584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71" name="Shape 1169"/>
          <p:cNvSpPr/>
          <p:nvPr/>
        </p:nvSpPr>
        <p:spPr>
          <a:xfrm>
            <a:off x="161666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72" name="Shape 1170"/>
          <p:cNvSpPr/>
          <p:nvPr/>
        </p:nvSpPr>
        <p:spPr>
          <a:xfrm>
            <a:off x="329916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73" name="Shape 1171"/>
          <p:cNvSpPr/>
          <p:nvPr/>
        </p:nvSpPr>
        <p:spPr>
          <a:xfrm>
            <a:off x="498165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74" name="Shape 1172"/>
          <p:cNvSpPr/>
          <p:nvPr/>
        </p:nvSpPr>
        <p:spPr>
          <a:xfrm>
            <a:off x="666415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75" name="Shape 1173"/>
          <p:cNvSpPr/>
          <p:nvPr/>
        </p:nvSpPr>
        <p:spPr>
          <a:xfrm>
            <a:off x="834664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76" name="Shape 1174"/>
          <p:cNvSpPr/>
          <p:nvPr/>
        </p:nvSpPr>
        <p:spPr>
          <a:xfrm>
            <a:off x="1002914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77" name="Shape 1175"/>
          <p:cNvSpPr/>
          <p:nvPr/>
        </p:nvSpPr>
        <p:spPr>
          <a:xfrm>
            <a:off x="1171164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78" name="Shape 1176"/>
          <p:cNvSpPr/>
          <p:nvPr/>
        </p:nvSpPr>
        <p:spPr>
          <a:xfrm>
            <a:off x="1339413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79" name="Shape 1177"/>
          <p:cNvSpPr/>
          <p:nvPr/>
        </p:nvSpPr>
        <p:spPr>
          <a:xfrm>
            <a:off x="1507663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80" name="Shape 1178"/>
          <p:cNvSpPr/>
          <p:nvPr/>
        </p:nvSpPr>
        <p:spPr>
          <a:xfrm>
            <a:off x="1675912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81" name="Shape 1179"/>
          <p:cNvSpPr/>
          <p:nvPr/>
        </p:nvSpPr>
        <p:spPr>
          <a:xfrm>
            <a:off x="1844162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82" name="Shape 1180"/>
          <p:cNvSpPr/>
          <p:nvPr/>
        </p:nvSpPr>
        <p:spPr>
          <a:xfrm>
            <a:off x="2012412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83" name="Shape 1181"/>
          <p:cNvSpPr/>
          <p:nvPr/>
        </p:nvSpPr>
        <p:spPr>
          <a:xfrm>
            <a:off x="2180661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84" name="Shape 1182"/>
          <p:cNvSpPr/>
          <p:nvPr/>
        </p:nvSpPr>
        <p:spPr>
          <a:xfrm>
            <a:off x="2348911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85" name="Shape 1183"/>
          <p:cNvSpPr/>
          <p:nvPr/>
        </p:nvSpPr>
        <p:spPr>
          <a:xfrm>
            <a:off x="2517160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86" name="Shape 1184"/>
          <p:cNvSpPr/>
          <p:nvPr/>
        </p:nvSpPr>
        <p:spPr>
          <a:xfrm>
            <a:off x="2685410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87" name="Shape 1185"/>
          <p:cNvSpPr/>
          <p:nvPr/>
        </p:nvSpPr>
        <p:spPr>
          <a:xfrm>
            <a:off x="2853660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88" name="Shape 1186"/>
          <p:cNvSpPr/>
          <p:nvPr/>
        </p:nvSpPr>
        <p:spPr>
          <a:xfrm>
            <a:off x="3021909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89" name="Shape 1187"/>
          <p:cNvSpPr/>
          <p:nvPr/>
        </p:nvSpPr>
        <p:spPr>
          <a:xfrm>
            <a:off x="3190159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90" name="Shape 1188"/>
          <p:cNvSpPr/>
          <p:nvPr/>
        </p:nvSpPr>
        <p:spPr>
          <a:xfrm>
            <a:off x="3358408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91" name="Shape 1189"/>
          <p:cNvSpPr/>
          <p:nvPr/>
        </p:nvSpPr>
        <p:spPr>
          <a:xfrm>
            <a:off x="3526658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92" name="Shape 1190"/>
          <p:cNvSpPr/>
          <p:nvPr/>
        </p:nvSpPr>
        <p:spPr>
          <a:xfrm>
            <a:off x="3694908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93" name="Shape 1191"/>
          <p:cNvSpPr/>
          <p:nvPr/>
        </p:nvSpPr>
        <p:spPr>
          <a:xfrm>
            <a:off x="3863157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94" name="Shape 1192"/>
          <p:cNvSpPr/>
          <p:nvPr/>
        </p:nvSpPr>
        <p:spPr>
          <a:xfrm>
            <a:off x="4031407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95" name="Shape 1193"/>
          <p:cNvSpPr/>
          <p:nvPr/>
        </p:nvSpPr>
        <p:spPr>
          <a:xfrm>
            <a:off x="4199656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96" name="Shape 1194"/>
          <p:cNvSpPr/>
          <p:nvPr/>
        </p:nvSpPr>
        <p:spPr>
          <a:xfrm>
            <a:off x="4367906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97" name="Shape 1195"/>
          <p:cNvSpPr/>
          <p:nvPr/>
        </p:nvSpPr>
        <p:spPr>
          <a:xfrm>
            <a:off x="4536156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98" name="Shape 1196"/>
          <p:cNvSpPr/>
          <p:nvPr/>
        </p:nvSpPr>
        <p:spPr>
          <a:xfrm>
            <a:off x="4704405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199" name="Shape 1197"/>
          <p:cNvSpPr/>
          <p:nvPr/>
        </p:nvSpPr>
        <p:spPr>
          <a:xfrm>
            <a:off x="4872655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00" name="Shape 1198"/>
          <p:cNvSpPr/>
          <p:nvPr/>
        </p:nvSpPr>
        <p:spPr>
          <a:xfrm>
            <a:off x="5040904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01" name="Shape 1199"/>
          <p:cNvSpPr/>
          <p:nvPr/>
        </p:nvSpPr>
        <p:spPr>
          <a:xfrm>
            <a:off x="5209154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02" name="Shape 1200"/>
          <p:cNvSpPr/>
          <p:nvPr/>
        </p:nvSpPr>
        <p:spPr>
          <a:xfrm>
            <a:off x="5377404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03" name="Shape 1201"/>
          <p:cNvSpPr/>
          <p:nvPr/>
        </p:nvSpPr>
        <p:spPr>
          <a:xfrm>
            <a:off x="5545653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04" name="Shape 1202"/>
          <p:cNvSpPr/>
          <p:nvPr/>
        </p:nvSpPr>
        <p:spPr>
          <a:xfrm>
            <a:off x="5713903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05" name="Shape 1203"/>
          <p:cNvSpPr/>
          <p:nvPr/>
        </p:nvSpPr>
        <p:spPr>
          <a:xfrm>
            <a:off x="5882152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06" name="Shape 1204"/>
          <p:cNvSpPr/>
          <p:nvPr/>
        </p:nvSpPr>
        <p:spPr>
          <a:xfrm>
            <a:off x="6050402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07" name="Shape 1205"/>
          <p:cNvSpPr/>
          <p:nvPr/>
        </p:nvSpPr>
        <p:spPr>
          <a:xfrm>
            <a:off x="6218652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08" name="Shape 1206"/>
          <p:cNvSpPr/>
          <p:nvPr/>
        </p:nvSpPr>
        <p:spPr>
          <a:xfrm>
            <a:off x="6386901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09" name="Shape 1207"/>
          <p:cNvSpPr/>
          <p:nvPr/>
        </p:nvSpPr>
        <p:spPr>
          <a:xfrm>
            <a:off x="6555151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10" name="Shape 1208"/>
          <p:cNvSpPr/>
          <p:nvPr/>
        </p:nvSpPr>
        <p:spPr>
          <a:xfrm>
            <a:off x="6723400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11" name="Shape 1209"/>
          <p:cNvSpPr/>
          <p:nvPr/>
        </p:nvSpPr>
        <p:spPr>
          <a:xfrm>
            <a:off x="6891650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12" name="Shape 1210"/>
          <p:cNvSpPr/>
          <p:nvPr/>
        </p:nvSpPr>
        <p:spPr>
          <a:xfrm>
            <a:off x="7059900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13" name="Shape 1211"/>
          <p:cNvSpPr/>
          <p:nvPr/>
        </p:nvSpPr>
        <p:spPr>
          <a:xfrm>
            <a:off x="7228149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14" name="Shape 1212"/>
          <p:cNvSpPr/>
          <p:nvPr/>
        </p:nvSpPr>
        <p:spPr>
          <a:xfrm>
            <a:off x="7396399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15" name="Shape 1213"/>
          <p:cNvSpPr/>
          <p:nvPr/>
        </p:nvSpPr>
        <p:spPr>
          <a:xfrm>
            <a:off x="7564648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16" name="Shape 1214"/>
          <p:cNvSpPr/>
          <p:nvPr/>
        </p:nvSpPr>
        <p:spPr>
          <a:xfrm>
            <a:off x="7732898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17" name="Shape 1215"/>
          <p:cNvSpPr/>
          <p:nvPr/>
        </p:nvSpPr>
        <p:spPr>
          <a:xfrm>
            <a:off x="7901148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18" name="Shape 1216"/>
          <p:cNvSpPr/>
          <p:nvPr/>
        </p:nvSpPr>
        <p:spPr>
          <a:xfrm>
            <a:off x="8069397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19" name="Shape 1217"/>
          <p:cNvSpPr/>
          <p:nvPr/>
        </p:nvSpPr>
        <p:spPr>
          <a:xfrm>
            <a:off x="8237647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20" name="Shape 1218"/>
          <p:cNvSpPr/>
          <p:nvPr/>
        </p:nvSpPr>
        <p:spPr>
          <a:xfrm>
            <a:off x="8405896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21" name="Shape 1219"/>
          <p:cNvSpPr/>
          <p:nvPr/>
        </p:nvSpPr>
        <p:spPr>
          <a:xfrm>
            <a:off x="8574146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22" name="Shape 1220"/>
          <p:cNvSpPr/>
          <p:nvPr/>
        </p:nvSpPr>
        <p:spPr>
          <a:xfrm>
            <a:off x="8742396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23" name="Shape 1221"/>
          <p:cNvSpPr/>
          <p:nvPr/>
        </p:nvSpPr>
        <p:spPr>
          <a:xfrm>
            <a:off x="8910645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24" name="Shape 1222"/>
          <p:cNvSpPr/>
          <p:nvPr/>
        </p:nvSpPr>
        <p:spPr>
          <a:xfrm>
            <a:off x="9078895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25" name="Shape 1223"/>
          <p:cNvSpPr/>
          <p:nvPr/>
        </p:nvSpPr>
        <p:spPr>
          <a:xfrm>
            <a:off x="9247144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26" name="Shape 1224"/>
          <p:cNvSpPr/>
          <p:nvPr/>
        </p:nvSpPr>
        <p:spPr>
          <a:xfrm>
            <a:off x="9415394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27" name="Shape 1225"/>
          <p:cNvSpPr/>
          <p:nvPr/>
        </p:nvSpPr>
        <p:spPr>
          <a:xfrm>
            <a:off x="9583644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28" name="Shape 1226"/>
          <p:cNvSpPr/>
          <p:nvPr/>
        </p:nvSpPr>
        <p:spPr>
          <a:xfrm>
            <a:off x="9751893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29" name="Shape 1227"/>
          <p:cNvSpPr/>
          <p:nvPr/>
        </p:nvSpPr>
        <p:spPr>
          <a:xfrm>
            <a:off x="9920143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30" name="Shape 1228"/>
          <p:cNvSpPr/>
          <p:nvPr/>
        </p:nvSpPr>
        <p:spPr>
          <a:xfrm>
            <a:off x="10088392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31" name="Shape 1229"/>
          <p:cNvSpPr/>
          <p:nvPr/>
        </p:nvSpPr>
        <p:spPr>
          <a:xfrm>
            <a:off x="10256642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32" name="Shape 1230"/>
          <p:cNvSpPr/>
          <p:nvPr/>
        </p:nvSpPr>
        <p:spPr>
          <a:xfrm>
            <a:off x="10424892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33" name="Shape 1231"/>
          <p:cNvSpPr/>
          <p:nvPr/>
        </p:nvSpPr>
        <p:spPr>
          <a:xfrm>
            <a:off x="10593141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34" name="Shape 1232"/>
          <p:cNvSpPr/>
          <p:nvPr/>
        </p:nvSpPr>
        <p:spPr>
          <a:xfrm>
            <a:off x="10761391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35" name="Shape 1233"/>
          <p:cNvSpPr/>
          <p:nvPr/>
        </p:nvSpPr>
        <p:spPr>
          <a:xfrm>
            <a:off x="10929640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36" name="Shape 1234"/>
          <p:cNvSpPr/>
          <p:nvPr/>
        </p:nvSpPr>
        <p:spPr>
          <a:xfrm>
            <a:off x="11097890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37" name="Shape 1235"/>
          <p:cNvSpPr/>
          <p:nvPr/>
        </p:nvSpPr>
        <p:spPr>
          <a:xfrm>
            <a:off x="11266140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38" name="Shape 1236"/>
          <p:cNvSpPr/>
          <p:nvPr/>
        </p:nvSpPr>
        <p:spPr>
          <a:xfrm>
            <a:off x="11434389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39" name="Shape 1237"/>
          <p:cNvSpPr/>
          <p:nvPr/>
        </p:nvSpPr>
        <p:spPr>
          <a:xfrm>
            <a:off x="11602639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40" name="Shape 1238"/>
          <p:cNvSpPr/>
          <p:nvPr/>
        </p:nvSpPr>
        <p:spPr>
          <a:xfrm>
            <a:off x="11770888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41" name="Shape 1239"/>
          <p:cNvSpPr/>
          <p:nvPr/>
        </p:nvSpPr>
        <p:spPr>
          <a:xfrm>
            <a:off x="11939138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42" name="Shape 1240"/>
          <p:cNvSpPr/>
          <p:nvPr/>
        </p:nvSpPr>
        <p:spPr>
          <a:xfrm>
            <a:off x="12107388" y="268541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43" name="Shape 1241"/>
          <p:cNvSpPr/>
          <p:nvPr/>
        </p:nvSpPr>
        <p:spPr>
          <a:xfrm>
            <a:off x="-6584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44" name="Shape 1242"/>
          <p:cNvSpPr/>
          <p:nvPr/>
        </p:nvSpPr>
        <p:spPr>
          <a:xfrm>
            <a:off x="161666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45" name="Shape 1243"/>
          <p:cNvSpPr/>
          <p:nvPr/>
        </p:nvSpPr>
        <p:spPr>
          <a:xfrm>
            <a:off x="329916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46" name="Shape 1244"/>
          <p:cNvSpPr/>
          <p:nvPr/>
        </p:nvSpPr>
        <p:spPr>
          <a:xfrm>
            <a:off x="498165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47" name="Shape 1245"/>
          <p:cNvSpPr/>
          <p:nvPr/>
        </p:nvSpPr>
        <p:spPr>
          <a:xfrm>
            <a:off x="666415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48" name="Shape 1246"/>
          <p:cNvSpPr/>
          <p:nvPr/>
        </p:nvSpPr>
        <p:spPr>
          <a:xfrm>
            <a:off x="834664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49" name="Shape 1247"/>
          <p:cNvSpPr/>
          <p:nvPr/>
        </p:nvSpPr>
        <p:spPr>
          <a:xfrm>
            <a:off x="1002914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50" name="Shape 1248"/>
          <p:cNvSpPr/>
          <p:nvPr/>
        </p:nvSpPr>
        <p:spPr>
          <a:xfrm>
            <a:off x="1171164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51" name="Shape 1249"/>
          <p:cNvSpPr/>
          <p:nvPr/>
        </p:nvSpPr>
        <p:spPr>
          <a:xfrm>
            <a:off x="1339413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52" name="Shape 1250"/>
          <p:cNvSpPr/>
          <p:nvPr/>
        </p:nvSpPr>
        <p:spPr>
          <a:xfrm>
            <a:off x="1507663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53" name="Shape 1251"/>
          <p:cNvSpPr/>
          <p:nvPr/>
        </p:nvSpPr>
        <p:spPr>
          <a:xfrm>
            <a:off x="1675912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54" name="Shape 1252"/>
          <p:cNvSpPr/>
          <p:nvPr/>
        </p:nvSpPr>
        <p:spPr>
          <a:xfrm>
            <a:off x="1844162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55" name="Shape 1253"/>
          <p:cNvSpPr/>
          <p:nvPr/>
        </p:nvSpPr>
        <p:spPr>
          <a:xfrm>
            <a:off x="2012412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56" name="Shape 1254"/>
          <p:cNvSpPr/>
          <p:nvPr/>
        </p:nvSpPr>
        <p:spPr>
          <a:xfrm>
            <a:off x="2180661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57" name="Shape 1255"/>
          <p:cNvSpPr/>
          <p:nvPr/>
        </p:nvSpPr>
        <p:spPr>
          <a:xfrm>
            <a:off x="2348911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58" name="Shape 1256"/>
          <p:cNvSpPr/>
          <p:nvPr/>
        </p:nvSpPr>
        <p:spPr>
          <a:xfrm>
            <a:off x="2517160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59" name="Shape 1257"/>
          <p:cNvSpPr/>
          <p:nvPr/>
        </p:nvSpPr>
        <p:spPr>
          <a:xfrm>
            <a:off x="2685410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60" name="Shape 1258"/>
          <p:cNvSpPr/>
          <p:nvPr/>
        </p:nvSpPr>
        <p:spPr>
          <a:xfrm>
            <a:off x="2853660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61" name="Shape 1259"/>
          <p:cNvSpPr/>
          <p:nvPr/>
        </p:nvSpPr>
        <p:spPr>
          <a:xfrm>
            <a:off x="3021909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62" name="Shape 1260"/>
          <p:cNvSpPr/>
          <p:nvPr/>
        </p:nvSpPr>
        <p:spPr>
          <a:xfrm>
            <a:off x="3190159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63" name="Shape 1261"/>
          <p:cNvSpPr/>
          <p:nvPr/>
        </p:nvSpPr>
        <p:spPr>
          <a:xfrm>
            <a:off x="3358408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64" name="Shape 1262"/>
          <p:cNvSpPr/>
          <p:nvPr/>
        </p:nvSpPr>
        <p:spPr>
          <a:xfrm>
            <a:off x="3526658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65" name="Shape 1263"/>
          <p:cNvSpPr/>
          <p:nvPr/>
        </p:nvSpPr>
        <p:spPr>
          <a:xfrm>
            <a:off x="3694908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66" name="Shape 1264"/>
          <p:cNvSpPr/>
          <p:nvPr/>
        </p:nvSpPr>
        <p:spPr>
          <a:xfrm>
            <a:off x="3863157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67" name="Shape 1265"/>
          <p:cNvSpPr/>
          <p:nvPr/>
        </p:nvSpPr>
        <p:spPr>
          <a:xfrm>
            <a:off x="4031407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68" name="Shape 1266"/>
          <p:cNvSpPr/>
          <p:nvPr/>
        </p:nvSpPr>
        <p:spPr>
          <a:xfrm>
            <a:off x="4199656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69" name="Shape 1267"/>
          <p:cNvSpPr/>
          <p:nvPr/>
        </p:nvSpPr>
        <p:spPr>
          <a:xfrm>
            <a:off x="4367906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70" name="Shape 1268"/>
          <p:cNvSpPr/>
          <p:nvPr/>
        </p:nvSpPr>
        <p:spPr>
          <a:xfrm>
            <a:off x="4536156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71" name="Shape 1269"/>
          <p:cNvSpPr/>
          <p:nvPr/>
        </p:nvSpPr>
        <p:spPr>
          <a:xfrm>
            <a:off x="4704405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72" name="Shape 1270"/>
          <p:cNvSpPr/>
          <p:nvPr/>
        </p:nvSpPr>
        <p:spPr>
          <a:xfrm>
            <a:off x="4872655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73" name="Shape 1271"/>
          <p:cNvSpPr/>
          <p:nvPr/>
        </p:nvSpPr>
        <p:spPr>
          <a:xfrm>
            <a:off x="5040904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74" name="Shape 1272"/>
          <p:cNvSpPr/>
          <p:nvPr/>
        </p:nvSpPr>
        <p:spPr>
          <a:xfrm>
            <a:off x="5209154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75" name="Shape 1273"/>
          <p:cNvSpPr/>
          <p:nvPr/>
        </p:nvSpPr>
        <p:spPr>
          <a:xfrm>
            <a:off x="5377404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76" name="Shape 1274"/>
          <p:cNvSpPr/>
          <p:nvPr/>
        </p:nvSpPr>
        <p:spPr>
          <a:xfrm>
            <a:off x="5545653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77" name="Shape 1275"/>
          <p:cNvSpPr/>
          <p:nvPr/>
        </p:nvSpPr>
        <p:spPr>
          <a:xfrm>
            <a:off x="5713903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78" name="Shape 1276"/>
          <p:cNvSpPr/>
          <p:nvPr/>
        </p:nvSpPr>
        <p:spPr>
          <a:xfrm>
            <a:off x="5882152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79" name="Shape 1277"/>
          <p:cNvSpPr/>
          <p:nvPr/>
        </p:nvSpPr>
        <p:spPr>
          <a:xfrm>
            <a:off x="6050402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80" name="Shape 1278"/>
          <p:cNvSpPr/>
          <p:nvPr/>
        </p:nvSpPr>
        <p:spPr>
          <a:xfrm>
            <a:off x="6218652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81" name="Shape 1279"/>
          <p:cNvSpPr/>
          <p:nvPr/>
        </p:nvSpPr>
        <p:spPr>
          <a:xfrm>
            <a:off x="6386901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82" name="Shape 1280"/>
          <p:cNvSpPr/>
          <p:nvPr/>
        </p:nvSpPr>
        <p:spPr>
          <a:xfrm>
            <a:off x="6555151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83" name="Shape 1281"/>
          <p:cNvSpPr/>
          <p:nvPr/>
        </p:nvSpPr>
        <p:spPr>
          <a:xfrm>
            <a:off x="6723400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84" name="Shape 1282"/>
          <p:cNvSpPr/>
          <p:nvPr/>
        </p:nvSpPr>
        <p:spPr>
          <a:xfrm>
            <a:off x="6891650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85" name="Shape 1283"/>
          <p:cNvSpPr/>
          <p:nvPr/>
        </p:nvSpPr>
        <p:spPr>
          <a:xfrm>
            <a:off x="7059900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86" name="Shape 1284"/>
          <p:cNvSpPr/>
          <p:nvPr/>
        </p:nvSpPr>
        <p:spPr>
          <a:xfrm>
            <a:off x="7228149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87" name="Shape 1285"/>
          <p:cNvSpPr/>
          <p:nvPr/>
        </p:nvSpPr>
        <p:spPr>
          <a:xfrm>
            <a:off x="7396399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88" name="Shape 1286"/>
          <p:cNvSpPr/>
          <p:nvPr/>
        </p:nvSpPr>
        <p:spPr>
          <a:xfrm>
            <a:off x="7564648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89" name="Shape 1287"/>
          <p:cNvSpPr/>
          <p:nvPr/>
        </p:nvSpPr>
        <p:spPr>
          <a:xfrm>
            <a:off x="7732898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90" name="Shape 1288"/>
          <p:cNvSpPr/>
          <p:nvPr/>
        </p:nvSpPr>
        <p:spPr>
          <a:xfrm>
            <a:off x="7901148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91" name="Shape 1289"/>
          <p:cNvSpPr/>
          <p:nvPr/>
        </p:nvSpPr>
        <p:spPr>
          <a:xfrm>
            <a:off x="8069397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92" name="Shape 1290"/>
          <p:cNvSpPr/>
          <p:nvPr/>
        </p:nvSpPr>
        <p:spPr>
          <a:xfrm>
            <a:off x="8237647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93" name="Shape 1291"/>
          <p:cNvSpPr/>
          <p:nvPr/>
        </p:nvSpPr>
        <p:spPr>
          <a:xfrm>
            <a:off x="8405896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94" name="Shape 1292"/>
          <p:cNvSpPr/>
          <p:nvPr/>
        </p:nvSpPr>
        <p:spPr>
          <a:xfrm>
            <a:off x="8574146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95" name="Shape 1293"/>
          <p:cNvSpPr/>
          <p:nvPr/>
        </p:nvSpPr>
        <p:spPr>
          <a:xfrm>
            <a:off x="8742396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96" name="Shape 1294"/>
          <p:cNvSpPr/>
          <p:nvPr/>
        </p:nvSpPr>
        <p:spPr>
          <a:xfrm>
            <a:off x="8910645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97" name="Shape 1295"/>
          <p:cNvSpPr/>
          <p:nvPr/>
        </p:nvSpPr>
        <p:spPr>
          <a:xfrm>
            <a:off x="9078895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98" name="Shape 1296"/>
          <p:cNvSpPr/>
          <p:nvPr/>
        </p:nvSpPr>
        <p:spPr>
          <a:xfrm>
            <a:off x="9247144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299" name="Shape 1297"/>
          <p:cNvSpPr/>
          <p:nvPr/>
        </p:nvSpPr>
        <p:spPr>
          <a:xfrm>
            <a:off x="9415394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00" name="Shape 1298"/>
          <p:cNvSpPr/>
          <p:nvPr/>
        </p:nvSpPr>
        <p:spPr>
          <a:xfrm>
            <a:off x="9583644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01" name="Shape 1299"/>
          <p:cNvSpPr/>
          <p:nvPr/>
        </p:nvSpPr>
        <p:spPr>
          <a:xfrm>
            <a:off x="9751893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02" name="Shape 1300"/>
          <p:cNvSpPr/>
          <p:nvPr/>
        </p:nvSpPr>
        <p:spPr>
          <a:xfrm>
            <a:off x="9920143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03" name="Shape 1301"/>
          <p:cNvSpPr/>
          <p:nvPr/>
        </p:nvSpPr>
        <p:spPr>
          <a:xfrm>
            <a:off x="10088392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04" name="Shape 1302"/>
          <p:cNvSpPr/>
          <p:nvPr/>
        </p:nvSpPr>
        <p:spPr>
          <a:xfrm>
            <a:off x="10256642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05" name="Shape 1303"/>
          <p:cNvSpPr/>
          <p:nvPr/>
        </p:nvSpPr>
        <p:spPr>
          <a:xfrm>
            <a:off x="10424892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06" name="Shape 1304"/>
          <p:cNvSpPr/>
          <p:nvPr/>
        </p:nvSpPr>
        <p:spPr>
          <a:xfrm>
            <a:off x="10593141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07" name="Shape 1305"/>
          <p:cNvSpPr/>
          <p:nvPr/>
        </p:nvSpPr>
        <p:spPr>
          <a:xfrm>
            <a:off x="10761391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08" name="Shape 1306"/>
          <p:cNvSpPr/>
          <p:nvPr/>
        </p:nvSpPr>
        <p:spPr>
          <a:xfrm>
            <a:off x="10929640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09" name="Shape 1307"/>
          <p:cNvSpPr/>
          <p:nvPr/>
        </p:nvSpPr>
        <p:spPr>
          <a:xfrm>
            <a:off x="11097890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10" name="Shape 1308"/>
          <p:cNvSpPr/>
          <p:nvPr/>
        </p:nvSpPr>
        <p:spPr>
          <a:xfrm>
            <a:off x="11266140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11" name="Shape 1309"/>
          <p:cNvSpPr/>
          <p:nvPr/>
        </p:nvSpPr>
        <p:spPr>
          <a:xfrm>
            <a:off x="11434389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12" name="Shape 1310"/>
          <p:cNvSpPr/>
          <p:nvPr/>
        </p:nvSpPr>
        <p:spPr>
          <a:xfrm>
            <a:off x="11602639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13" name="Shape 1311"/>
          <p:cNvSpPr/>
          <p:nvPr/>
        </p:nvSpPr>
        <p:spPr>
          <a:xfrm>
            <a:off x="11770888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14" name="Shape 1312"/>
          <p:cNvSpPr/>
          <p:nvPr/>
        </p:nvSpPr>
        <p:spPr>
          <a:xfrm>
            <a:off x="11939138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15" name="Shape 1313"/>
          <p:cNvSpPr/>
          <p:nvPr/>
        </p:nvSpPr>
        <p:spPr>
          <a:xfrm>
            <a:off x="12107388" y="285366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16" name="Shape 1314"/>
          <p:cNvSpPr/>
          <p:nvPr/>
        </p:nvSpPr>
        <p:spPr>
          <a:xfrm>
            <a:off x="-6584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17" name="Shape 1315"/>
          <p:cNvSpPr/>
          <p:nvPr/>
        </p:nvSpPr>
        <p:spPr>
          <a:xfrm>
            <a:off x="161666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18" name="Shape 1316"/>
          <p:cNvSpPr/>
          <p:nvPr/>
        </p:nvSpPr>
        <p:spPr>
          <a:xfrm>
            <a:off x="329916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19" name="Shape 1317"/>
          <p:cNvSpPr/>
          <p:nvPr/>
        </p:nvSpPr>
        <p:spPr>
          <a:xfrm>
            <a:off x="498165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20" name="Shape 1318"/>
          <p:cNvSpPr/>
          <p:nvPr/>
        </p:nvSpPr>
        <p:spPr>
          <a:xfrm>
            <a:off x="666415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21" name="Shape 1319"/>
          <p:cNvSpPr/>
          <p:nvPr/>
        </p:nvSpPr>
        <p:spPr>
          <a:xfrm>
            <a:off x="834664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22" name="Shape 1320"/>
          <p:cNvSpPr/>
          <p:nvPr/>
        </p:nvSpPr>
        <p:spPr>
          <a:xfrm>
            <a:off x="1002914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23" name="Shape 1321"/>
          <p:cNvSpPr/>
          <p:nvPr/>
        </p:nvSpPr>
        <p:spPr>
          <a:xfrm>
            <a:off x="1171164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24" name="Shape 1322"/>
          <p:cNvSpPr/>
          <p:nvPr/>
        </p:nvSpPr>
        <p:spPr>
          <a:xfrm>
            <a:off x="1339413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25" name="Shape 1323"/>
          <p:cNvSpPr/>
          <p:nvPr/>
        </p:nvSpPr>
        <p:spPr>
          <a:xfrm>
            <a:off x="1507663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26" name="Shape 1324"/>
          <p:cNvSpPr/>
          <p:nvPr/>
        </p:nvSpPr>
        <p:spPr>
          <a:xfrm>
            <a:off x="1675912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27" name="Shape 1325"/>
          <p:cNvSpPr/>
          <p:nvPr/>
        </p:nvSpPr>
        <p:spPr>
          <a:xfrm>
            <a:off x="1844162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28" name="Shape 1326"/>
          <p:cNvSpPr/>
          <p:nvPr/>
        </p:nvSpPr>
        <p:spPr>
          <a:xfrm>
            <a:off x="2012412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29" name="Shape 1327"/>
          <p:cNvSpPr/>
          <p:nvPr/>
        </p:nvSpPr>
        <p:spPr>
          <a:xfrm>
            <a:off x="2180661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30" name="Shape 1328"/>
          <p:cNvSpPr/>
          <p:nvPr/>
        </p:nvSpPr>
        <p:spPr>
          <a:xfrm>
            <a:off x="2348911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31" name="Shape 1329"/>
          <p:cNvSpPr/>
          <p:nvPr/>
        </p:nvSpPr>
        <p:spPr>
          <a:xfrm>
            <a:off x="2517160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32" name="Shape 1330"/>
          <p:cNvSpPr/>
          <p:nvPr/>
        </p:nvSpPr>
        <p:spPr>
          <a:xfrm>
            <a:off x="2685410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33" name="Shape 1331"/>
          <p:cNvSpPr/>
          <p:nvPr/>
        </p:nvSpPr>
        <p:spPr>
          <a:xfrm>
            <a:off x="2853660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34" name="Shape 1332"/>
          <p:cNvSpPr/>
          <p:nvPr/>
        </p:nvSpPr>
        <p:spPr>
          <a:xfrm>
            <a:off x="3021909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35" name="Shape 1333"/>
          <p:cNvSpPr/>
          <p:nvPr/>
        </p:nvSpPr>
        <p:spPr>
          <a:xfrm>
            <a:off x="3190159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36" name="Shape 1334"/>
          <p:cNvSpPr/>
          <p:nvPr/>
        </p:nvSpPr>
        <p:spPr>
          <a:xfrm>
            <a:off x="3358408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37" name="Shape 1335"/>
          <p:cNvSpPr/>
          <p:nvPr/>
        </p:nvSpPr>
        <p:spPr>
          <a:xfrm>
            <a:off x="3526658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38" name="Shape 1336"/>
          <p:cNvSpPr/>
          <p:nvPr/>
        </p:nvSpPr>
        <p:spPr>
          <a:xfrm>
            <a:off x="3694908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39" name="Shape 1337"/>
          <p:cNvSpPr/>
          <p:nvPr/>
        </p:nvSpPr>
        <p:spPr>
          <a:xfrm>
            <a:off x="3863157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40" name="Shape 1338"/>
          <p:cNvSpPr/>
          <p:nvPr/>
        </p:nvSpPr>
        <p:spPr>
          <a:xfrm>
            <a:off x="4031407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41" name="Shape 1339"/>
          <p:cNvSpPr/>
          <p:nvPr/>
        </p:nvSpPr>
        <p:spPr>
          <a:xfrm>
            <a:off x="4199656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42" name="Shape 1340"/>
          <p:cNvSpPr/>
          <p:nvPr/>
        </p:nvSpPr>
        <p:spPr>
          <a:xfrm>
            <a:off x="4367906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43" name="Shape 1341"/>
          <p:cNvSpPr/>
          <p:nvPr/>
        </p:nvSpPr>
        <p:spPr>
          <a:xfrm>
            <a:off x="4536156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44" name="Shape 1342"/>
          <p:cNvSpPr/>
          <p:nvPr/>
        </p:nvSpPr>
        <p:spPr>
          <a:xfrm>
            <a:off x="4704405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45" name="Shape 1343"/>
          <p:cNvSpPr/>
          <p:nvPr/>
        </p:nvSpPr>
        <p:spPr>
          <a:xfrm>
            <a:off x="4872655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46" name="Shape 1344"/>
          <p:cNvSpPr/>
          <p:nvPr/>
        </p:nvSpPr>
        <p:spPr>
          <a:xfrm>
            <a:off x="5040904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47" name="Shape 1345"/>
          <p:cNvSpPr/>
          <p:nvPr/>
        </p:nvSpPr>
        <p:spPr>
          <a:xfrm>
            <a:off x="5209154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48" name="Shape 1346"/>
          <p:cNvSpPr/>
          <p:nvPr/>
        </p:nvSpPr>
        <p:spPr>
          <a:xfrm>
            <a:off x="5377404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49" name="Shape 1347"/>
          <p:cNvSpPr/>
          <p:nvPr/>
        </p:nvSpPr>
        <p:spPr>
          <a:xfrm>
            <a:off x="5545653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50" name="Shape 1348"/>
          <p:cNvSpPr/>
          <p:nvPr/>
        </p:nvSpPr>
        <p:spPr>
          <a:xfrm>
            <a:off x="5713903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51" name="Shape 1349"/>
          <p:cNvSpPr/>
          <p:nvPr/>
        </p:nvSpPr>
        <p:spPr>
          <a:xfrm>
            <a:off x="5882152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52" name="Shape 1350"/>
          <p:cNvSpPr/>
          <p:nvPr/>
        </p:nvSpPr>
        <p:spPr>
          <a:xfrm>
            <a:off x="6050402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53" name="Shape 1351"/>
          <p:cNvSpPr/>
          <p:nvPr/>
        </p:nvSpPr>
        <p:spPr>
          <a:xfrm>
            <a:off x="6218652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54" name="Shape 1352"/>
          <p:cNvSpPr/>
          <p:nvPr/>
        </p:nvSpPr>
        <p:spPr>
          <a:xfrm>
            <a:off x="6386901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55" name="Shape 1353"/>
          <p:cNvSpPr/>
          <p:nvPr/>
        </p:nvSpPr>
        <p:spPr>
          <a:xfrm>
            <a:off x="6555151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56" name="Shape 1354"/>
          <p:cNvSpPr/>
          <p:nvPr/>
        </p:nvSpPr>
        <p:spPr>
          <a:xfrm>
            <a:off x="6723400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57" name="Shape 1355"/>
          <p:cNvSpPr/>
          <p:nvPr/>
        </p:nvSpPr>
        <p:spPr>
          <a:xfrm>
            <a:off x="6891650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58" name="Shape 1356"/>
          <p:cNvSpPr/>
          <p:nvPr/>
        </p:nvSpPr>
        <p:spPr>
          <a:xfrm>
            <a:off x="7059900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59" name="Shape 1357"/>
          <p:cNvSpPr/>
          <p:nvPr/>
        </p:nvSpPr>
        <p:spPr>
          <a:xfrm>
            <a:off x="7228149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60" name="Shape 1358"/>
          <p:cNvSpPr/>
          <p:nvPr/>
        </p:nvSpPr>
        <p:spPr>
          <a:xfrm>
            <a:off x="7396399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61" name="Shape 1359"/>
          <p:cNvSpPr/>
          <p:nvPr/>
        </p:nvSpPr>
        <p:spPr>
          <a:xfrm>
            <a:off x="7564648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62" name="Shape 1360"/>
          <p:cNvSpPr/>
          <p:nvPr/>
        </p:nvSpPr>
        <p:spPr>
          <a:xfrm>
            <a:off x="7732898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63" name="Shape 1361"/>
          <p:cNvSpPr/>
          <p:nvPr/>
        </p:nvSpPr>
        <p:spPr>
          <a:xfrm>
            <a:off x="7901148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64" name="Shape 1362"/>
          <p:cNvSpPr/>
          <p:nvPr/>
        </p:nvSpPr>
        <p:spPr>
          <a:xfrm>
            <a:off x="8069397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65" name="Shape 1363"/>
          <p:cNvSpPr/>
          <p:nvPr/>
        </p:nvSpPr>
        <p:spPr>
          <a:xfrm>
            <a:off x="8237647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66" name="Shape 1364"/>
          <p:cNvSpPr/>
          <p:nvPr/>
        </p:nvSpPr>
        <p:spPr>
          <a:xfrm>
            <a:off x="8405896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67" name="Shape 1365"/>
          <p:cNvSpPr/>
          <p:nvPr/>
        </p:nvSpPr>
        <p:spPr>
          <a:xfrm>
            <a:off x="8574146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68" name="Shape 1366"/>
          <p:cNvSpPr/>
          <p:nvPr/>
        </p:nvSpPr>
        <p:spPr>
          <a:xfrm>
            <a:off x="8742396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69" name="Shape 1367"/>
          <p:cNvSpPr/>
          <p:nvPr/>
        </p:nvSpPr>
        <p:spPr>
          <a:xfrm>
            <a:off x="8910645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70" name="Shape 1368"/>
          <p:cNvSpPr/>
          <p:nvPr/>
        </p:nvSpPr>
        <p:spPr>
          <a:xfrm>
            <a:off x="9078895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71" name="Shape 1369"/>
          <p:cNvSpPr/>
          <p:nvPr/>
        </p:nvSpPr>
        <p:spPr>
          <a:xfrm>
            <a:off x="9247144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72" name="Shape 1370"/>
          <p:cNvSpPr/>
          <p:nvPr/>
        </p:nvSpPr>
        <p:spPr>
          <a:xfrm>
            <a:off x="9415394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73" name="Shape 1371"/>
          <p:cNvSpPr/>
          <p:nvPr/>
        </p:nvSpPr>
        <p:spPr>
          <a:xfrm>
            <a:off x="9583644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74" name="Shape 1372"/>
          <p:cNvSpPr/>
          <p:nvPr/>
        </p:nvSpPr>
        <p:spPr>
          <a:xfrm>
            <a:off x="9751893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75" name="Shape 1373"/>
          <p:cNvSpPr/>
          <p:nvPr/>
        </p:nvSpPr>
        <p:spPr>
          <a:xfrm>
            <a:off x="9920143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76" name="Shape 1374"/>
          <p:cNvSpPr/>
          <p:nvPr/>
        </p:nvSpPr>
        <p:spPr>
          <a:xfrm>
            <a:off x="10088392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77" name="Shape 1375"/>
          <p:cNvSpPr/>
          <p:nvPr/>
        </p:nvSpPr>
        <p:spPr>
          <a:xfrm>
            <a:off x="10256642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78" name="Shape 1376"/>
          <p:cNvSpPr/>
          <p:nvPr/>
        </p:nvSpPr>
        <p:spPr>
          <a:xfrm>
            <a:off x="10424892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79" name="Shape 1377"/>
          <p:cNvSpPr/>
          <p:nvPr/>
        </p:nvSpPr>
        <p:spPr>
          <a:xfrm>
            <a:off x="10593141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80" name="Shape 1378"/>
          <p:cNvSpPr/>
          <p:nvPr/>
        </p:nvSpPr>
        <p:spPr>
          <a:xfrm>
            <a:off x="10761391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81" name="Shape 1379"/>
          <p:cNvSpPr/>
          <p:nvPr/>
        </p:nvSpPr>
        <p:spPr>
          <a:xfrm>
            <a:off x="10929640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82" name="Shape 1380"/>
          <p:cNvSpPr/>
          <p:nvPr/>
        </p:nvSpPr>
        <p:spPr>
          <a:xfrm>
            <a:off x="11097890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83" name="Shape 1381"/>
          <p:cNvSpPr/>
          <p:nvPr/>
        </p:nvSpPr>
        <p:spPr>
          <a:xfrm>
            <a:off x="11266140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84" name="Shape 1382"/>
          <p:cNvSpPr/>
          <p:nvPr/>
        </p:nvSpPr>
        <p:spPr>
          <a:xfrm>
            <a:off x="11434389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85" name="Shape 1383"/>
          <p:cNvSpPr/>
          <p:nvPr/>
        </p:nvSpPr>
        <p:spPr>
          <a:xfrm>
            <a:off x="11602639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86" name="Shape 1384"/>
          <p:cNvSpPr/>
          <p:nvPr/>
        </p:nvSpPr>
        <p:spPr>
          <a:xfrm>
            <a:off x="11770888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87" name="Shape 1385"/>
          <p:cNvSpPr/>
          <p:nvPr/>
        </p:nvSpPr>
        <p:spPr>
          <a:xfrm>
            <a:off x="11939138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88" name="Shape 1386"/>
          <p:cNvSpPr/>
          <p:nvPr/>
        </p:nvSpPr>
        <p:spPr>
          <a:xfrm>
            <a:off x="12107388" y="302190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89" name="Shape 1387"/>
          <p:cNvSpPr/>
          <p:nvPr/>
        </p:nvSpPr>
        <p:spPr>
          <a:xfrm>
            <a:off x="-6584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90" name="Shape 1388"/>
          <p:cNvSpPr/>
          <p:nvPr/>
        </p:nvSpPr>
        <p:spPr>
          <a:xfrm>
            <a:off x="161666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91" name="Shape 1389"/>
          <p:cNvSpPr/>
          <p:nvPr/>
        </p:nvSpPr>
        <p:spPr>
          <a:xfrm>
            <a:off x="329916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92" name="Shape 1390"/>
          <p:cNvSpPr/>
          <p:nvPr/>
        </p:nvSpPr>
        <p:spPr>
          <a:xfrm>
            <a:off x="498165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93" name="Shape 1391"/>
          <p:cNvSpPr/>
          <p:nvPr/>
        </p:nvSpPr>
        <p:spPr>
          <a:xfrm>
            <a:off x="666415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94" name="Shape 1392"/>
          <p:cNvSpPr/>
          <p:nvPr/>
        </p:nvSpPr>
        <p:spPr>
          <a:xfrm>
            <a:off x="834664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95" name="Shape 1393"/>
          <p:cNvSpPr/>
          <p:nvPr/>
        </p:nvSpPr>
        <p:spPr>
          <a:xfrm>
            <a:off x="1002914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96" name="Shape 1394"/>
          <p:cNvSpPr/>
          <p:nvPr/>
        </p:nvSpPr>
        <p:spPr>
          <a:xfrm>
            <a:off x="1171164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97" name="Shape 1395"/>
          <p:cNvSpPr/>
          <p:nvPr/>
        </p:nvSpPr>
        <p:spPr>
          <a:xfrm>
            <a:off x="1339413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98" name="Shape 1396"/>
          <p:cNvSpPr/>
          <p:nvPr/>
        </p:nvSpPr>
        <p:spPr>
          <a:xfrm>
            <a:off x="1507663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399" name="Shape 1397"/>
          <p:cNvSpPr/>
          <p:nvPr/>
        </p:nvSpPr>
        <p:spPr>
          <a:xfrm>
            <a:off x="1675912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00" name="Shape 1398"/>
          <p:cNvSpPr/>
          <p:nvPr/>
        </p:nvSpPr>
        <p:spPr>
          <a:xfrm>
            <a:off x="1844162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01" name="Shape 1399"/>
          <p:cNvSpPr/>
          <p:nvPr/>
        </p:nvSpPr>
        <p:spPr>
          <a:xfrm>
            <a:off x="2012412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02" name="Shape 1400"/>
          <p:cNvSpPr/>
          <p:nvPr/>
        </p:nvSpPr>
        <p:spPr>
          <a:xfrm>
            <a:off x="2180661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03" name="Shape 1401"/>
          <p:cNvSpPr/>
          <p:nvPr/>
        </p:nvSpPr>
        <p:spPr>
          <a:xfrm>
            <a:off x="2348911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04" name="Shape 1402"/>
          <p:cNvSpPr/>
          <p:nvPr/>
        </p:nvSpPr>
        <p:spPr>
          <a:xfrm>
            <a:off x="2517160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05" name="Shape 1403"/>
          <p:cNvSpPr/>
          <p:nvPr/>
        </p:nvSpPr>
        <p:spPr>
          <a:xfrm>
            <a:off x="2685410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06" name="Shape 1404"/>
          <p:cNvSpPr/>
          <p:nvPr/>
        </p:nvSpPr>
        <p:spPr>
          <a:xfrm>
            <a:off x="2853660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07" name="Shape 1405"/>
          <p:cNvSpPr/>
          <p:nvPr/>
        </p:nvSpPr>
        <p:spPr>
          <a:xfrm>
            <a:off x="3021909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08" name="Shape 1406"/>
          <p:cNvSpPr/>
          <p:nvPr/>
        </p:nvSpPr>
        <p:spPr>
          <a:xfrm>
            <a:off x="3190159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09" name="Shape 1407"/>
          <p:cNvSpPr/>
          <p:nvPr/>
        </p:nvSpPr>
        <p:spPr>
          <a:xfrm>
            <a:off x="3358408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10" name="Shape 1408"/>
          <p:cNvSpPr/>
          <p:nvPr/>
        </p:nvSpPr>
        <p:spPr>
          <a:xfrm>
            <a:off x="3526658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11" name="Shape 1409"/>
          <p:cNvSpPr/>
          <p:nvPr/>
        </p:nvSpPr>
        <p:spPr>
          <a:xfrm>
            <a:off x="3694908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12" name="Shape 1410"/>
          <p:cNvSpPr/>
          <p:nvPr/>
        </p:nvSpPr>
        <p:spPr>
          <a:xfrm>
            <a:off x="3863157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13" name="Shape 1411"/>
          <p:cNvSpPr/>
          <p:nvPr/>
        </p:nvSpPr>
        <p:spPr>
          <a:xfrm>
            <a:off x="4031407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14" name="Shape 1412"/>
          <p:cNvSpPr/>
          <p:nvPr/>
        </p:nvSpPr>
        <p:spPr>
          <a:xfrm>
            <a:off x="4199656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15" name="Shape 1413"/>
          <p:cNvSpPr/>
          <p:nvPr/>
        </p:nvSpPr>
        <p:spPr>
          <a:xfrm>
            <a:off x="4367906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16" name="Shape 1414"/>
          <p:cNvSpPr/>
          <p:nvPr/>
        </p:nvSpPr>
        <p:spPr>
          <a:xfrm>
            <a:off x="4536156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17" name="Shape 1415"/>
          <p:cNvSpPr/>
          <p:nvPr/>
        </p:nvSpPr>
        <p:spPr>
          <a:xfrm>
            <a:off x="4704405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18" name="Shape 1416"/>
          <p:cNvSpPr/>
          <p:nvPr/>
        </p:nvSpPr>
        <p:spPr>
          <a:xfrm>
            <a:off x="4872655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19" name="Shape 1417"/>
          <p:cNvSpPr/>
          <p:nvPr/>
        </p:nvSpPr>
        <p:spPr>
          <a:xfrm>
            <a:off x="5040904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20" name="Shape 1418"/>
          <p:cNvSpPr/>
          <p:nvPr/>
        </p:nvSpPr>
        <p:spPr>
          <a:xfrm>
            <a:off x="5209154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21" name="Shape 1419"/>
          <p:cNvSpPr/>
          <p:nvPr/>
        </p:nvSpPr>
        <p:spPr>
          <a:xfrm>
            <a:off x="5377404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22" name="Shape 1420"/>
          <p:cNvSpPr/>
          <p:nvPr/>
        </p:nvSpPr>
        <p:spPr>
          <a:xfrm>
            <a:off x="5545653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23" name="Shape 1421"/>
          <p:cNvSpPr/>
          <p:nvPr/>
        </p:nvSpPr>
        <p:spPr>
          <a:xfrm>
            <a:off x="5713903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24" name="Shape 1422"/>
          <p:cNvSpPr/>
          <p:nvPr/>
        </p:nvSpPr>
        <p:spPr>
          <a:xfrm>
            <a:off x="5882152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25" name="Shape 1423"/>
          <p:cNvSpPr/>
          <p:nvPr/>
        </p:nvSpPr>
        <p:spPr>
          <a:xfrm>
            <a:off x="6050402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26" name="Shape 1424"/>
          <p:cNvSpPr/>
          <p:nvPr/>
        </p:nvSpPr>
        <p:spPr>
          <a:xfrm>
            <a:off x="6218652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27" name="Shape 1425"/>
          <p:cNvSpPr/>
          <p:nvPr/>
        </p:nvSpPr>
        <p:spPr>
          <a:xfrm>
            <a:off x="6386901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28" name="Shape 1426"/>
          <p:cNvSpPr/>
          <p:nvPr/>
        </p:nvSpPr>
        <p:spPr>
          <a:xfrm>
            <a:off x="6555151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29" name="Shape 1427"/>
          <p:cNvSpPr/>
          <p:nvPr/>
        </p:nvSpPr>
        <p:spPr>
          <a:xfrm>
            <a:off x="6723400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30" name="Shape 1428"/>
          <p:cNvSpPr/>
          <p:nvPr/>
        </p:nvSpPr>
        <p:spPr>
          <a:xfrm>
            <a:off x="6891650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31" name="Shape 1429"/>
          <p:cNvSpPr/>
          <p:nvPr/>
        </p:nvSpPr>
        <p:spPr>
          <a:xfrm>
            <a:off x="7059900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32" name="Shape 1430"/>
          <p:cNvSpPr/>
          <p:nvPr/>
        </p:nvSpPr>
        <p:spPr>
          <a:xfrm>
            <a:off x="7228149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33" name="Shape 1431"/>
          <p:cNvSpPr/>
          <p:nvPr/>
        </p:nvSpPr>
        <p:spPr>
          <a:xfrm>
            <a:off x="7396399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34" name="Shape 1432"/>
          <p:cNvSpPr/>
          <p:nvPr/>
        </p:nvSpPr>
        <p:spPr>
          <a:xfrm>
            <a:off x="7564648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35" name="Shape 1433"/>
          <p:cNvSpPr/>
          <p:nvPr/>
        </p:nvSpPr>
        <p:spPr>
          <a:xfrm>
            <a:off x="7732898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36" name="Shape 1434"/>
          <p:cNvSpPr/>
          <p:nvPr/>
        </p:nvSpPr>
        <p:spPr>
          <a:xfrm>
            <a:off x="7901148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37" name="Shape 1435"/>
          <p:cNvSpPr/>
          <p:nvPr/>
        </p:nvSpPr>
        <p:spPr>
          <a:xfrm>
            <a:off x="8069397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38" name="Shape 1436"/>
          <p:cNvSpPr/>
          <p:nvPr/>
        </p:nvSpPr>
        <p:spPr>
          <a:xfrm>
            <a:off x="8237647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39" name="Shape 1437"/>
          <p:cNvSpPr/>
          <p:nvPr/>
        </p:nvSpPr>
        <p:spPr>
          <a:xfrm>
            <a:off x="8405896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40" name="Shape 1438"/>
          <p:cNvSpPr/>
          <p:nvPr/>
        </p:nvSpPr>
        <p:spPr>
          <a:xfrm>
            <a:off x="8574146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41" name="Shape 1439"/>
          <p:cNvSpPr/>
          <p:nvPr/>
        </p:nvSpPr>
        <p:spPr>
          <a:xfrm>
            <a:off x="8742396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42" name="Shape 1440"/>
          <p:cNvSpPr/>
          <p:nvPr/>
        </p:nvSpPr>
        <p:spPr>
          <a:xfrm>
            <a:off x="8910645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43" name="Shape 1441"/>
          <p:cNvSpPr/>
          <p:nvPr/>
        </p:nvSpPr>
        <p:spPr>
          <a:xfrm>
            <a:off x="9078895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44" name="Shape 1442"/>
          <p:cNvSpPr/>
          <p:nvPr/>
        </p:nvSpPr>
        <p:spPr>
          <a:xfrm>
            <a:off x="9247144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45" name="Shape 1443"/>
          <p:cNvSpPr/>
          <p:nvPr/>
        </p:nvSpPr>
        <p:spPr>
          <a:xfrm>
            <a:off x="9415394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46" name="Shape 1444"/>
          <p:cNvSpPr/>
          <p:nvPr/>
        </p:nvSpPr>
        <p:spPr>
          <a:xfrm>
            <a:off x="9583644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47" name="Shape 1445"/>
          <p:cNvSpPr/>
          <p:nvPr/>
        </p:nvSpPr>
        <p:spPr>
          <a:xfrm>
            <a:off x="9751893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48" name="Shape 1446"/>
          <p:cNvSpPr/>
          <p:nvPr/>
        </p:nvSpPr>
        <p:spPr>
          <a:xfrm>
            <a:off x="9920143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49" name="Shape 1447"/>
          <p:cNvSpPr/>
          <p:nvPr/>
        </p:nvSpPr>
        <p:spPr>
          <a:xfrm>
            <a:off x="10088392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50" name="Shape 1448"/>
          <p:cNvSpPr/>
          <p:nvPr/>
        </p:nvSpPr>
        <p:spPr>
          <a:xfrm>
            <a:off x="10256642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51" name="Shape 1449"/>
          <p:cNvSpPr/>
          <p:nvPr/>
        </p:nvSpPr>
        <p:spPr>
          <a:xfrm>
            <a:off x="10424892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52" name="Shape 1450"/>
          <p:cNvSpPr/>
          <p:nvPr/>
        </p:nvSpPr>
        <p:spPr>
          <a:xfrm>
            <a:off x="10593141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53" name="Shape 1451"/>
          <p:cNvSpPr/>
          <p:nvPr/>
        </p:nvSpPr>
        <p:spPr>
          <a:xfrm>
            <a:off x="10761391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54" name="Shape 1452"/>
          <p:cNvSpPr/>
          <p:nvPr/>
        </p:nvSpPr>
        <p:spPr>
          <a:xfrm>
            <a:off x="10929640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55" name="Shape 1453"/>
          <p:cNvSpPr/>
          <p:nvPr/>
        </p:nvSpPr>
        <p:spPr>
          <a:xfrm>
            <a:off x="11097890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56" name="Shape 1454"/>
          <p:cNvSpPr/>
          <p:nvPr/>
        </p:nvSpPr>
        <p:spPr>
          <a:xfrm>
            <a:off x="11266140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57" name="Shape 1455"/>
          <p:cNvSpPr/>
          <p:nvPr/>
        </p:nvSpPr>
        <p:spPr>
          <a:xfrm>
            <a:off x="11434389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58" name="Shape 1456"/>
          <p:cNvSpPr/>
          <p:nvPr/>
        </p:nvSpPr>
        <p:spPr>
          <a:xfrm>
            <a:off x="11602639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59" name="Shape 1457"/>
          <p:cNvSpPr/>
          <p:nvPr/>
        </p:nvSpPr>
        <p:spPr>
          <a:xfrm>
            <a:off x="11770888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60" name="Shape 1458"/>
          <p:cNvSpPr/>
          <p:nvPr/>
        </p:nvSpPr>
        <p:spPr>
          <a:xfrm>
            <a:off x="11939138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61" name="Shape 1459"/>
          <p:cNvSpPr/>
          <p:nvPr/>
        </p:nvSpPr>
        <p:spPr>
          <a:xfrm>
            <a:off x="12107388" y="3190159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62" name="Shape 1460"/>
          <p:cNvSpPr/>
          <p:nvPr/>
        </p:nvSpPr>
        <p:spPr>
          <a:xfrm>
            <a:off x="-6584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63" name="Shape 1461"/>
          <p:cNvSpPr/>
          <p:nvPr/>
        </p:nvSpPr>
        <p:spPr>
          <a:xfrm>
            <a:off x="161666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64" name="Shape 1462"/>
          <p:cNvSpPr/>
          <p:nvPr/>
        </p:nvSpPr>
        <p:spPr>
          <a:xfrm>
            <a:off x="329916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65" name="Shape 1463"/>
          <p:cNvSpPr/>
          <p:nvPr/>
        </p:nvSpPr>
        <p:spPr>
          <a:xfrm>
            <a:off x="498165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66" name="Shape 1464"/>
          <p:cNvSpPr/>
          <p:nvPr/>
        </p:nvSpPr>
        <p:spPr>
          <a:xfrm>
            <a:off x="666415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67" name="Shape 1465"/>
          <p:cNvSpPr/>
          <p:nvPr/>
        </p:nvSpPr>
        <p:spPr>
          <a:xfrm>
            <a:off x="834664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68" name="Shape 1466"/>
          <p:cNvSpPr/>
          <p:nvPr/>
        </p:nvSpPr>
        <p:spPr>
          <a:xfrm>
            <a:off x="1002914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69" name="Shape 1467"/>
          <p:cNvSpPr/>
          <p:nvPr/>
        </p:nvSpPr>
        <p:spPr>
          <a:xfrm>
            <a:off x="1171164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70" name="Shape 1468"/>
          <p:cNvSpPr/>
          <p:nvPr/>
        </p:nvSpPr>
        <p:spPr>
          <a:xfrm>
            <a:off x="1339413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71" name="Shape 1469"/>
          <p:cNvSpPr/>
          <p:nvPr/>
        </p:nvSpPr>
        <p:spPr>
          <a:xfrm>
            <a:off x="1507663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72" name="Shape 1470"/>
          <p:cNvSpPr/>
          <p:nvPr/>
        </p:nvSpPr>
        <p:spPr>
          <a:xfrm>
            <a:off x="1675912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73" name="Shape 1471"/>
          <p:cNvSpPr/>
          <p:nvPr/>
        </p:nvSpPr>
        <p:spPr>
          <a:xfrm>
            <a:off x="1844162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74" name="Shape 1472"/>
          <p:cNvSpPr/>
          <p:nvPr/>
        </p:nvSpPr>
        <p:spPr>
          <a:xfrm>
            <a:off x="2012412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75" name="Shape 1473"/>
          <p:cNvSpPr/>
          <p:nvPr/>
        </p:nvSpPr>
        <p:spPr>
          <a:xfrm>
            <a:off x="2180661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76" name="Shape 1474"/>
          <p:cNvSpPr/>
          <p:nvPr/>
        </p:nvSpPr>
        <p:spPr>
          <a:xfrm>
            <a:off x="2348911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77" name="Shape 1475"/>
          <p:cNvSpPr/>
          <p:nvPr/>
        </p:nvSpPr>
        <p:spPr>
          <a:xfrm>
            <a:off x="2517160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78" name="Shape 1476"/>
          <p:cNvSpPr/>
          <p:nvPr/>
        </p:nvSpPr>
        <p:spPr>
          <a:xfrm>
            <a:off x="2685410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79" name="Shape 1477"/>
          <p:cNvSpPr/>
          <p:nvPr/>
        </p:nvSpPr>
        <p:spPr>
          <a:xfrm>
            <a:off x="2853660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80" name="Shape 1478"/>
          <p:cNvSpPr/>
          <p:nvPr/>
        </p:nvSpPr>
        <p:spPr>
          <a:xfrm>
            <a:off x="3021909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81" name="Shape 1479"/>
          <p:cNvSpPr/>
          <p:nvPr/>
        </p:nvSpPr>
        <p:spPr>
          <a:xfrm>
            <a:off x="3190159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82" name="Shape 1480"/>
          <p:cNvSpPr/>
          <p:nvPr/>
        </p:nvSpPr>
        <p:spPr>
          <a:xfrm>
            <a:off x="3358408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83" name="Shape 1481"/>
          <p:cNvSpPr/>
          <p:nvPr/>
        </p:nvSpPr>
        <p:spPr>
          <a:xfrm>
            <a:off x="3526658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84" name="Shape 1482"/>
          <p:cNvSpPr/>
          <p:nvPr/>
        </p:nvSpPr>
        <p:spPr>
          <a:xfrm>
            <a:off x="3694908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85" name="Shape 1483"/>
          <p:cNvSpPr/>
          <p:nvPr/>
        </p:nvSpPr>
        <p:spPr>
          <a:xfrm>
            <a:off x="3863157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86" name="Shape 1484"/>
          <p:cNvSpPr/>
          <p:nvPr/>
        </p:nvSpPr>
        <p:spPr>
          <a:xfrm>
            <a:off x="4031407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87" name="Shape 1485"/>
          <p:cNvSpPr/>
          <p:nvPr/>
        </p:nvSpPr>
        <p:spPr>
          <a:xfrm>
            <a:off x="4199656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88" name="Shape 1486"/>
          <p:cNvSpPr/>
          <p:nvPr/>
        </p:nvSpPr>
        <p:spPr>
          <a:xfrm>
            <a:off x="4367906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89" name="Shape 1487"/>
          <p:cNvSpPr/>
          <p:nvPr/>
        </p:nvSpPr>
        <p:spPr>
          <a:xfrm>
            <a:off x="4536156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90" name="Shape 1488"/>
          <p:cNvSpPr/>
          <p:nvPr/>
        </p:nvSpPr>
        <p:spPr>
          <a:xfrm>
            <a:off x="4704405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91" name="Shape 1489"/>
          <p:cNvSpPr/>
          <p:nvPr/>
        </p:nvSpPr>
        <p:spPr>
          <a:xfrm>
            <a:off x="4872655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92" name="Shape 1490"/>
          <p:cNvSpPr/>
          <p:nvPr/>
        </p:nvSpPr>
        <p:spPr>
          <a:xfrm>
            <a:off x="5040904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93" name="Shape 1491"/>
          <p:cNvSpPr/>
          <p:nvPr/>
        </p:nvSpPr>
        <p:spPr>
          <a:xfrm>
            <a:off x="5209154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94" name="Shape 1492"/>
          <p:cNvSpPr/>
          <p:nvPr/>
        </p:nvSpPr>
        <p:spPr>
          <a:xfrm>
            <a:off x="5377404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95" name="Shape 1493"/>
          <p:cNvSpPr/>
          <p:nvPr/>
        </p:nvSpPr>
        <p:spPr>
          <a:xfrm>
            <a:off x="5545653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96" name="Shape 1494"/>
          <p:cNvSpPr/>
          <p:nvPr/>
        </p:nvSpPr>
        <p:spPr>
          <a:xfrm>
            <a:off x="5713903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97" name="Shape 1495"/>
          <p:cNvSpPr/>
          <p:nvPr/>
        </p:nvSpPr>
        <p:spPr>
          <a:xfrm>
            <a:off x="5882152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98" name="Shape 1496"/>
          <p:cNvSpPr/>
          <p:nvPr/>
        </p:nvSpPr>
        <p:spPr>
          <a:xfrm>
            <a:off x="6050402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499" name="Shape 1497"/>
          <p:cNvSpPr/>
          <p:nvPr/>
        </p:nvSpPr>
        <p:spPr>
          <a:xfrm>
            <a:off x="6218652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00" name="Shape 1498"/>
          <p:cNvSpPr/>
          <p:nvPr/>
        </p:nvSpPr>
        <p:spPr>
          <a:xfrm>
            <a:off x="6386901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01" name="Shape 1499"/>
          <p:cNvSpPr/>
          <p:nvPr/>
        </p:nvSpPr>
        <p:spPr>
          <a:xfrm>
            <a:off x="6555151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02" name="Shape 1500"/>
          <p:cNvSpPr/>
          <p:nvPr/>
        </p:nvSpPr>
        <p:spPr>
          <a:xfrm>
            <a:off x="6723400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03" name="Shape 1501"/>
          <p:cNvSpPr/>
          <p:nvPr/>
        </p:nvSpPr>
        <p:spPr>
          <a:xfrm>
            <a:off x="6891650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04" name="Shape 1502"/>
          <p:cNvSpPr/>
          <p:nvPr/>
        </p:nvSpPr>
        <p:spPr>
          <a:xfrm>
            <a:off x="7059900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05" name="Shape 1503"/>
          <p:cNvSpPr/>
          <p:nvPr/>
        </p:nvSpPr>
        <p:spPr>
          <a:xfrm>
            <a:off x="7228149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06" name="Shape 1504"/>
          <p:cNvSpPr/>
          <p:nvPr/>
        </p:nvSpPr>
        <p:spPr>
          <a:xfrm>
            <a:off x="7396399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07" name="Shape 1505"/>
          <p:cNvSpPr/>
          <p:nvPr/>
        </p:nvSpPr>
        <p:spPr>
          <a:xfrm>
            <a:off x="7564648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08" name="Shape 1506"/>
          <p:cNvSpPr/>
          <p:nvPr/>
        </p:nvSpPr>
        <p:spPr>
          <a:xfrm>
            <a:off x="7732898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09" name="Shape 1507"/>
          <p:cNvSpPr/>
          <p:nvPr/>
        </p:nvSpPr>
        <p:spPr>
          <a:xfrm>
            <a:off x="7901148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10" name="Shape 1508"/>
          <p:cNvSpPr/>
          <p:nvPr/>
        </p:nvSpPr>
        <p:spPr>
          <a:xfrm>
            <a:off x="8069397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11" name="Shape 1509"/>
          <p:cNvSpPr/>
          <p:nvPr/>
        </p:nvSpPr>
        <p:spPr>
          <a:xfrm>
            <a:off x="8237647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12" name="Shape 1510"/>
          <p:cNvSpPr/>
          <p:nvPr/>
        </p:nvSpPr>
        <p:spPr>
          <a:xfrm>
            <a:off x="8405896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13" name="Shape 1511"/>
          <p:cNvSpPr/>
          <p:nvPr/>
        </p:nvSpPr>
        <p:spPr>
          <a:xfrm>
            <a:off x="8574146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14" name="Shape 1512"/>
          <p:cNvSpPr/>
          <p:nvPr/>
        </p:nvSpPr>
        <p:spPr>
          <a:xfrm>
            <a:off x="8742396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15" name="Shape 1513"/>
          <p:cNvSpPr/>
          <p:nvPr/>
        </p:nvSpPr>
        <p:spPr>
          <a:xfrm>
            <a:off x="8910645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16" name="Shape 1514"/>
          <p:cNvSpPr/>
          <p:nvPr/>
        </p:nvSpPr>
        <p:spPr>
          <a:xfrm>
            <a:off x="9078895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17" name="Shape 1515"/>
          <p:cNvSpPr/>
          <p:nvPr/>
        </p:nvSpPr>
        <p:spPr>
          <a:xfrm>
            <a:off x="9247144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18" name="Shape 1516"/>
          <p:cNvSpPr/>
          <p:nvPr/>
        </p:nvSpPr>
        <p:spPr>
          <a:xfrm>
            <a:off x="9415394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19" name="Shape 1517"/>
          <p:cNvSpPr/>
          <p:nvPr/>
        </p:nvSpPr>
        <p:spPr>
          <a:xfrm>
            <a:off x="9583644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20" name="Shape 1518"/>
          <p:cNvSpPr/>
          <p:nvPr/>
        </p:nvSpPr>
        <p:spPr>
          <a:xfrm>
            <a:off x="9751893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21" name="Shape 1519"/>
          <p:cNvSpPr/>
          <p:nvPr/>
        </p:nvSpPr>
        <p:spPr>
          <a:xfrm>
            <a:off x="9920143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22" name="Shape 1520"/>
          <p:cNvSpPr/>
          <p:nvPr/>
        </p:nvSpPr>
        <p:spPr>
          <a:xfrm>
            <a:off x="10088392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23" name="Shape 1521"/>
          <p:cNvSpPr/>
          <p:nvPr/>
        </p:nvSpPr>
        <p:spPr>
          <a:xfrm>
            <a:off x="10256642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24" name="Shape 1522"/>
          <p:cNvSpPr/>
          <p:nvPr/>
        </p:nvSpPr>
        <p:spPr>
          <a:xfrm>
            <a:off x="10424892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25" name="Shape 1523"/>
          <p:cNvSpPr/>
          <p:nvPr/>
        </p:nvSpPr>
        <p:spPr>
          <a:xfrm>
            <a:off x="10593141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26" name="Shape 1524"/>
          <p:cNvSpPr/>
          <p:nvPr/>
        </p:nvSpPr>
        <p:spPr>
          <a:xfrm>
            <a:off x="10761391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27" name="Shape 1525"/>
          <p:cNvSpPr/>
          <p:nvPr/>
        </p:nvSpPr>
        <p:spPr>
          <a:xfrm>
            <a:off x="10929640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28" name="Shape 1526"/>
          <p:cNvSpPr/>
          <p:nvPr/>
        </p:nvSpPr>
        <p:spPr>
          <a:xfrm>
            <a:off x="11097890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29" name="Shape 1527"/>
          <p:cNvSpPr/>
          <p:nvPr/>
        </p:nvSpPr>
        <p:spPr>
          <a:xfrm>
            <a:off x="11266140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30" name="Shape 1528"/>
          <p:cNvSpPr/>
          <p:nvPr/>
        </p:nvSpPr>
        <p:spPr>
          <a:xfrm>
            <a:off x="11434389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31" name="Shape 1529"/>
          <p:cNvSpPr/>
          <p:nvPr/>
        </p:nvSpPr>
        <p:spPr>
          <a:xfrm>
            <a:off x="11602639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32" name="Shape 1530"/>
          <p:cNvSpPr/>
          <p:nvPr/>
        </p:nvSpPr>
        <p:spPr>
          <a:xfrm>
            <a:off x="11770888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33" name="Shape 1531"/>
          <p:cNvSpPr/>
          <p:nvPr/>
        </p:nvSpPr>
        <p:spPr>
          <a:xfrm>
            <a:off x="11939138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34" name="Shape 1532"/>
          <p:cNvSpPr/>
          <p:nvPr/>
        </p:nvSpPr>
        <p:spPr>
          <a:xfrm>
            <a:off x="12107388" y="33584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35" name="Shape 1533"/>
          <p:cNvSpPr/>
          <p:nvPr/>
        </p:nvSpPr>
        <p:spPr>
          <a:xfrm>
            <a:off x="-6584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36" name="Shape 1534"/>
          <p:cNvSpPr/>
          <p:nvPr/>
        </p:nvSpPr>
        <p:spPr>
          <a:xfrm>
            <a:off x="161666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37" name="Shape 1535"/>
          <p:cNvSpPr/>
          <p:nvPr/>
        </p:nvSpPr>
        <p:spPr>
          <a:xfrm>
            <a:off x="329916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38" name="Shape 1536"/>
          <p:cNvSpPr/>
          <p:nvPr/>
        </p:nvSpPr>
        <p:spPr>
          <a:xfrm>
            <a:off x="498165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39" name="Shape 1537"/>
          <p:cNvSpPr/>
          <p:nvPr/>
        </p:nvSpPr>
        <p:spPr>
          <a:xfrm>
            <a:off x="666415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40" name="Shape 1538"/>
          <p:cNvSpPr/>
          <p:nvPr/>
        </p:nvSpPr>
        <p:spPr>
          <a:xfrm>
            <a:off x="834664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41" name="Shape 1539"/>
          <p:cNvSpPr/>
          <p:nvPr/>
        </p:nvSpPr>
        <p:spPr>
          <a:xfrm>
            <a:off x="1002914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42" name="Shape 1540"/>
          <p:cNvSpPr/>
          <p:nvPr/>
        </p:nvSpPr>
        <p:spPr>
          <a:xfrm>
            <a:off x="1171164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43" name="Shape 1541"/>
          <p:cNvSpPr/>
          <p:nvPr/>
        </p:nvSpPr>
        <p:spPr>
          <a:xfrm>
            <a:off x="1339413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44" name="Shape 1542"/>
          <p:cNvSpPr/>
          <p:nvPr/>
        </p:nvSpPr>
        <p:spPr>
          <a:xfrm>
            <a:off x="1507663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45" name="Shape 1543"/>
          <p:cNvSpPr/>
          <p:nvPr/>
        </p:nvSpPr>
        <p:spPr>
          <a:xfrm>
            <a:off x="1675912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46" name="Shape 1544"/>
          <p:cNvSpPr/>
          <p:nvPr/>
        </p:nvSpPr>
        <p:spPr>
          <a:xfrm>
            <a:off x="1844162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47" name="Shape 1545"/>
          <p:cNvSpPr/>
          <p:nvPr/>
        </p:nvSpPr>
        <p:spPr>
          <a:xfrm>
            <a:off x="2012412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48" name="Shape 1546"/>
          <p:cNvSpPr/>
          <p:nvPr/>
        </p:nvSpPr>
        <p:spPr>
          <a:xfrm>
            <a:off x="2180661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49" name="Shape 1547"/>
          <p:cNvSpPr/>
          <p:nvPr/>
        </p:nvSpPr>
        <p:spPr>
          <a:xfrm>
            <a:off x="2348911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50" name="Shape 1548"/>
          <p:cNvSpPr/>
          <p:nvPr/>
        </p:nvSpPr>
        <p:spPr>
          <a:xfrm>
            <a:off x="2517160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51" name="Shape 1549"/>
          <p:cNvSpPr/>
          <p:nvPr/>
        </p:nvSpPr>
        <p:spPr>
          <a:xfrm>
            <a:off x="2685410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52" name="Shape 1550"/>
          <p:cNvSpPr/>
          <p:nvPr/>
        </p:nvSpPr>
        <p:spPr>
          <a:xfrm>
            <a:off x="2853660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53" name="Shape 1551"/>
          <p:cNvSpPr/>
          <p:nvPr/>
        </p:nvSpPr>
        <p:spPr>
          <a:xfrm>
            <a:off x="3021909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54" name="Shape 1552"/>
          <p:cNvSpPr/>
          <p:nvPr/>
        </p:nvSpPr>
        <p:spPr>
          <a:xfrm>
            <a:off x="3190159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55" name="Shape 1553"/>
          <p:cNvSpPr/>
          <p:nvPr/>
        </p:nvSpPr>
        <p:spPr>
          <a:xfrm>
            <a:off x="3358408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56" name="Shape 1554"/>
          <p:cNvSpPr/>
          <p:nvPr/>
        </p:nvSpPr>
        <p:spPr>
          <a:xfrm>
            <a:off x="3526658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57" name="Shape 1555"/>
          <p:cNvSpPr/>
          <p:nvPr/>
        </p:nvSpPr>
        <p:spPr>
          <a:xfrm>
            <a:off x="3694908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58" name="Shape 1556"/>
          <p:cNvSpPr/>
          <p:nvPr/>
        </p:nvSpPr>
        <p:spPr>
          <a:xfrm>
            <a:off x="3863157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59" name="Shape 1557"/>
          <p:cNvSpPr/>
          <p:nvPr/>
        </p:nvSpPr>
        <p:spPr>
          <a:xfrm>
            <a:off x="4031407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60" name="Shape 1558"/>
          <p:cNvSpPr/>
          <p:nvPr/>
        </p:nvSpPr>
        <p:spPr>
          <a:xfrm>
            <a:off x="4199656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61" name="Shape 1559"/>
          <p:cNvSpPr/>
          <p:nvPr/>
        </p:nvSpPr>
        <p:spPr>
          <a:xfrm>
            <a:off x="4367906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62" name="Shape 1560"/>
          <p:cNvSpPr/>
          <p:nvPr/>
        </p:nvSpPr>
        <p:spPr>
          <a:xfrm>
            <a:off x="4536156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63" name="Shape 1561"/>
          <p:cNvSpPr/>
          <p:nvPr/>
        </p:nvSpPr>
        <p:spPr>
          <a:xfrm>
            <a:off x="4704405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64" name="Shape 1562"/>
          <p:cNvSpPr/>
          <p:nvPr/>
        </p:nvSpPr>
        <p:spPr>
          <a:xfrm>
            <a:off x="4872655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65" name="Shape 1563"/>
          <p:cNvSpPr/>
          <p:nvPr/>
        </p:nvSpPr>
        <p:spPr>
          <a:xfrm>
            <a:off x="5040904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66" name="Shape 1564"/>
          <p:cNvSpPr/>
          <p:nvPr/>
        </p:nvSpPr>
        <p:spPr>
          <a:xfrm>
            <a:off x="5209154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67" name="Shape 1565"/>
          <p:cNvSpPr/>
          <p:nvPr/>
        </p:nvSpPr>
        <p:spPr>
          <a:xfrm>
            <a:off x="5377404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68" name="Shape 1566"/>
          <p:cNvSpPr/>
          <p:nvPr/>
        </p:nvSpPr>
        <p:spPr>
          <a:xfrm>
            <a:off x="5545653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69" name="Shape 1567"/>
          <p:cNvSpPr/>
          <p:nvPr/>
        </p:nvSpPr>
        <p:spPr>
          <a:xfrm>
            <a:off x="5713903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70" name="Shape 1568"/>
          <p:cNvSpPr/>
          <p:nvPr/>
        </p:nvSpPr>
        <p:spPr>
          <a:xfrm>
            <a:off x="5882152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71" name="Shape 1569"/>
          <p:cNvSpPr/>
          <p:nvPr/>
        </p:nvSpPr>
        <p:spPr>
          <a:xfrm>
            <a:off x="6050402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72" name="Shape 1570"/>
          <p:cNvSpPr/>
          <p:nvPr/>
        </p:nvSpPr>
        <p:spPr>
          <a:xfrm>
            <a:off x="6218652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73" name="Shape 1571"/>
          <p:cNvSpPr/>
          <p:nvPr/>
        </p:nvSpPr>
        <p:spPr>
          <a:xfrm>
            <a:off x="6386901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74" name="Shape 1572"/>
          <p:cNvSpPr/>
          <p:nvPr/>
        </p:nvSpPr>
        <p:spPr>
          <a:xfrm>
            <a:off x="6555151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75" name="Shape 1573"/>
          <p:cNvSpPr/>
          <p:nvPr/>
        </p:nvSpPr>
        <p:spPr>
          <a:xfrm>
            <a:off x="6723400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76" name="Shape 1574"/>
          <p:cNvSpPr/>
          <p:nvPr/>
        </p:nvSpPr>
        <p:spPr>
          <a:xfrm>
            <a:off x="6891650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77" name="Shape 1575"/>
          <p:cNvSpPr/>
          <p:nvPr/>
        </p:nvSpPr>
        <p:spPr>
          <a:xfrm>
            <a:off x="7059900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78" name="Shape 1576"/>
          <p:cNvSpPr/>
          <p:nvPr/>
        </p:nvSpPr>
        <p:spPr>
          <a:xfrm>
            <a:off x="7228149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79" name="Shape 1577"/>
          <p:cNvSpPr/>
          <p:nvPr/>
        </p:nvSpPr>
        <p:spPr>
          <a:xfrm>
            <a:off x="7396399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80" name="Shape 1578"/>
          <p:cNvSpPr/>
          <p:nvPr/>
        </p:nvSpPr>
        <p:spPr>
          <a:xfrm>
            <a:off x="7564648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81" name="Shape 1579"/>
          <p:cNvSpPr/>
          <p:nvPr/>
        </p:nvSpPr>
        <p:spPr>
          <a:xfrm>
            <a:off x="7732898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82" name="Shape 1580"/>
          <p:cNvSpPr/>
          <p:nvPr/>
        </p:nvSpPr>
        <p:spPr>
          <a:xfrm>
            <a:off x="7901148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83" name="Shape 1581"/>
          <p:cNvSpPr/>
          <p:nvPr/>
        </p:nvSpPr>
        <p:spPr>
          <a:xfrm>
            <a:off x="8069397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84" name="Shape 1582"/>
          <p:cNvSpPr/>
          <p:nvPr/>
        </p:nvSpPr>
        <p:spPr>
          <a:xfrm>
            <a:off x="8237647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85" name="Shape 1583"/>
          <p:cNvSpPr/>
          <p:nvPr/>
        </p:nvSpPr>
        <p:spPr>
          <a:xfrm>
            <a:off x="8405896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86" name="Shape 1584"/>
          <p:cNvSpPr/>
          <p:nvPr/>
        </p:nvSpPr>
        <p:spPr>
          <a:xfrm>
            <a:off x="8574146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87" name="Shape 1585"/>
          <p:cNvSpPr/>
          <p:nvPr/>
        </p:nvSpPr>
        <p:spPr>
          <a:xfrm>
            <a:off x="8742396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88" name="Shape 1586"/>
          <p:cNvSpPr/>
          <p:nvPr/>
        </p:nvSpPr>
        <p:spPr>
          <a:xfrm>
            <a:off x="8910645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89" name="Shape 1587"/>
          <p:cNvSpPr/>
          <p:nvPr/>
        </p:nvSpPr>
        <p:spPr>
          <a:xfrm>
            <a:off x="9078895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90" name="Shape 1588"/>
          <p:cNvSpPr/>
          <p:nvPr/>
        </p:nvSpPr>
        <p:spPr>
          <a:xfrm>
            <a:off x="9247144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91" name="Shape 1589"/>
          <p:cNvSpPr/>
          <p:nvPr/>
        </p:nvSpPr>
        <p:spPr>
          <a:xfrm>
            <a:off x="9415394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92" name="Shape 1590"/>
          <p:cNvSpPr/>
          <p:nvPr/>
        </p:nvSpPr>
        <p:spPr>
          <a:xfrm>
            <a:off x="9583644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93" name="Shape 1591"/>
          <p:cNvSpPr/>
          <p:nvPr/>
        </p:nvSpPr>
        <p:spPr>
          <a:xfrm>
            <a:off x="9751893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94" name="Shape 1592"/>
          <p:cNvSpPr/>
          <p:nvPr/>
        </p:nvSpPr>
        <p:spPr>
          <a:xfrm>
            <a:off x="9920143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95" name="Shape 1593"/>
          <p:cNvSpPr/>
          <p:nvPr/>
        </p:nvSpPr>
        <p:spPr>
          <a:xfrm>
            <a:off x="10088392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96" name="Shape 1594"/>
          <p:cNvSpPr/>
          <p:nvPr/>
        </p:nvSpPr>
        <p:spPr>
          <a:xfrm>
            <a:off x="10256642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97" name="Shape 1595"/>
          <p:cNvSpPr/>
          <p:nvPr/>
        </p:nvSpPr>
        <p:spPr>
          <a:xfrm>
            <a:off x="10424892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98" name="Shape 1596"/>
          <p:cNvSpPr/>
          <p:nvPr/>
        </p:nvSpPr>
        <p:spPr>
          <a:xfrm>
            <a:off x="10593141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599" name="Shape 1597"/>
          <p:cNvSpPr/>
          <p:nvPr/>
        </p:nvSpPr>
        <p:spPr>
          <a:xfrm>
            <a:off x="10761391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00" name="Shape 1598"/>
          <p:cNvSpPr/>
          <p:nvPr/>
        </p:nvSpPr>
        <p:spPr>
          <a:xfrm>
            <a:off x="10929640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01" name="Shape 1599"/>
          <p:cNvSpPr/>
          <p:nvPr/>
        </p:nvSpPr>
        <p:spPr>
          <a:xfrm>
            <a:off x="11097890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02" name="Shape 1600"/>
          <p:cNvSpPr/>
          <p:nvPr/>
        </p:nvSpPr>
        <p:spPr>
          <a:xfrm>
            <a:off x="11266140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03" name="Shape 1601"/>
          <p:cNvSpPr/>
          <p:nvPr/>
        </p:nvSpPr>
        <p:spPr>
          <a:xfrm>
            <a:off x="11434389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04" name="Shape 1602"/>
          <p:cNvSpPr/>
          <p:nvPr/>
        </p:nvSpPr>
        <p:spPr>
          <a:xfrm>
            <a:off x="11602639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05" name="Shape 1603"/>
          <p:cNvSpPr/>
          <p:nvPr/>
        </p:nvSpPr>
        <p:spPr>
          <a:xfrm>
            <a:off x="11770888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06" name="Shape 1604"/>
          <p:cNvSpPr/>
          <p:nvPr/>
        </p:nvSpPr>
        <p:spPr>
          <a:xfrm>
            <a:off x="11939138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07" name="Shape 1605"/>
          <p:cNvSpPr/>
          <p:nvPr/>
        </p:nvSpPr>
        <p:spPr>
          <a:xfrm>
            <a:off x="12107388" y="352665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08" name="Shape 1606"/>
          <p:cNvSpPr/>
          <p:nvPr/>
        </p:nvSpPr>
        <p:spPr>
          <a:xfrm>
            <a:off x="-6584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09" name="Shape 1607"/>
          <p:cNvSpPr/>
          <p:nvPr/>
        </p:nvSpPr>
        <p:spPr>
          <a:xfrm>
            <a:off x="161666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10" name="Shape 1608"/>
          <p:cNvSpPr/>
          <p:nvPr/>
        </p:nvSpPr>
        <p:spPr>
          <a:xfrm>
            <a:off x="329916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11" name="Shape 1609"/>
          <p:cNvSpPr/>
          <p:nvPr/>
        </p:nvSpPr>
        <p:spPr>
          <a:xfrm>
            <a:off x="498165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12" name="Shape 1610"/>
          <p:cNvSpPr/>
          <p:nvPr/>
        </p:nvSpPr>
        <p:spPr>
          <a:xfrm>
            <a:off x="666415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13" name="Shape 1611"/>
          <p:cNvSpPr/>
          <p:nvPr/>
        </p:nvSpPr>
        <p:spPr>
          <a:xfrm>
            <a:off x="834664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14" name="Shape 1612"/>
          <p:cNvSpPr/>
          <p:nvPr/>
        </p:nvSpPr>
        <p:spPr>
          <a:xfrm>
            <a:off x="1002914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15" name="Shape 1613"/>
          <p:cNvSpPr/>
          <p:nvPr/>
        </p:nvSpPr>
        <p:spPr>
          <a:xfrm>
            <a:off x="1171164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16" name="Shape 1614"/>
          <p:cNvSpPr/>
          <p:nvPr/>
        </p:nvSpPr>
        <p:spPr>
          <a:xfrm>
            <a:off x="1339413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17" name="Shape 1615"/>
          <p:cNvSpPr/>
          <p:nvPr/>
        </p:nvSpPr>
        <p:spPr>
          <a:xfrm>
            <a:off x="1507663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18" name="Shape 1616"/>
          <p:cNvSpPr/>
          <p:nvPr/>
        </p:nvSpPr>
        <p:spPr>
          <a:xfrm>
            <a:off x="1675912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19" name="Shape 1617"/>
          <p:cNvSpPr/>
          <p:nvPr/>
        </p:nvSpPr>
        <p:spPr>
          <a:xfrm>
            <a:off x="1844162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20" name="Shape 1618"/>
          <p:cNvSpPr/>
          <p:nvPr/>
        </p:nvSpPr>
        <p:spPr>
          <a:xfrm>
            <a:off x="2012412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21" name="Shape 1619"/>
          <p:cNvSpPr/>
          <p:nvPr/>
        </p:nvSpPr>
        <p:spPr>
          <a:xfrm>
            <a:off x="2180661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22" name="Shape 1620"/>
          <p:cNvSpPr/>
          <p:nvPr/>
        </p:nvSpPr>
        <p:spPr>
          <a:xfrm>
            <a:off x="2348911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23" name="Shape 1621"/>
          <p:cNvSpPr/>
          <p:nvPr/>
        </p:nvSpPr>
        <p:spPr>
          <a:xfrm>
            <a:off x="2517160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24" name="Shape 1622"/>
          <p:cNvSpPr/>
          <p:nvPr/>
        </p:nvSpPr>
        <p:spPr>
          <a:xfrm>
            <a:off x="2685410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25" name="Shape 1623"/>
          <p:cNvSpPr/>
          <p:nvPr/>
        </p:nvSpPr>
        <p:spPr>
          <a:xfrm>
            <a:off x="2853660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26" name="Shape 1624"/>
          <p:cNvSpPr/>
          <p:nvPr/>
        </p:nvSpPr>
        <p:spPr>
          <a:xfrm>
            <a:off x="3021909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27" name="Shape 1625"/>
          <p:cNvSpPr/>
          <p:nvPr/>
        </p:nvSpPr>
        <p:spPr>
          <a:xfrm>
            <a:off x="3190159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28" name="Shape 1626"/>
          <p:cNvSpPr/>
          <p:nvPr/>
        </p:nvSpPr>
        <p:spPr>
          <a:xfrm>
            <a:off x="3358408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29" name="Shape 1627"/>
          <p:cNvSpPr/>
          <p:nvPr/>
        </p:nvSpPr>
        <p:spPr>
          <a:xfrm>
            <a:off x="3526658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30" name="Shape 1628"/>
          <p:cNvSpPr/>
          <p:nvPr/>
        </p:nvSpPr>
        <p:spPr>
          <a:xfrm>
            <a:off x="3694908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31" name="Shape 1629"/>
          <p:cNvSpPr/>
          <p:nvPr/>
        </p:nvSpPr>
        <p:spPr>
          <a:xfrm>
            <a:off x="3863157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32" name="Shape 1630"/>
          <p:cNvSpPr/>
          <p:nvPr/>
        </p:nvSpPr>
        <p:spPr>
          <a:xfrm>
            <a:off x="4031407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33" name="Shape 1631"/>
          <p:cNvSpPr/>
          <p:nvPr/>
        </p:nvSpPr>
        <p:spPr>
          <a:xfrm>
            <a:off x="4199656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34" name="Shape 1632"/>
          <p:cNvSpPr/>
          <p:nvPr/>
        </p:nvSpPr>
        <p:spPr>
          <a:xfrm>
            <a:off x="4367906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35" name="Shape 1633"/>
          <p:cNvSpPr/>
          <p:nvPr/>
        </p:nvSpPr>
        <p:spPr>
          <a:xfrm>
            <a:off x="4536156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36" name="Shape 1634"/>
          <p:cNvSpPr/>
          <p:nvPr/>
        </p:nvSpPr>
        <p:spPr>
          <a:xfrm>
            <a:off x="4704405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37" name="Shape 1635"/>
          <p:cNvSpPr/>
          <p:nvPr/>
        </p:nvSpPr>
        <p:spPr>
          <a:xfrm>
            <a:off x="4872655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38" name="Shape 1636"/>
          <p:cNvSpPr/>
          <p:nvPr/>
        </p:nvSpPr>
        <p:spPr>
          <a:xfrm>
            <a:off x="5040904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39" name="Shape 1637"/>
          <p:cNvSpPr/>
          <p:nvPr/>
        </p:nvSpPr>
        <p:spPr>
          <a:xfrm>
            <a:off x="5209154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40" name="Shape 1638"/>
          <p:cNvSpPr/>
          <p:nvPr/>
        </p:nvSpPr>
        <p:spPr>
          <a:xfrm>
            <a:off x="5377404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41" name="Shape 1639"/>
          <p:cNvSpPr/>
          <p:nvPr/>
        </p:nvSpPr>
        <p:spPr>
          <a:xfrm>
            <a:off x="5545653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42" name="Shape 1640"/>
          <p:cNvSpPr/>
          <p:nvPr/>
        </p:nvSpPr>
        <p:spPr>
          <a:xfrm>
            <a:off x="5713903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43" name="Shape 1641"/>
          <p:cNvSpPr/>
          <p:nvPr/>
        </p:nvSpPr>
        <p:spPr>
          <a:xfrm>
            <a:off x="5882152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44" name="Shape 1642"/>
          <p:cNvSpPr/>
          <p:nvPr/>
        </p:nvSpPr>
        <p:spPr>
          <a:xfrm>
            <a:off x="6050402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45" name="Shape 1643"/>
          <p:cNvSpPr/>
          <p:nvPr/>
        </p:nvSpPr>
        <p:spPr>
          <a:xfrm>
            <a:off x="6218652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46" name="Shape 1644"/>
          <p:cNvSpPr/>
          <p:nvPr/>
        </p:nvSpPr>
        <p:spPr>
          <a:xfrm>
            <a:off x="6386901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47" name="Shape 1645"/>
          <p:cNvSpPr/>
          <p:nvPr/>
        </p:nvSpPr>
        <p:spPr>
          <a:xfrm>
            <a:off x="6555151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48" name="Shape 1646"/>
          <p:cNvSpPr/>
          <p:nvPr/>
        </p:nvSpPr>
        <p:spPr>
          <a:xfrm>
            <a:off x="6723400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49" name="Shape 1647"/>
          <p:cNvSpPr/>
          <p:nvPr/>
        </p:nvSpPr>
        <p:spPr>
          <a:xfrm>
            <a:off x="6891650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50" name="Shape 1648"/>
          <p:cNvSpPr/>
          <p:nvPr/>
        </p:nvSpPr>
        <p:spPr>
          <a:xfrm>
            <a:off x="7059900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51" name="Shape 1649"/>
          <p:cNvSpPr/>
          <p:nvPr/>
        </p:nvSpPr>
        <p:spPr>
          <a:xfrm>
            <a:off x="7228149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52" name="Shape 1650"/>
          <p:cNvSpPr/>
          <p:nvPr/>
        </p:nvSpPr>
        <p:spPr>
          <a:xfrm>
            <a:off x="7396399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53" name="Shape 1651"/>
          <p:cNvSpPr/>
          <p:nvPr/>
        </p:nvSpPr>
        <p:spPr>
          <a:xfrm>
            <a:off x="7564648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54" name="Shape 1652"/>
          <p:cNvSpPr/>
          <p:nvPr/>
        </p:nvSpPr>
        <p:spPr>
          <a:xfrm>
            <a:off x="7732898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55" name="Shape 1653"/>
          <p:cNvSpPr/>
          <p:nvPr/>
        </p:nvSpPr>
        <p:spPr>
          <a:xfrm>
            <a:off x="7901148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56" name="Shape 1654"/>
          <p:cNvSpPr/>
          <p:nvPr/>
        </p:nvSpPr>
        <p:spPr>
          <a:xfrm>
            <a:off x="8069397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57" name="Shape 1655"/>
          <p:cNvSpPr/>
          <p:nvPr/>
        </p:nvSpPr>
        <p:spPr>
          <a:xfrm>
            <a:off x="8237647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58" name="Shape 1656"/>
          <p:cNvSpPr/>
          <p:nvPr/>
        </p:nvSpPr>
        <p:spPr>
          <a:xfrm>
            <a:off x="8405896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59" name="Shape 1657"/>
          <p:cNvSpPr/>
          <p:nvPr/>
        </p:nvSpPr>
        <p:spPr>
          <a:xfrm>
            <a:off x="8574146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60" name="Shape 1658"/>
          <p:cNvSpPr/>
          <p:nvPr/>
        </p:nvSpPr>
        <p:spPr>
          <a:xfrm>
            <a:off x="8742396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61" name="Shape 1659"/>
          <p:cNvSpPr/>
          <p:nvPr/>
        </p:nvSpPr>
        <p:spPr>
          <a:xfrm>
            <a:off x="8910645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62" name="Shape 1660"/>
          <p:cNvSpPr/>
          <p:nvPr/>
        </p:nvSpPr>
        <p:spPr>
          <a:xfrm>
            <a:off x="9078895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63" name="Shape 1661"/>
          <p:cNvSpPr/>
          <p:nvPr/>
        </p:nvSpPr>
        <p:spPr>
          <a:xfrm>
            <a:off x="9247144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64" name="Shape 1662"/>
          <p:cNvSpPr/>
          <p:nvPr/>
        </p:nvSpPr>
        <p:spPr>
          <a:xfrm>
            <a:off x="9415394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65" name="Shape 1663"/>
          <p:cNvSpPr/>
          <p:nvPr/>
        </p:nvSpPr>
        <p:spPr>
          <a:xfrm>
            <a:off x="9583644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66" name="Shape 1664"/>
          <p:cNvSpPr/>
          <p:nvPr/>
        </p:nvSpPr>
        <p:spPr>
          <a:xfrm>
            <a:off x="9751893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67" name="Shape 1665"/>
          <p:cNvSpPr/>
          <p:nvPr/>
        </p:nvSpPr>
        <p:spPr>
          <a:xfrm>
            <a:off x="9920143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68" name="Shape 1666"/>
          <p:cNvSpPr/>
          <p:nvPr/>
        </p:nvSpPr>
        <p:spPr>
          <a:xfrm>
            <a:off x="10088392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69" name="Shape 1667"/>
          <p:cNvSpPr/>
          <p:nvPr/>
        </p:nvSpPr>
        <p:spPr>
          <a:xfrm>
            <a:off x="10256642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70" name="Shape 1668"/>
          <p:cNvSpPr/>
          <p:nvPr/>
        </p:nvSpPr>
        <p:spPr>
          <a:xfrm>
            <a:off x="10424892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71" name="Shape 1669"/>
          <p:cNvSpPr/>
          <p:nvPr/>
        </p:nvSpPr>
        <p:spPr>
          <a:xfrm>
            <a:off x="10593141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72" name="Shape 1670"/>
          <p:cNvSpPr/>
          <p:nvPr/>
        </p:nvSpPr>
        <p:spPr>
          <a:xfrm>
            <a:off x="10761391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73" name="Shape 1671"/>
          <p:cNvSpPr/>
          <p:nvPr/>
        </p:nvSpPr>
        <p:spPr>
          <a:xfrm>
            <a:off x="10929640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74" name="Shape 1672"/>
          <p:cNvSpPr/>
          <p:nvPr/>
        </p:nvSpPr>
        <p:spPr>
          <a:xfrm>
            <a:off x="11097890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75" name="Shape 1673"/>
          <p:cNvSpPr/>
          <p:nvPr/>
        </p:nvSpPr>
        <p:spPr>
          <a:xfrm>
            <a:off x="11266140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76" name="Shape 1674"/>
          <p:cNvSpPr/>
          <p:nvPr/>
        </p:nvSpPr>
        <p:spPr>
          <a:xfrm>
            <a:off x="11434389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77" name="Shape 1675"/>
          <p:cNvSpPr/>
          <p:nvPr/>
        </p:nvSpPr>
        <p:spPr>
          <a:xfrm>
            <a:off x="11602639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78" name="Shape 1676"/>
          <p:cNvSpPr/>
          <p:nvPr/>
        </p:nvSpPr>
        <p:spPr>
          <a:xfrm>
            <a:off x="11770888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79" name="Shape 1677"/>
          <p:cNvSpPr/>
          <p:nvPr/>
        </p:nvSpPr>
        <p:spPr>
          <a:xfrm>
            <a:off x="11939138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80" name="Shape 1678"/>
          <p:cNvSpPr/>
          <p:nvPr/>
        </p:nvSpPr>
        <p:spPr>
          <a:xfrm>
            <a:off x="12107388" y="3694908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81" name="Shape 1679"/>
          <p:cNvSpPr/>
          <p:nvPr/>
        </p:nvSpPr>
        <p:spPr>
          <a:xfrm>
            <a:off x="-6584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82" name="Shape 1680"/>
          <p:cNvSpPr/>
          <p:nvPr/>
        </p:nvSpPr>
        <p:spPr>
          <a:xfrm>
            <a:off x="161666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83" name="Shape 1681"/>
          <p:cNvSpPr/>
          <p:nvPr/>
        </p:nvSpPr>
        <p:spPr>
          <a:xfrm>
            <a:off x="329916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84" name="Shape 1682"/>
          <p:cNvSpPr/>
          <p:nvPr/>
        </p:nvSpPr>
        <p:spPr>
          <a:xfrm>
            <a:off x="498165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85" name="Shape 1683"/>
          <p:cNvSpPr/>
          <p:nvPr/>
        </p:nvSpPr>
        <p:spPr>
          <a:xfrm>
            <a:off x="666415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86" name="Shape 1684"/>
          <p:cNvSpPr/>
          <p:nvPr/>
        </p:nvSpPr>
        <p:spPr>
          <a:xfrm>
            <a:off x="834664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87" name="Shape 1685"/>
          <p:cNvSpPr/>
          <p:nvPr/>
        </p:nvSpPr>
        <p:spPr>
          <a:xfrm>
            <a:off x="1002914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88" name="Shape 1686"/>
          <p:cNvSpPr/>
          <p:nvPr/>
        </p:nvSpPr>
        <p:spPr>
          <a:xfrm>
            <a:off x="1171164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89" name="Shape 1687"/>
          <p:cNvSpPr/>
          <p:nvPr/>
        </p:nvSpPr>
        <p:spPr>
          <a:xfrm>
            <a:off x="1339413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90" name="Shape 1688"/>
          <p:cNvSpPr/>
          <p:nvPr/>
        </p:nvSpPr>
        <p:spPr>
          <a:xfrm>
            <a:off x="1507663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91" name="Shape 1689"/>
          <p:cNvSpPr/>
          <p:nvPr/>
        </p:nvSpPr>
        <p:spPr>
          <a:xfrm>
            <a:off x="1675912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92" name="Shape 1690"/>
          <p:cNvSpPr/>
          <p:nvPr/>
        </p:nvSpPr>
        <p:spPr>
          <a:xfrm>
            <a:off x="1844162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93" name="Shape 1691"/>
          <p:cNvSpPr/>
          <p:nvPr/>
        </p:nvSpPr>
        <p:spPr>
          <a:xfrm>
            <a:off x="2012412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94" name="Shape 1692"/>
          <p:cNvSpPr/>
          <p:nvPr/>
        </p:nvSpPr>
        <p:spPr>
          <a:xfrm>
            <a:off x="2180661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95" name="Shape 1693"/>
          <p:cNvSpPr/>
          <p:nvPr/>
        </p:nvSpPr>
        <p:spPr>
          <a:xfrm>
            <a:off x="2348911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96" name="Shape 1694"/>
          <p:cNvSpPr/>
          <p:nvPr/>
        </p:nvSpPr>
        <p:spPr>
          <a:xfrm>
            <a:off x="2517160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97" name="Shape 1695"/>
          <p:cNvSpPr/>
          <p:nvPr/>
        </p:nvSpPr>
        <p:spPr>
          <a:xfrm>
            <a:off x="2685410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98" name="Shape 1696"/>
          <p:cNvSpPr/>
          <p:nvPr/>
        </p:nvSpPr>
        <p:spPr>
          <a:xfrm>
            <a:off x="2853660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699" name="Shape 1697"/>
          <p:cNvSpPr/>
          <p:nvPr/>
        </p:nvSpPr>
        <p:spPr>
          <a:xfrm>
            <a:off x="3021909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00" name="Shape 1698"/>
          <p:cNvSpPr/>
          <p:nvPr/>
        </p:nvSpPr>
        <p:spPr>
          <a:xfrm>
            <a:off x="3190159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01" name="Shape 1699"/>
          <p:cNvSpPr/>
          <p:nvPr/>
        </p:nvSpPr>
        <p:spPr>
          <a:xfrm>
            <a:off x="3358408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02" name="Shape 1700"/>
          <p:cNvSpPr/>
          <p:nvPr/>
        </p:nvSpPr>
        <p:spPr>
          <a:xfrm>
            <a:off x="3526658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03" name="Shape 1701"/>
          <p:cNvSpPr/>
          <p:nvPr/>
        </p:nvSpPr>
        <p:spPr>
          <a:xfrm>
            <a:off x="3694908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04" name="Shape 1702"/>
          <p:cNvSpPr/>
          <p:nvPr/>
        </p:nvSpPr>
        <p:spPr>
          <a:xfrm>
            <a:off x="3863157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05" name="Shape 1703"/>
          <p:cNvSpPr/>
          <p:nvPr/>
        </p:nvSpPr>
        <p:spPr>
          <a:xfrm>
            <a:off x="4031407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06" name="Shape 1704"/>
          <p:cNvSpPr/>
          <p:nvPr/>
        </p:nvSpPr>
        <p:spPr>
          <a:xfrm>
            <a:off x="4199656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07" name="Shape 1705"/>
          <p:cNvSpPr/>
          <p:nvPr/>
        </p:nvSpPr>
        <p:spPr>
          <a:xfrm>
            <a:off x="4367906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08" name="Shape 1706"/>
          <p:cNvSpPr/>
          <p:nvPr/>
        </p:nvSpPr>
        <p:spPr>
          <a:xfrm>
            <a:off x="4536156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09" name="Shape 1707"/>
          <p:cNvSpPr/>
          <p:nvPr/>
        </p:nvSpPr>
        <p:spPr>
          <a:xfrm>
            <a:off x="4704405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10" name="Shape 1708"/>
          <p:cNvSpPr/>
          <p:nvPr/>
        </p:nvSpPr>
        <p:spPr>
          <a:xfrm>
            <a:off x="4872655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11" name="Shape 1709"/>
          <p:cNvSpPr/>
          <p:nvPr/>
        </p:nvSpPr>
        <p:spPr>
          <a:xfrm>
            <a:off x="5040904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12" name="Shape 1710"/>
          <p:cNvSpPr/>
          <p:nvPr/>
        </p:nvSpPr>
        <p:spPr>
          <a:xfrm>
            <a:off x="5209154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13" name="Shape 1711"/>
          <p:cNvSpPr/>
          <p:nvPr/>
        </p:nvSpPr>
        <p:spPr>
          <a:xfrm>
            <a:off x="5377404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14" name="Shape 1712"/>
          <p:cNvSpPr/>
          <p:nvPr/>
        </p:nvSpPr>
        <p:spPr>
          <a:xfrm>
            <a:off x="5545653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15" name="Shape 1713"/>
          <p:cNvSpPr/>
          <p:nvPr/>
        </p:nvSpPr>
        <p:spPr>
          <a:xfrm>
            <a:off x="5713903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16" name="Shape 1714"/>
          <p:cNvSpPr/>
          <p:nvPr/>
        </p:nvSpPr>
        <p:spPr>
          <a:xfrm>
            <a:off x="5882152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17" name="Shape 1715"/>
          <p:cNvSpPr/>
          <p:nvPr/>
        </p:nvSpPr>
        <p:spPr>
          <a:xfrm>
            <a:off x="6050402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18" name="Shape 1716"/>
          <p:cNvSpPr/>
          <p:nvPr/>
        </p:nvSpPr>
        <p:spPr>
          <a:xfrm>
            <a:off x="6218652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19" name="Shape 1717"/>
          <p:cNvSpPr/>
          <p:nvPr/>
        </p:nvSpPr>
        <p:spPr>
          <a:xfrm>
            <a:off x="6386901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20" name="Shape 1718"/>
          <p:cNvSpPr/>
          <p:nvPr/>
        </p:nvSpPr>
        <p:spPr>
          <a:xfrm>
            <a:off x="6555151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21" name="Shape 1719"/>
          <p:cNvSpPr/>
          <p:nvPr/>
        </p:nvSpPr>
        <p:spPr>
          <a:xfrm>
            <a:off x="6723400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22" name="Shape 1720"/>
          <p:cNvSpPr/>
          <p:nvPr/>
        </p:nvSpPr>
        <p:spPr>
          <a:xfrm>
            <a:off x="6891650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23" name="Shape 1721"/>
          <p:cNvSpPr/>
          <p:nvPr/>
        </p:nvSpPr>
        <p:spPr>
          <a:xfrm>
            <a:off x="7059900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24" name="Shape 1722"/>
          <p:cNvSpPr/>
          <p:nvPr/>
        </p:nvSpPr>
        <p:spPr>
          <a:xfrm>
            <a:off x="7228149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25" name="Shape 1723"/>
          <p:cNvSpPr/>
          <p:nvPr/>
        </p:nvSpPr>
        <p:spPr>
          <a:xfrm>
            <a:off x="7396399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26" name="Shape 1724"/>
          <p:cNvSpPr/>
          <p:nvPr/>
        </p:nvSpPr>
        <p:spPr>
          <a:xfrm>
            <a:off x="7564648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27" name="Shape 1725"/>
          <p:cNvSpPr/>
          <p:nvPr/>
        </p:nvSpPr>
        <p:spPr>
          <a:xfrm>
            <a:off x="7732898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28" name="Shape 1726"/>
          <p:cNvSpPr/>
          <p:nvPr/>
        </p:nvSpPr>
        <p:spPr>
          <a:xfrm>
            <a:off x="7901148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29" name="Shape 1727"/>
          <p:cNvSpPr/>
          <p:nvPr/>
        </p:nvSpPr>
        <p:spPr>
          <a:xfrm>
            <a:off x="8069397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30" name="Shape 1728"/>
          <p:cNvSpPr/>
          <p:nvPr/>
        </p:nvSpPr>
        <p:spPr>
          <a:xfrm>
            <a:off x="8237647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31" name="Shape 1729"/>
          <p:cNvSpPr/>
          <p:nvPr/>
        </p:nvSpPr>
        <p:spPr>
          <a:xfrm>
            <a:off x="8405896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32" name="Shape 1730"/>
          <p:cNvSpPr/>
          <p:nvPr/>
        </p:nvSpPr>
        <p:spPr>
          <a:xfrm>
            <a:off x="8574146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33" name="Shape 1731"/>
          <p:cNvSpPr/>
          <p:nvPr/>
        </p:nvSpPr>
        <p:spPr>
          <a:xfrm>
            <a:off x="8742396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34" name="Shape 1732"/>
          <p:cNvSpPr/>
          <p:nvPr/>
        </p:nvSpPr>
        <p:spPr>
          <a:xfrm>
            <a:off x="8910645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35" name="Shape 1733"/>
          <p:cNvSpPr/>
          <p:nvPr/>
        </p:nvSpPr>
        <p:spPr>
          <a:xfrm>
            <a:off x="9078895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36" name="Shape 1734"/>
          <p:cNvSpPr/>
          <p:nvPr/>
        </p:nvSpPr>
        <p:spPr>
          <a:xfrm>
            <a:off x="9247144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37" name="Shape 1735"/>
          <p:cNvSpPr/>
          <p:nvPr/>
        </p:nvSpPr>
        <p:spPr>
          <a:xfrm>
            <a:off x="9415394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38" name="Shape 1736"/>
          <p:cNvSpPr/>
          <p:nvPr/>
        </p:nvSpPr>
        <p:spPr>
          <a:xfrm>
            <a:off x="9583644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39" name="Shape 1737"/>
          <p:cNvSpPr/>
          <p:nvPr/>
        </p:nvSpPr>
        <p:spPr>
          <a:xfrm>
            <a:off x="9751893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40" name="Shape 1738"/>
          <p:cNvSpPr/>
          <p:nvPr/>
        </p:nvSpPr>
        <p:spPr>
          <a:xfrm>
            <a:off x="9920143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41" name="Shape 1739"/>
          <p:cNvSpPr/>
          <p:nvPr/>
        </p:nvSpPr>
        <p:spPr>
          <a:xfrm>
            <a:off x="10088392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42" name="Shape 1740"/>
          <p:cNvSpPr/>
          <p:nvPr/>
        </p:nvSpPr>
        <p:spPr>
          <a:xfrm>
            <a:off x="10256642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43" name="Shape 1741"/>
          <p:cNvSpPr/>
          <p:nvPr/>
        </p:nvSpPr>
        <p:spPr>
          <a:xfrm>
            <a:off x="10424892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44" name="Shape 1742"/>
          <p:cNvSpPr/>
          <p:nvPr/>
        </p:nvSpPr>
        <p:spPr>
          <a:xfrm>
            <a:off x="10593141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45" name="Shape 1743"/>
          <p:cNvSpPr/>
          <p:nvPr/>
        </p:nvSpPr>
        <p:spPr>
          <a:xfrm>
            <a:off x="10761391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46" name="Shape 1744"/>
          <p:cNvSpPr/>
          <p:nvPr/>
        </p:nvSpPr>
        <p:spPr>
          <a:xfrm>
            <a:off x="10929640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47" name="Shape 1745"/>
          <p:cNvSpPr/>
          <p:nvPr/>
        </p:nvSpPr>
        <p:spPr>
          <a:xfrm>
            <a:off x="11097890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48" name="Shape 1746"/>
          <p:cNvSpPr/>
          <p:nvPr/>
        </p:nvSpPr>
        <p:spPr>
          <a:xfrm>
            <a:off x="11266140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49" name="Shape 1747"/>
          <p:cNvSpPr/>
          <p:nvPr/>
        </p:nvSpPr>
        <p:spPr>
          <a:xfrm>
            <a:off x="11434389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50" name="Shape 1748"/>
          <p:cNvSpPr/>
          <p:nvPr/>
        </p:nvSpPr>
        <p:spPr>
          <a:xfrm>
            <a:off x="11602639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51" name="Shape 1749"/>
          <p:cNvSpPr/>
          <p:nvPr/>
        </p:nvSpPr>
        <p:spPr>
          <a:xfrm>
            <a:off x="11770888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52" name="Shape 1750"/>
          <p:cNvSpPr/>
          <p:nvPr/>
        </p:nvSpPr>
        <p:spPr>
          <a:xfrm>
            <a:off x="11939138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53" name="Shape 1751"/>
          <p:cNvSpPr/>
          <p:nvPr/>
        </p:nvSpPr>
        <p:spPr>
          <a:xfrm>
            <a:off x="12107388" y="386315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54" name="Shape 1752"/>
          <p:cNvSpPr/>
          <p:nvPr/>
        </p:nvSpPr>
        <p:spPr>
          <a:xfrm>
            <a:off x="-6584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55" name="Shape 1753"/>
          <p:cNvSpPr/>
          <p:nvPr/>
        </p:nvSpPr>
        <p:spPr>
          <a:xfrm>
            <a:off x="161666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56" name="Shape 1754"/>
          <p:cNvSpPr/>
          <p:nvPr/>
        </p:nvSpPr>
        <p:spPr>
          <a:xfrm>
            <a:off x="329916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57" name="Shape 1755"/>
          <p:cNvSpPr/>
          <p:nvPr/>
        </p:nvSpPr>
        <p:spPr>
          <a:xfrm>
            <a:off x="498165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58" name="Shape 1756"/>
          <p:cNvSpPr/>
          <p:nvPr/>
        </p:nvSpPr>
        <p:spPr>
          <a:xfrm>
            <a:off x="666415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59" name="Shape 1757"/>
          <p:cNvSpPr/>
          <p:nvPr/>
        </p:nvSpPr>
        <p:spPr>
          <a:xfrm>
            <a:off x="834664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60" name="Shape 1758"/>
          <p:cNvSpPr/>
          <p:nvPr/>
        </p:nvSpPr>
        <p:spPr>
          <a:xfrm>
            <a:off x="1002914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61" name="Shape 1759"/>
          <p:cNvSpPr/>
          <p:nvPr/>
        </p:nvSpPr>
        <p:spPr>
          <a:xfrm>
            <a:off x="1171164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62" name="Shape 1760"/>
          <p:cNvSpPr/>
          <p:nvPr/>
        </p:nvSpPr>
        <p:spPr>
          <a:xfrm>
            <a:off x="1339413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63" name="Shape 1761"/>
          <p:cNvSpPr/>
          <p:nvPr/>
        </p:nvSpPr>
        <p:spPr>
          <a:xfrm>
            <a:off x="1507663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64" name="Shape 1762"/>
          <p:cNvSpPr/>
          <p:nvPr/>
        </p:nvSpPr>
        <p:spPr>
          <a:xfrm>
            <a:off x="1675912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65" name="Shape 1763"/>
          <p:cNvSpPr/>
          <p:nvPr/>
        </p:nvSpPr>
        <p:spPr>
          <a:xfrm>
            <a:off x="1844162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66" name="Shape 1764"/>
          <p:cNvSpPr/>
          <p:nvPr/>
        </p:nvSpPr>
        <p:spPr>
          <a:xfrm>
            <a:off x="2012412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67" name="Shape 1765"/>
          <p:cNvSpPr/>
          <p:nvPr/>
        </p:nvSpPr>
        <p:spPr>
          <a:xfrm>
            <a:off x="2180661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68" name="Shape 1766"/>
          <p:cNvSpPr/>
          <p:nvPr/>
        </p:nvSpPr>
        <p:spPr>
          <a:xfrm>
            <a:off x="2348911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69" name="Shape 1767"/>
          <p:cNvSpPr/>
          <p:nvPr/>
        </p:nvSpPr>
        <p:spPr>
          <a:xfrm>
            <a:off x="2517160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70" name="Shape 1768"/>
          <p:cNvSpPr/>
          <p:nvPr/>
        </p:nvSpPr>
        <p:spPr>
          <a:xfrm>
            <a:off x="2685410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71" name="Shape 1769"/>
          <p:cNvSpPr/>
          <p:nvPr/>
        </p:nvSpPr>
        <p:spPr>
          <a:xfrm>
            <a:off x="2853660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72" name="Shape 1770"/>
          <p:cNvSpPr/>
          <p:nvPr/>
        </p:nvSpPr>
        <p:spPr>
          <a:xfrm>
            <a:off x="3021909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73" name="Shape 1771"/>
          <p:cNvSpPr/>
          <p:nvPr/>
        </p:nvSpPr>
        <p:spPr>
          <a:xfrm>
            <a:off x="3190159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74" name="Shape 1772"/>
          <p:cNvSpPr/>
          <p:nvPr/>
        </p:nvSpPr>
        <p:spPr>
          <a:xfrm>
            <a:off x="3358408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75" name="Shape 1773"/>
          <p:cNvSpPr/>
          <p:nvPr/>
        </p:nvSpPr>
        <p:spPr>
          <a:xfrm>
            <a:off x="3526658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76" name="Shape 1774"/>
          <p:cNvSpPr/>
          <p:nvPr/>
        </p:nvSpPr>
        <p:spPr>
          <a:xfrm>
            <a:off x="3694908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77" name="Shape 1775"/>
          <p:cNvSpPr/>
          <p:nvPr/>
        </p:nvSpPr>
        <p:spPr>
          <a:xfrm>
            <a:off x="3863157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78" name="Shape 1776"/>
          <p:cNvSpPr/>
          <p:nvPr/>
        </p:nvSpPr>
        <p:spPr>
          <a:xfrm>
            <a:off x="4031407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79" name="Shape 1777"/>
          <p:cNvSpPr/>
          <p:nvPr/>
        </p:nvSpPr>
        <p:spPr>
          <a:xfrm>
            <a:off x="4199656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80" name="Shape 1778"/>
          <p:cNvSpPr/>
          <p:nvPr/>
        </p:nvSpPr>
        <p:spPr>
          <a:xfrm>
            <a:off x="4367906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81" name="Shape 1779"/>
          <p:cNvSpPr/>
          <p:nvPr/>
        </p:nvSpPr>
        <p:spPr>
          <a:xfrm>
            <a:off x="4536156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82" name="Shape 1780"/>
          <p:cNvSpPr/>
          <p:nvPr/>
        </p:nvSpPr>
        <p:spPr>
          <a:xfrm>
            <a:off x="4704405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83" name="Shape 1781"/>
          <p:cNvSpPr/>
          <p:nvPr/>
        </p:nvSpPr>
        <p:spPr>
          <a:xfrm>
            <a:off x="4872655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84" name="Shape 1782"/>
          <p:cNvSpPr/>
          <p:nvPr/>
        </p:nvSpPr>
        <p:spPr>
          <a:xfrm>
            <a:off x="5040904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85" name="Shape 1783"/>
          <p:cNvSpPr/>
          <p:nvPr/>
        </p:nvSpPr>
        <p:spPr>
          <a:xfrm>
            <a:off x="5209154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86" name="Shape 1784"/>
          <p:cNvSpPr/>
          <p:nvPr/>
        </p:nvSpPr>
        <p:spPr>
          <a:xfrm>
            <a:off x="5377404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87" name="Shape 1785"/>
          <p:cNvSpPr/>
          <p:nvPr/>
        </p:nvSpPr>
        <p:spPr>
          <a:xfrm>
            <a:off x="5545653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88" name="Shape 1786"/>
          <p:cNvSpPr/>
          <p:nvPr/>
        </p:nvSpPr>
        <p:spPr>
          <a:xfrm>
            <a:off x="5713903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89" name="Shape 1787"/>
          <p:cNvSpPr/>
          <p:nvPr/>
        </p:nvSpPr>
        <p:spPr>
          <a:xfrm>
            <a:off x="5882152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90" name="Shape 1788"/>
          <p:cNvSpPr/>
          <p:nvPr/>
        </p:nvSpPr>
        <p:spPr>
          <a:xfrm>
            <a:off x="6050402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91" name="Shape 1789"/>
          <p:cNvSpPr/>
          <p:nvPr/>
        </p:nvSpPr>
        <p:spPr>
          <a:xfrm>
            <a:off x="6218652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92" name="Shape 1790"/>
          <p:cNvSpPr/>
          <p:nvPr/>
        </p:nvSpPr>
        <p:spPr>
          <a:xfrm>
            <a:off x="6386901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93" name="Shape 1791"/>
          <p:cNvSpPr/>
          <p:nvPr/>
        </p:nvSpPr>
        <p:spPr>
          <a:xfrm>
            <a:off x="6555151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94" name="Shape 1792"/>
          <p:cNvSpPr/>
          <p:nvPr/>
        </p:nvSpPr>
        <p:spPr>
          <a:xfrm>
            <a:off x="6723400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95" name="Shape 1793"/>
          <p:cNvSpPr/>
          <p:nvPr/>
        </p:nvSpPr>
        <p:spPr>
          <a:xfrm>
            <a:off x="6891650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96" name="Shape 1794"/>
          <p:cNvSpPr/>
          <p:nvPr/>
        </p:nvSpPr>
        <p:spPr>
          <a:xfrm>
            <a:off x="7059900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97" name="Shape 1795"/>
          <p:cNvSpPr/>
          <p:nvPr/>
        </p:nvSpPr>
        <p:spPr>
          <a:xfrm>
            <a:off x="7228149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98" name="Shape 1796"/>
          <p:cNvSpPr/>
          <p:nvPr/>
        </p:nvSpPr>
        <p:spPr>
          <a:xfrm>
            <a:off x="7396399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799" name="Shape 1797"/>
          <p:cNvSpPr/>
          <p:nvPr/>
        </p:nvSpPr>
        <p:spPr>
          <a:xfrm>
            <a:off x="7564648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00" name="Shape 1798"/>
          <p:cNvSpPr/>
          <p:nvPr/>
        </p:nvSpPr>
        <p:spPr>
          <a:xfrm>
            <a:off x="7732898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01" name="Shape 1799"/>
          <p:cNvSpPr/>
          <p:nvPr/>
        </p:nvSpPr>
        <p:spPr>
          <a:xfrm>
            <a:off x="7901148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02" name="Shape 1800"/>
          <p:cNvSpPr/>
          <p:nvPr/>
        </p:nvSpPr>
        <p:spPr>
          <a:xfrm>
            <a:off x="8069397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03" name="Shape 1801"/>
          <p:cNvSpPr/>
          <p:nvPr/>
        </p:nvSpPr>
        <p:spPr>
          <a:xfrm>
            <a:off x="8237647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04" name="Shape 1802"/>
          <p:cNvSpPr/>
          <p:nvPr/>
        </p:nvSpPr>
        <p:spPr>
          <a:xfrm>
            <a:off x="8405896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05" name="Shape 1803"/>
          <p:cNvSpPr/>
          <p:nvPr/>
        </p:nvSpPr>
        <p:spPr>
          <a:xfrm>
            <a:off x="8574146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06" name="Shape 1804"/>
          <p:cNvSpPr/>
          <p:nvPr/>
        </p:nvSpPr>
        <p:spPr>
          <a:xfrm>
            <a:off x="8742396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07" name="Shape 1805"/>
          <p:cNvSpPr/>
          <p:nvPr/>
        </p:nvSpPr>
        <p:spPr>
          <a:xfrm>
            <a:off x="8910645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08" name="Shape 1806"/>
          <p:cNvSpPr/>
          <p:nvPr/>
        </p:nvSpPr>
        <p:spPr>
          <a:xfrm>
            <a:off x="9078895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09" name="Shape 1807"/>
          <p:cNvSpPr/>
          <p:nvPr/>
        </p:nvSpPr>
        <p:spPr>
          <a:xfrm>
            <a:off x="9247144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10" name="Shape 1808"/>
          <p:cNvSpPr/>
          <p:nvPr/>
        </p:nvSpPr>
        <p:spPr>
          <a:xfrm>
            <a:off x="9415394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11" name="Shape 1809"/>
          <p:cNvSpPr/>
          <p:nvPr/>
        </p:nvSpPr>
        <p:spPr>
          <a:xfrm>
            <a:off x="9583644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12" name="Shape 1810"/>
          <p:cNvSpPr/>
          <p:nvPr/>
        </p:nvSpPr>
        <p:spPr>
          <a:xfrm>
            <a:off x="9751893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13" name="Shape 1811"/>
          <p:cNvSpPr/>
          <p:nvPr/>
        </p:nvSpPr>
        <p:spPr>
          <a:xfrm>
            <a:off x="9920143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14" name="Shape 1812"/>
          <p:cNvSpPr/>
          <p:nvPr/>
        </p:nvSpPr>
        <p:spPr>
          <a:xfrm>
            <a:off x="10088392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15" name="Shape 1813"/>
          <p:cNvSpPr/>
          <p:nvPr/>
        </p:nvSpPr>
        <p:spPr>
          <a:xfrm>
            <a:off x="10256642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16" name="Shape 1814"/>
          <p:cNvSpPr/>
          <p:nvPr/>
        </p:nvSpPr>
        <p:spPr>
          <a:xfrm>
            <a:off x="10424892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17" name="Shape 1815"/>
          <p:cNvSpPr/>
          <p:nvPr/>
        </p:nvSpPr>
        <p:spPr>
          <a:xfrm>
            <a:off x="10593141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18" name="Shape 1816"/>
          <p:cNvSpPr/>
          <p:nvPr/>
        </p:nvSpPr>
        <p:spPr>
          <a:xfrm>
            <a:off x="10761391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19" name="Shape 1817"/>
          <p:cNvSpPr/>
          <p:nvPr/>
        </p:nvSpPr>
        <p:spPr>
          <a:xfrm>
            <a:off x="10929640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20" name="Shape 1818"/>
          <p:cNvSpPr/>
          <p:nvPr/>
        </p:nvSpPr>
        <p:spPr>
          <a:xfrm>
            <a:off x="11097890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21" name="Shape 1819"/>
          <p:cNvSpPr/>
          <p:nvPr/>
        </p:nvSpPr>
        <p:spPr>
          <a:xfrm>
            <a:off x="11266140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22" name="Shape 1820"/>
          <p:cNvSpPr/>
          <p:nvPr/>
        </p:nvSpPr>
        <p:spPr>
          <a:xfrm>
            <a:off x="11434389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23" name="Shape 1821"/>
          <p:cNvSpPr/>
          <p:nvPr/>
        </p:nvSpPr>
        <p:spPr>
          <a:xfrm>
            <a:off x="11602639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24" name="Shape 1822"/>
          <p:cNvSpPr/>
          <p:nvPr/>
        </p:nvSpPr>
        <p:spPr>
          <a:xfrm>
            <a:off x="11770888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25" name="Shape 1823"/>
          <p:cNvSpPr/>
          <p:nvPr/>
        </p:nvSpPr>
        <p:spPr>
          <a:xfrm>
            <a:off x="11939138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26" name="Shape 1824"/>
          <p:cNvSpPr/>
          <p:nvPr/>
        </p:nvSpPr>
        <p:spPr>
          <a:xfrm>
            <a:off x="12107388" y="4031407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27" name="Shape 1825"/>
          <p:cNvSpPr/>
          <p:nvPr/>
        </p:nvSpPr>
        <p:spPr>
          <a:xfrm>
            <a:off x="-6584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28" name="Shape 1826"/>
          <p:cNvSpPr/>
          <p:nvPr/>
        </p:nvSpPr>
        <p:spPr>
          <a:xfrm>
            <a:off x="161666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29" name="Shape 1827"/>
          <p:cNvSpPr/>
          <p:nvPr/>
        </p:nvSpPr>
        <p:spPr>
          <a:xfrm>
            <a:off x="329916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30" name="Shape 1828"/>
          <p:cNvSpPr/>
          <p:nvPr/>
        </p:nvSpPr>
        <p:spPr>
          <a:xfrm>
            <a:off x="498165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31" name="Shape 1829"/>
          <p:cNvSpPr/>
          <p:nvPr/>
        </p:nvSpPr>
        <p:spPr>
          <a:xfrm>
            <a:off x="666415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32" name="Shape 1830"/>
          <p:cNvSpPr/>
          <p:nvPr/>
        </p:nvSpPr>
        <p:spPr>
          <a:xfrm>
            <a:off x="834664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33" name="Shape 1831"/>
          <p:cNvSpPr/>
          <p:nvPr/>
        </p:nvSpPr>
        <p:spPr>
          <a:xfrm>
            <a:off x="1002914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34" name="Shape 1832"/>
          <p:cNvSpPr/>
          <p:nvPr/>
        </p:nvSpPr>
        <p:spPr>
          <a:xfrm>
            <a:off x="1171164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35" name="Shape 1833"/>
          <p:cNvSpPr/>
          <p:nvPr/>
        </p:nvSpPr>
        <p:spPr>
          <a:xfrm>
            <a:off x="1339413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36" name="Shape 1834"/>
          <p:cNvSpPr/>
          <p:nvPr/>
        </p:nvSpPr>
        <p:spPr>
          <a:xfrm>
            <a:off x="1507663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37" name="Shape 1835"/>
          <p:cNvSpPr/>
          <p:nvPr/>
        </p:nvSpPr>
        <p:spPr>
          <a:xfrm>
            <a:off x="1675912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38" name="Shape 1836"/>
          <p:cNvSpPr/>
          <p:nvPr/>
        </p:nvSpPr>
        <p:spPr>
          <a:xfrm>
            <a:off x="1844162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39" name="Shape 1837"/>
          <p:cNvSpPr/>
          <p:nvPr/>
        </p:nvSpPr>
        <p:spPr>
          <a:xfrm>
            <a:off x="2012412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40" name="Shape 1838"/>
          <p:cNvSpPr/>
          <p:nvPr/>
        </p:nvSpPr>
        <p:spPr>
          <a:xfrm>
            <a:off x="2180661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41" name="Shape 1839"/>
          <p:cNvSpPr/>
          <p:nvPr/>
        </p:nvSpPr>
        <p:spPr>
          <a:xfrm>
            <a:off x="2348911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42" name="Shape 1840"/>
          <p:cNvSpPr/>
          <p:nvPr/>
        </p:nvSpPr>
        <p:spPr>
          <a:xfrm>
            <a:off x="2517160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43" name="Shape 1841"/>
          <p:cNvSpPr/>
          <p:nvPr/>
        </p:nvSpPr>
        <p:spPr>
          <a:xfrm>
            <a:off x="2685410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44" name="Shape 1842"/>
          <p:cNvSpPr/>
          <p:nvPr/>
        </p:nvSpPr>
        <p:spPr>
          <a:xfrm>
            <a:off x="2853660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45" name="Shape 1843"/>
          <p:cNvSpPr/>
          <p:nvPr/>
        </p:nvSpPr>
        <p:spPr>
          <a:xfrm>
            <a:off x="3021909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46" name="Shape 1844"/>
          <p:cNvSpPr/>
          <p:nvPr/>
        </p:nvSpPr>
        <p:spPr>
          <a:xfrm>
            <a:off x="3190159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47" name="Shape 1845"/>
          <p:cNvSpPr/>
          <p:nvPr/>
        </p:nvSpPr>
        <p:spPr>
          <a:xfrm>
            <a:off x="3358408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48" name="Shape 1846"/>
          <p:cNvSpPr/>
          <p:nvPr/>
        </p:nvSpPr>
        <p:spPr>
          <a:xfrm>
            <a:off x="3526658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49" name="Shape 1847"/>
          <p:cNvSpPr/>
          <p:nvPr/>
        </p:nvSpPr>
        <p:spPr>
          <a:xfrm>
            <a:off x="3694908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50" name="Shape 1848"/>
          <p:cNvSpPr/>
          <p:nvPr/>
        </p:nvSpPr>
        <p:spPr>
          <a:xfrm>
            <a:off x="3863157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51" name="Shape 1849"/>
          <p:cNvSpPr/>
          <p:nvPr/>
        </p:nvSpPr>
        <p:spPr>
          <a:xfrm>
            <a:off x="4031407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52" name="Shape 1850"/>
          <p:cNvSpPr/>
          <p:nvPr/>
        </p:nvSpPr>
        <p:spPr>
          <a:xfrm>
            <a:off x="4199656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53" name="Shape 1851"/>
          <p:cNvSpPr/>
          <p:nvPr/>
        </p:nvSpPr>
        <p:spPr>
          <a:xfrm>
            <a:off x="4367906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54" name="Shape 1852"/>
          <p:cNvSpPr/>
          <p:nvPr/>
        </p:nvSpPr>
        <p:spPr>
          <a:xfrm>
            <a:off x="4536156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55" name="Shape 1853"/>
          <p:cNvSpPr/>
          <p:nvPr/>
        </p:nvSpPr>
        <p:spPr>
          <a:xfrm>
            <a:off x="4704405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56" name="Shape 1854"/>
          <p:cNvSpPr/>
          <p:nvPr/>
        </p:nvSpPr>
        <p:spPr>
          <a:xfrm>
            <a:off x="4872655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57" name="Shape 1855"/>
          <p:cNvSpPr/>
          <p:nvPr/>
        </p:nvSpPr>
        <p:spPr>
          <a:xfrm>
            <a:off x="5040904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58" name="Shape 1856"/>
          <p:cNvSpPr/>
          <p:nvPr/>
        </p:nvSpPr>
        <p:spPr>
          <a:xfrm>
            <a:off x="5209154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59" name="Shape 1857"/>
          <p:cNvSpPr/>
          <p:nvPr/>
        </p:nvSpPr>
        <p:spPr>
          <a:xfrm>
            <a:off x="5377404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60" name="Shape 1858"/>
          <p:cNvSpPr/>
          <p:nvPr/>
        </p:nvSpPr>
        <p:spPr>
          <a:xfrm>
            <a:off x="5545653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61" name="Shape 1859"/>
          <p:cNvSpPr/>
          <p:nvPr/>
        </p:nvSpPr>
        <p:spPr>
          <a:xfrm>
            <a:off x="5713903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62" name="Shape 1860"/>
          <p:cNvSpPr/>
          <p:nvPr/>
        </p:nvSpPr>
        <p:spPr>
          <a:xfrm>
            <a:off x="5882152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63" name="Shape 1861"/>
          <p:cNvSpPr/>
          <p:nvPr/>
        </p:nvSpPr>
        <p:spPr>
          <a:xfrm>
            <a:off x="6050402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64" name="Shape 1862"/>
          <p:cNvSpPr/>
          <p:nvPr/>
        </p:nvSpPr>
        <p:spPr>
          <a:xfrm>
            <a:off x="6218652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65" name="Shape 1863"/>
          <p:cNvSpPr/>
          <p:nvPr/>
        </p:nvSpPr>
        <p:spPr>
          <a:xfrm>
            <a:off x="6386901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66" name="Shape 1864"/>
          <p:cNvSpPr/>
          <p:nvPr/>
        </p:nvSpPr>
        <p:spPr>
          <a:xfrm>
            <a:off x="6555151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67" name="Shape 1865"/>
          <p:cNvSpPr/>
          <p:nvPr/>
        </p:nvSpPr>
        <p:spPr>
          <a:xfrm>
            <a:off x="6723400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68" name="Shape 1866"/>
          <p:cNvSpPr/>
          <p:nvPr/>
        </p:nvSpPr>
        <p:spPr>
          <a:xfrm>
            <a:off x="6891650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69" name="Shape 1867"/>
          <p:cNvSpPr/>
          <p:nvPr/>
        </p:nvSpPr>
        <p:spPr>
          <a:xfrm>
            <a:off x="7059900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70" name="Shape 1868"/>
          <p:cNvSpPr/>
          <p:nvPr/>
        </p:nvSpPr>
        <p:spPr>
          <a:xfrm>
            <a:off x="7228149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71" name="Shape 1869"/>
          <p:cNvSpPr/>
          <p:nvPr/>
        </p:nvSpPr>
        <p:spPr>
          <a:xfrm>
            <a:off x="7396399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72" name="Shape 1870"/>
          <p:cNvSpPr/>
          <p:nvPr/>
        </p:nvSpPr>
        <p:spPr>
          <a:xfrm>
            <a:off x="7564648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73" name="Shape 1871"/>
          <p:cNvSpPr/>
          <p:nvPr/>
        </p:nvSpPr>
        <p:spPr>
          <a:xfrm>
            <a:off x="7732898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74" name="Shape 1872"/>
          <p:cNvSpPr/>
          <p:nvPr/>
        </p:nvSpPr>
        <p:spPr>
          <a:xfrm>
            <a:off x="7901148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75" name="Shape 1873"/>
          <p:cNvSpPr/>
          <p:nvPr/>
        </p:nvSpPr>
        <p:spPr>
          <a:xfrm>
            <a:off x="8069397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76" name="Shape 1874"/>
          <p:cNvSpPr/>
          <p:nvPr/>
        </p:nvSpPr>
        <p:spPr>
          <a:xfrm>
            <a:off x="8237647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77" name="Shape 1875"/>
          <p:cNvSpPr/>
          <p:nvPr/>
        </p:nvSpPr>
        <p:spPr>
          <a:xfrm>
            <a:off x="8405896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78" name="Shape 1876"/>
          <p:cNvSpPr/>
          <p:nvPr/>
        </p:nvSpPr>
        <p:spPr>
          <a:xfrm>
            <a:off x="8574146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79" name="Shape 1877"/>
          <p:cNvSpPr/>
          <p:nvPr/>
        </p:nvSpPr>
        <p:spPr>
          <a:xfrm>
            <a:off x="8742396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80" name="Shape 1878"/>
          <p:cNvSpPr/>
          <p:nvPr/>
        </p:nvSpPr>
        <p:spPr>
          <a:xfrm>
            <a:off x="8910645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81" name="Shape 1879"/>
          <p:cNvSpPr/>
          <p:nvPr/>
        </p:nvSpPr>
        <p:spPr>
          <a:xfrm>
            <a:off x="9078895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82" name="Shape 1880"/>
          <p:cNvSpPr/>
          <p:nvPr/>
        </p:nvSpPr>
        <p:spPr>
          <a:xfrm>
            <a:off x="9247144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83" name="Shape 1881"/>
          <p:cNvSpPr/>
          <p:nvPr/>
        </p:nvSpPr>
        <p:spPr>
          <a:xfrm>
            <a:off x="9415394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84" name="Shape 1882"/>
          <p:cNvSpPr/>
          <p:nvPr/>
        </p:nvSpPr>
        <p:spPr>
          <a:xfrm>
            <a:off x="9583644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85" name="Shape 1883"/>
          <p:cNvSpPr/>
          <p:nvPr/>
        </p:nvSpPr>
        <p:spPr>
          <a:xfrm>
            <a:off x="9751893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86" name="Shape 1884"/>
          <p:cNvSpPr/>
          <p:nvPr/>
        </p:nvSpPr>
        <p:spPr>
          <a:xfrm>
            <a:off x="9920143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87" name="Shape 1885"/>
          <p:cNvSpPr/>
          <p:nvPr/>
        </p:nvSpPr>
        <p:spPr>
          <a:xfrm>
            <a:off x="10088392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88" name="Shape 1886"/>
          <p:cNvSpPr/>
          <p:nvPr/>
        </p:nvSpPr>
        <p:spPr>
          <a:xfrm>
            <a:off x="10256642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89" name="Shape 1887"/>
          <p:cNvSpPr/>
          <p:nvPr/>
        </p:nvSpPr>
        <p:spPr>
          <a:xfrm>
            <a:off x="10424892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90" name="Shape 1888"/>
          <p:cNvSpPr/>
          <p:nvPr/>
        </p:nvSpPr>
        <p:spPr>
          <a:xfrm>
            <a:off x="10593141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91" name="Shape 1889"/>
          <p:cNvSpPr/>
          <p:nvPr/>
        </p:nvSpPr>
        <p:spPr>
          <a:xfrm>
            <a:off x="10761391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92" name="Shape 1890"/>
          <p:cNvSpPr/>
          <p:nvPr/>
        </p:nvSpPr>
        <p:spPr>
          <a:xfrm>
            <a:off x="10929640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93" name="Shape 1891"/>
          <p:cNvSpPr/>
          <p:nvPr/>
        </p:nvSpPr>
        <p:spPr>
          <a:xfrm>
            <a:off x="11097890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94" name="Shape 1892"/>
          <p:cNvSpPr/>
          <p:nvPr/>
        </p:nvSpPr>
        <p:spPr>
          <a:xfrm>
            <a:off x="11266140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95" name="Shape 1893"/>
          <p:cNvSpPr/>
          <p:nvPr/>
        </p:nvSpPr>
        <p:spPr>
          <a:xfrm>
            <a:off x="11434389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96" name="Shape 1894"/>
          <p:cNvSpPr/>
          <p:nvPr/>
        </p:nvSpPr>
        <p:spPr>
          <a:xfrm>
            <a:off x="11602639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97" name="Shape 1895"/>
          <p:cNvSpPr/>
          <p:nvPr/>
        </p:nvSpPr>
        <p:spPr>
          <a:xfrm>
            <a:off x="11770888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98" name="Shape 1896"/>
          <p:cNvSpPr/>
          <p:nvPr/>
        </p:nvSpPr>
        <p:spPr>
          <a:xfrm>
            <a:off x="11939138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899" name="Shape 1897"/>
          <p:cNvSpPr/>
          <p:nvPr/>
        </p:nvSpPr>
        <p:spPr>
          <a:xfrm>
            <a:off x="12107388" y="41996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00" name="Shape 1898"/>
          <p:cNvSpPr/>
          <p:nvPr/>
        </p:nvSpPr>
        <p:spPr>
          <a:xfrm>
            <a:off x="-6584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01" name="Shape 1899"/>
          <p:cNvSpPr/>
          <p:nvPr/>
        </p:nvSpPr>
        <p:spPr>
          <a:xfrm>
            <a:off x="161666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02" name="Shape 1900"/>
          <p:cNvSpPr/>
          <p:nvPr/>
        </p:nvSpPr>
        <p:spPr>
          <a:xfrm>
            <a:off x="329916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03" name="Shape 1901"/>
          <p:cNvSpPr/>
          <p:nvPr/>
        </p:nvSpPr>
        <p:spPr>
          <a:xfrm>
            <a:off x="498165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04" name="Shape 1902"/>
          <p:cNvSpPr/>
          <p:nvPr/>
        </p:nvSpPr>
        <p:spPr>
          <a:xfrm>
            <a:off x="666415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05" name="Shape 1903"/>
          <p:cNvSpPr/>
          <p:nvPr/>
        </p:nvSpPr>
        <p:spPr>
          <a:xfrm>
            <a:off x="834664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06" name="Shape 1904"/>
          <p:cNvSpPr/>
          <p:nvPr/>
        </p:nvSpPr>
        <p:spPr>
          <a:xfrm>
            <a:off x="1002914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07" name="Shape 1905"/>
          <p:cNvSpPr/>
          <p:nvPr/>
        </p:nvSpPr>
        <p:spPr>
          <a:xfrm>
            <a:off x="1171164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08" name="Shape 1906"/>
          <p:cNvSpPr/>
          <p:nvPr/>
        </p:nvSpPr>
        <p:spPr>
          <a:xfrm>
            <a:off x="1339413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09" name="Shape 1907"/>
          <p:cNvSpPr/>
          <p:nvPr/>
        </p:nvSpPr>
        <p:spPr>
          <a:xfrm>
            <a:off x="1507663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10" name="Shape 1908"/>
          <p:cNvSpPr/>
          <p:nvPr/>
        </p:nvSpPr>
        <p:spPr>
          <a:xfrm>
            <a:off x="1675912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11" name="Shape 1909"/>
          <p:cNvSpPr/>
          <p:nvPr/>
        </p:nvSpPr>
        <p:spPr>
          <a:xfrm>
            <a:off x="1844162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12" name="Shape 1910"/>
          <p:cNvSpPr/>
          <p:nvPr/>
        </p:nvSpPr>
        <p:spPr>
          <a:xfrm>
            <a:off x="2012412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13" name="Shape 1911"/>
          <p:cNvSpPr/>
          <p:nvPr/>
        </p:nvSpPr>
        <p:spPr>
          <a:xfrm>
            <a:off x="2180661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14" name="Shape 1912"/>
          <p:cNvSpPr/>
          <p:nvPr/>
        </p:nvSpPr>
        <p:spPr>
          <a:xfrm>
            <a:off x="2348911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15" name="Shape 1913"/>
          <p:cNvSpPr/>
          <p:nvPr/>
        </p:nvSpPr>
        <p:spPr>
          <a:xfrm>
            <a:off x="2517160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16" name="Shape 1914"/>
          <p:cNvSpPr/>
          <p:nvPr/>
        </p:nvSpPr>
        <p:spPr>
          <a:xfrm>
            <a:off x="2685410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17" name="Shape 1915"/>
          <p:cNvSpPr/>
          <p:nvPr/>
        </p:nvSpPr>
        <p:spPr>
          <a:xfrm>
            <a:off x="2853660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18" name="Shape 1916"/>
          <p:cNvSpPr/>
          <p:nvPr/>
        </p:nvSpPr>
        <p:spPr>
          <a:xfrm>
            <a:off x="3021909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19" name="Shape 1917"/>
          <p:cNvSpPr/>
          <p:nvPr/>
        </p:nvSpPr>
        <p:spPr>
          <a:xfrm>
            <a:off x="3190159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20" name="Shape 1918"/>
          <p:cNvSpPr/>
          <p:nvPr/>
        </p:nvSpPr>
        <p:spPr>
          <a:xfrm>
            <a:off x="3358408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21" name="Shape 1919"/>
          <p:cNvSpPr/>
          <p:nvPr/>
        </p:nvSpPr>
        <p:spPr>
          <a:xfrm>
            <a:off x="3526658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22" name="Shape 1920"/>
          <p:cNvSpPr/>
          <p:nvPr/>
        </p:nvSpPr>
        <p:spPr>
          <a:xfrm>
            <a:off x="3694908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23" name="Shape 1921"/>
          <p:cNvSpPr/>
          <p:nvPr/>
        </p:nvSpPr>
        <p:spPr>
          <a:xfrm>
            <a:off x="3863157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24" name="Shape 1922"/>
          <p:cNvSpPr/>
          <p:nvPr/>
        </p:nvSpPr>
        <p:spPr>
          <a:xfrm>
            <a:off x="4031407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25" name="Shape 1923"/>
          <p:cNvSpPr/>
          <p:nvPr/>
        </p:nvSpPr>
        <p:spPr>
          <a:xfrm>
            <a:off x="4199656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26" name="Shape 1924"/>
          <p:cNvSpPr/>
          <p:nvPr/>
        </p:nvSpPr>
        <p:spPr>
          <a:xfrm>
            <a:off x="4367906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27" name="Shape 1925"/>
          <p:cNvSpPr/>
          <p:nvPr/>
        </p:nvSpPr>
        <p:spPr>
          <a:xfrm>
            <a:off x="4536156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28" name="Shape 1926"/>
          <p:cNvSpPr/>
          <p:nvPr/>
        </p:nvSpPr>
        <p:spPr>
          <a:xfrm>
            <a:off x="4704405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29" name="Shape 1927"/>
          <p:cNvSpPr/>
          <p:nvPr/>
        </p:nvSpPr>
        <p:spPr>
          <a:xfrm>
            <a:off x="4872655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30" name="Shape 1928"/>
          <p:cNvSpPr/>
          <p:nvPr/>
        </p:nvSpPr>
        <p:spPr>
          <a:xfrm>
            <a:off x="5040904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31" name="Shape 1929"/>
          <p:cNvSpPr/>
          <p:nvPr/>
        </p:nvSpPr>
        <p:spPr>
          <a:xfrm>
            <a:off x="5209154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32" name="Shape 1930"/>
          <p:cNvSpPr/>
          <p:nvPr/>
        </p:nvSpPr>
        <p:spPr>
          <a:xfrm>
            <a:off x="5377404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33" name="Shape 1931"/>
          <p:cNvSpPr/>
          <p:nvPr/>
        </p:nvSpPr>
        <p:spPr>
          <a:xfrm>
            <a:off x="5545653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34" name="Shape 1932"/>
          <p:cNvSpPr/>
          <p:nvPr/>
        </p:nvSpPr>
        <p:spPr>
          <a:xfrm>
            <a:off x="5713903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35" name="Shape 1933"/>
          <p:cNvSpPr/>
          <p:nvPr/>
        </p:nvSpPr>
        <p:spPr>
          <a:xfrm>
            <a:off x="5882152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36" name="Shape 1934"/>
          <p:cNvSpPr/>
          <p:nvPr/>
        </p:nvSpPr>
        <p:spPr>
          <a:xfrm>
            <a:off x="6050402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37" name="Shape 1935"/>
          <p:cNvSpPr/>
          <p:nvPr/>
        </p:nvSpPr>
        <p:spPr>
          <a:xfrm>
            <a:off x="6218652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38" name="Shape 1936"/>
          <p:cNvSpPr/>
          <p:nvPr/>
        </p:nvSpPr>
        <p:spPr>
          <a:xfrm>
            <a:off x="6386901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39" name="Shape 1937"/>
          <p:cNvSpPr/>
          <p:nvPr/>
        </p:nvSpPr>
        <p:spPr>
          <a:xfrm>
            <a:off x="6555151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40" name="Shape 1938"/>
          <p:cNvSpPr/>
          <p:nvPr/>
        </p:nvSpPr>
        <p:spPr>
          <a:xfrm>
            <a:off x="6723400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41" name="Shape 1939"/>
          <p:cNvSpPr/>
          <p:nvPr/>
        </p:nvSpPr>
        <p:spPr>
          <a:xfrm>
            <a:off x="6891650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42" name="Shape 1940"/>
          <p:cNvSpPr/>
          <p:nvPr/>
        </p:nvSpPr>
        <p:spPr>
          <a:xfrm>
            <a:off x="7059900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43" name="Shape 1941"/>
          <p:cNvSpPr/>
          <p:nvPr/>
        </p:nvSpPr>
        <p:spPr>
          <a:xfrm>
            <a:off x="7228149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44" name="Shape 1942"/>
          <p:cNvSpPr/>
          <p:nvPr/>
        </p:nvSpPr>
        <p:spPr>
          <a:xfrm>
            <a:off x="7396399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45" name="Shape 1943"/>
          <p:cNvSpPr/>
          <p:nvPr/>
        </p:nvSpPr>
        <p:spPr>
          <a:xfrm>
            <a:off x="7564648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46" name="Shape 1944"/>
          <p:cNvSpPr/>
          <p:nvPr/>
        </p:nvSpPr>
        <p:spPr>
          <a:xfrm>
            <a:off x="7732898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47" name="Shape 1945"/>
          <p:cNvSpPr/>
          <p:nvPr/>
        </p:nvSpPr>
        <p:spPr>
          <a:xfrm>
            <a:off x="7901148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48" name="Shape 1946"/>
          <p:cNvSpPr/>
          <p:nvPr/>
        </p:nvSpPr>
        <p:spPr>
          <a:xfrm>
            <a:off x="8069397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49" name="Shape 1947"/>
          <p:cNvSpPr/>
          <p:nvPr/>
        </p:nvSpPr>
        <p:spPr>
          <a:xfrm>
            <a:off x="8237647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50" name="Shape 1948"/>
          <p:cNvSpPr/>
          <p:nvPr/>
        </p:nvSpPr>
        <p:spPr>
          <a:xfrm>
            <a:off x="8405896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51" name="Shape 1949"/>
          <p:cNvSpPr/>
          <p:nvPr/>
        </p:nvSpPr>
        <p:spPr>
          <a:xfrm>
            <a:off x="8574146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52" name="Shape 1950"/>
          <p:cNvSpPr/>
          <p:nvPr/>
        </p:nvSpPr>
        <p:spPr>
          <a:xfrm>
            <a:off x="8742396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53" name="Shape 1951"/>
          <p:cNvSpPr/>
          <p:nvPr/>
        </p:nvSpPr>
        <p:spPr>
          <a:xfrm>
            <a:off x="8910645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54" name="Shape 1952"/>
          <p:cNvSpPr/>
          <p:nvPr/>
        </p:nvSpPr>
        <p:spPr>
          <a:xfrm>
            <a:off x="9078895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55" name="Shape 1953"/>
          <p:cNvSpPr/>
          <p:nvPr/>
        </p:nvSpPr>
        <p:spPr>
          <a:xfrm>
            <a:off x="9247144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56" name="Shape 1954"/>
          <p:cNvSpPr/>
          <p:nvPr/>
        </p:nvSpPr>
        <p:spPr>
          <a:xfrm>
            <a:off x="9415394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57" name="Shape 1955"/>
          <p:cNvSpPr/>
          <p:nvPr/>
        </p:nvSpPr>
        <p:spPr>
          <a:xfrm>
            <a:off x="9583644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58" name="Shape 1956"/>
          <p:cNvSpPr/>
          <p:nvPr/>
        </p:nvSpPr>
        <p:spPr>
          <a:xfrm>
            <a:off x="9751893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59" name="Shape 1957"/>
          <p:cNvSpPr/>
          <p:nvPr/>
        </p:nvSpPr>
        <p:spPr>
          <a:xfrm>
            <a:off x="9920143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60" name="Shape 1958"/>
          <p:cNvSpPr/>
          <p:nvPr/>
        </p:nvSpPr>
        <p:spPr>
          <a:xfrm>
            <a:off x="10088392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61" name="Shape 1959"/>
          <p:cNvSpPr/>
          <p:nvPr/>
        </p:nvSpPr>
        <p:spPr>
          <a:xfrm>
            <a:off x="10256642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62" name="Shape 1960"/>
          <p:cNvSpPr/>
          <p:nvPr/>
        </p:nvSpPr>
        <p:spPr>
          <a:xfrm>
            <a:off x="10424892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63" name="Shape 1961"/>
          <p:cNvSpPr/>
          <p:nvPr/>
        </p:nvSpPr>
        <p:spPr>
          <a:xfrm>
            <a:off x="10593141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64" name="Shape 1962"/>
          <p:cNvSpPr/>
          <p:nvPr/>
        </p:nvSpPr>
        <p:spPr>
          <a:xfrm>
            <a:off x="10761391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65" name="Shape 1963"/>
          <p:cNvSpPr/>
          <p:nvPr/>
        </p:nvSpPr>
        <p:spPr>
          <a:xfrm>
            <a:off x="10929640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66" name="Shape 1964"/>
          <p:cNvSpPr/>
          <p:nvPr/>
        </p:nvSpPr>
        <p:spPr>
          <a:xfrm>
            <a:off x="11097890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67" name="Shape 1965"/>
          <p:cNvSpPr/>
          <p:nvPr/>
        </p:nvSpPr>
        <p:spPr>
          <a:xfrm>
            <a:off x="11266140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68" name="Shape 1966"/>
          <p:cNvSpPr/>
          <p:nvPr/>
        </p:nvSpPr>
        <p:spPr>
          <a:xfrm>
            <a:off x="11434389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69" name="Shape 1967"/>
          <p:cNvSpPr/>
          <p:nvPr/>
        </p:nvSpPr>
        <p:spPr>
          <a:xfrm>
            <a:off x="11602639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70" name="Shape 1968"/>
          <p:cNvSpPr/>
          <p:nvPr/>
        </p:nvSpPr>
        <p:spPr>
          <a:xfrm>
            <a:off x="11770888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71" name="Shape 1969"/>
          <p:cNvSpPr/>
          <p:nvPr/>
        </p:nvSpPr>
        <p:spPr>
          <a:xfrm>
            <a:off x="11939138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72" name="Shape 1970"/>
          <p:cNvSpPr/>
          <p:nvPr/>
        </p:nvSpPr>
        <p:spPr>
          <a:xfrm>
            <a:off x="12107388" y="436790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73" name="Shape 1971"/>
          <p:cNvSpPr/>
          <p:nvPr/>
        </p:nvSpPr>
        <p:spPr>
          <a:xfrm>
            <a:off x="-6584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74" name="Shape 1972"/>
          <p:cNvSpPr/>
          <p:nvPr/>
        </p:nvSpPr>
        <p:spPr>
          <a:xfrm>
            <a:off x="161666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75" name="Shape 1973"/>
          <p:cNvSpPr/>
          <p:nvPr/>
        </p:nvSpPr>
        <p:spPr>
          <a:xfrm>
            <a:off x="329916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76" name="Shape 1974"/>
          <p:cNvSpPr/>
          <p:nvPr/>
        </p:nvSpPr>
        <p:spPr>
          <a:xfrm>
            <a:off x="498165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77" name="Shape 1975"/>
          <p:cNvSpPr/>
          <p:nvPr/>
        </p:nvSpPr>
        <p:spPr>
          <a:xfrm>
            <a:off x="666415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78" name="Shape 1976"/>
          <p:cNvSpPr/>
          <p:nvPr/>
        </p:nvSpPr>
        <p:spPr>
          <a:xfrm>
            <a:off x="834664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79" name="Shape 1977"/>
          <p:cNvSpPr/>
          <p:nvPr/>
        </p:nvSpPr>
        <p:spPr>
          <a:xfrm>
            <a:off x="1002914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80" name="Shape 1978"/>
          <p:cNvSpPr/>
          <p:nvPr/>
        </p:nvSpPr>
        <p:spPr>
          <a:xfrm>
            <a:off x="1171164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81" name="Shape 1979"/>
          <p:cNvSpPr/>
          <p:nvPr/>
        </p:nvSpPr>
        <p:spPr>
          <a:xfrm>
            <a:off x="1339413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82" name="Shape 1980"/>
          <p:cNvSpPr/>
          <p:nvPr/>
        </p:nvSpPr>
        <p:spPr>
          <a:xfrm>
            <a:off x="1507663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83" name="Shape 1981"/>
          <p:cNvSpPr/>
          <p:nvPr/>
        </p:nvSpPr>
        <p:spPr>
          <a:xfrm>
            <a:off x="1675912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84" name="Shape 1982"/>
          <p:cNvSpPr/>
          <p:nvPr/>
        </p:nvSpPr>
        <p:spPr>
          <a:xfrm>
            <a:off x="1844162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85" name="Shape 1983"/>
          <p:cNvSpPr/>
          <p:nvPr/>
        </p:nvSpPr>
        <p:spPr>
          <a:xfrm>
            <a:off x="2012412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86" name="Shape 1984"/>
          <p:cNvSpPr/>
          <p:nvPr/>
        </p:nvSpPr>
        <p:spPr>
          <a:xfrm>
            <a:off x="2180661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87" name="Shape 1985"/>
          <p:cNvSpPr/>
          <p:nvPr/>
        </p:nvSpPr>
        <p:spPr>
          <a:xfrm>
            <a:off x="2348911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88" name="Shape 1986"/>
          <p:cNvSpPr/>
          <p:nvPr/>
        </p:nvSpPr>
        <p:spPr>
          <a:xfrm>
            <a:off x="2517160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89" name="Shape 1987"/>
          <p:cNvSpPr/>
          <p:nvPr/>
        </p:nvSpPr>
        <p:spPr>
          <a:xfrm>
            <a:off x="2685410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90" name="Shape 1988"/>
          <p:cNvSpPr/>
          <p:nvPr/>
        </p:nvSpPr>
        <p:spPr>
          <a:xfrm>
            <a:off x="2853660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91" name="Shape 1989"/>
          <p:cNvSpPr/>
          <p:nvPr/>
        </p:nvSpPr>
        <p:spPr>
          <a:xfrm>
            <a:off x="3021909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92" name="Shape 1990"/>
          <p:cNvSpPr/>
          <p:nvPr/>
        </p:nvSpPr>
        <p:spPr>
          <a:xfrm>
            <a:off x="3190159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93" name="Shape 1991"/>
          <p:cNvSpPr/>
          <p:nvPr/>
        </p:nvSpPr>
        <p:spPr>
          <a:xfrm>
            <a:off x="3358408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94" name="Shape 1992"/>
          <p:cNvSpPr/>
          <p:nvPr/>
        </p:nvSpPr>
        <p:spPr>
          <a:xfrm>
            <a:off x="3526658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95" name="Shape 1993"/>
          <p:cNvSpPr/>
          <p:nvPr/>
        </p:nvSpPr>
        <p:spPr>
          <a:xfrm>
            <a:off x="3694908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96" name="Shape 1994"/>
          <p:cNvSpPr/>
          <p:nvPr/>
        </p:nvSpPr>
        <p:spPr>
          <a:xfrm>
            <a:off x="3863157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97" name="Shape 1995"/>
          <p:cNvSpPr/>
          <p:nvPr/>
        </p:nvSpPr>
        <p:spPr>
          <a:xfrm>
            <a:off x="4031407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98" name="Shape 1996"/>
          <p:cNvSpPr/>
          <p:nvPr/>
        </p:nvSpPr>
        <p:spPr>
          <a:xfrm>
            <a:off x="4199656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1999" name="Shape 1997"/>
          <p:cNvSpPr/>
          <p:nvPr/>
        </p:nvSpPr>
        <p:spPr>
          <a:xfrm>
            <a:off x="4367906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00" name="Shape 1998"/>
          <p:cNvSpPr/>
          <p:nvPr/>
        </p:nvSpPr>
        <p:spPr>
          <a:xfrm>
            <a:off x="4536156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01" name="Shape 1999"/>
          <p:cNvSpPr/>
          <p:nvPr/>
        </p:nvSpPr>
        <p:spPr>
          <a:xfrm>
            <a:off x="4704405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02" name="Shape 2000"/>
          <p:cNvSpPr/>
          <p:nvPr/>
        </p:nvSpPr>
        <p:spPr>
          <a:xfrm>
            <a:off x="4872655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03" name="Shape 2001"/>
          <p:cNvSpPr/>
          <p:nvPr/>
        </p:nvSpPr>
        <p:spPr>
          <a:xfrm>
            <a:off x="5040904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04" name="Shape 2002"/>
          <p:cNvSpPr/>
          <p:nvPr/>
        </p:nvSpPr>
        <p:spPr>
          <a:xfrm>
            <a:off x="5209154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05" name="Shape 2003"/>
          <p:cNvSpPr/>
          <p:nvPr/>
        </p:nvSpPr>
        <p:spPr>
          <a:xfrm>
            <a:off x="5377404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06" name="Shape 2004"/>
          <p:cNvSpPr/>
          <p:nvPr/>
        </p:nvSpPr>
        <p:spPr>
          <a:xfrm>
            <a:off x="5545653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07" name="Shape 2005"/>
          <p:cNvSpPr/>
          <p:nvPr/>
        </p:nvSpPr>
        <p:spPr>
          <a:xfrm>
            <a:off x="5713903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08" name="Shape 2006"/>
          <p:cNvSpPr/>
          <p:nvPr/>
        </p:nvSpPr>
        <p:spPr>
          <a:xfrm>
            <a:off x="5882152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09" name="Shape 2007"/>
          <p:cNvSpPr/>
          <p:nvPr/>
        </p:nvSpPr>
        <p:spPr>
          <a:xfrm>
            <a:off x="6050402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10" name="Shape 2008"/>
          <p:cNvSpPr/>
          <p:nvPr/>
        </p:nvSpPr>
        <p:spPr>
          <a:xfrm>
            <a:off x="6218652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11" name="Shape 2009"/>
          <p:cNvSpPr/>
          <p:nvPr/>
        </p:nvSpPr>
        <p:spPr>
          <a:xfrm>
            <a:off x="6386901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12" name="Shape 2010"/>
          <p:cNvSpPr/>
          <p:nvPr/>
        </p:nvSpPr>
        <p:spPr>
          <a:xfrm>
            <a:off x="6555151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13" name="Shape 2011"/>
          <p:cNvSpPr/>
          <p:nvPr/>
        </p:nvSpPr>
        <p:spPr>
          <a:xfrm>
            <a:off x="6723400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14" name="Shape 2012"/>
          <p:cNvSpPr/>
          <p:nvPr/>
        </p:nvSpPr>
        <p:spPr>
          <a:xfrm>
            <a:off x="6891650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15" name="Shape 2013"/>
          <p:cNvSpPr/>
          <p:nvPr/>
        </p:nvSpPr>
        <p:spPr>
          <a:xfrm>
            <a:off x="7059900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16" name="Shape 2014"/>
          <p:cNvSpPr/>
          <p:nvPr/>
        </p:nvSpPr>
        <p:spPr>
          <a:xfrm>
            <a:off x="7228149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17" name="Shape 2015"/>
          <p:cNvSpPr/>
          <p:nvPr/>
        </p:nvSpPr>
        <p:spPr>
          <a:xfrm>
            <a:off x="7396399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18" name="Shape 2016"/>
          <p:cNvSpPr/>
          <p:nvPr/>
        </p:nvSpPr>
        <p:spPr>
          <a:xfrm>
            <a:off x="7564648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19" name="Shape 2017"/>
          <p:cNvSpPr/>
          <p:nvPr/>
        </p:nvSpPr>
        <p:spPr>
          <a:xfrm>
            <a:off x="7732898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20" name="Shape 2018"/>
          <p:cNvSpPr/>
          <p:nvPr/>
        </p:nvSpPr>
        <p:spPr>
          <a:xfrm>
            <a:off x="7901148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21" name="Shape 2019"/>
          <p:cNvSpPr/>
          <p:nvPr/>
        </p:nvSpPr>
        <p:spPr>
          <a:xfrm>
            <a:off x="8069397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22" name="Shape 2020"/>
          <p:cNvSpPr/>
          <p:nvPr/>
        </p:nvSpPr>
        <p:spPr>
          <a:xfrm>
            <a:off x="8237647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23" name="Shape 2021"/>
          <p:cNvSpPr/>
          <p:nvPr/>
        </p:nvSpPr>
        <p:spPr>
          <a:xfrm>
            <a:off x="8405896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24" name="Shape 2022"/>
          <p:cNvSpPr/>
          <p:nvPr/>
        </p:nvSpPr>
        <p:spPr>
          <a:xfrm>
            <a:off x="8574146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25" name="Shape 2023"/>
          <p:cNvSpPr/>
          <p:nvPr/>
        </p:nvSpPr>
        <p:spPr>
          <a:xfrm>
            <a:off x="8742396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26" name="Shape 2024"/>
          <p:cNvSpPr/>
          <p:nvPr/>
        </p:nvSpPr>
        <p:spPr>
          <a:xfrm>
            <a:off x="8910645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27" name="Shape 2025"/>
          <p:cNvSpPr/>
          <p:nvPr/>
        </p:nvSpPr>
        <p:spPr>
          <a:xfrm>
            <a:off x="9078895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28" name="Shape 2026"/>
          <p:cNvSpPr/>
          <p:nvPr/>
        </p:nvSpPr>
        <p:spPr>
          <a:xfrm>
            <a:off x="9247144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29" name="Shape 2027"/>
          <p:cNvSpPr/>
          <p:nvPr/>
        </p:nvSpPr>
        <p:spPr>
          <a:xfrm>
            <a:off x="9415394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30" name="Shape 2028"/>
          <p:cNvSpPr/>
          <p:nvPr/>
        </p:nvSpPr>
        <p:spPr>
          <a:xfrm>
            <a:off x="9583644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31" name="Shape 2029"/>
          <p:cNvSpPr/>
          <p:nvPr/>
        </p:nvSpPr>
        <p:spPr>
          <a:xfrm>
            <a:off x="9751893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32" name="Shape 2030"/>
          <p:cNvSpPr/>
          <p:nvPr/>
        </p:nvSpPr>
        <p:spPr>
          <a:xfrm>
            <a:off x="9920143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33" name="Shape 2031"/>
          <p:cNvSpPr/>
          <p:nvPr/>
        </p:nvSpPr>
        <p:spPr>
          <a:xfrm>
            <a:off x="10088392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34" name="Shape 2032"/>
          <p:cNvSpPr/>
          <p:nvPr/>
        </p:nvSpPr>
        <p:spPr>
          <a:xfrm>
            <a:off x="10256642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35" name="Shape 2033"/>
          <p:cNvSpPr/>
          <p:nvPr/>
        </p:nvSpPr>
        <p:spPr>
          <a:xfrm>
            <a:off x="10424892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36" name="Shape 2034"/>
          <p:cNvSpPr/>
          <p:nvPr/>
        </p:nvSpPr>
        <p:spPr>
          <a:xfrm>
            <a:off x="10593141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37" name="Shape 2035"/>
          <p:cNvSpPr/>
          <p:nvPr/>
        </p:nvSpPr>
        <p:spPr>
          <a:xfrm>
            <a:off x="10761391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38" name="Shape 2036"/>
          <p:cNvSpPr/>
          <p:nvPr/>
        </p:nvSpPr>
        <p:spPr>
          <a:xfrm>
            <a:off x="10929640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39" name="Shape 2037"/>
          <p:cNvSpPr/>
          <p:nvPr/>
        </p:nvSpPr>
        <p:spPr>
          <a:xfrm>
            <a:off x="11097890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40" name="Shape 2038"/>
          <p:cNvSpPr/>
          <p:nvPr/>
        </p:nvSpPr>
        <p:spPr>
          <a:xfrm>
            <a:off x="11266140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41" name="Shape 2039"/>
          <p:cNvSpPr/>
          <p:nvPr/>
        </p:nvSpPr>
        <p:spPr>
          <a:xfrm>
            <a:off x="11434389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42" name="Shape 2040"/>
          <p:cNvSpPr/>
          <p:nvPr/>
        </p:nvSpPr>
        <p:spPr>
          <a:xfrm>
            <a:off x="11602639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43" name="Shape 2041"/>
          <p:cNvSpPr/>
          <p:nvPr/>
        </p:nvSpPr>
        <p:spPr>
          <a:xfrm>
            <a:off x="11770888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44" name="Shape 2042"/>
          <p:cNvSpPr/>
          <p:nvPr/>
        </p:nvSpPr>
        <p:spPr>
          <a:xfrm>
            <a:off x="11939138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45" name="Shape 2043"/>
          <p:cNvSpPr/>
          <p:nvPr/>
        </p:nvSpPr>
        <p:spPr>
          <a:xfrm>
            <a:off x="12107388" y="4536156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46" name="Shape 2044"/>
          <p:cNvSpPr/>
          <p:nvPr/>
        </p:nvSpPr>
        <p:spPr>
          <a:xfrm>
            <a:off x="-6584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47" name="Shape 2045"/>
          <p:cNvSpPr/>
          <p:nvPr/>
        </p:nvSpPr>
        <p:spPr>
          <a:xfrm>
            <a:off x="161666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48" name="Shape 2046"/>
          <p:cNvSpPr/>
          <p:nvPr/>
        </p:nvSpPr>
        <p:spPr>
          <a:xfrm>
            <a:off x="329916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49" name="Shape 2047"/>
          <p:cNvSpPr/>
          <p:nvPr/>
        </p:nvSpPr>
        <p:spPr>
          <a:xfrm>
            <a:off x="498165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50" name="Shape 2048"/>
          <p:cNvSpPr/>
          <p:nvPr/>
        </p:nvSpPr>
        <p:spPr>
          <a:xfrm>
            <a:off x="666415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51" name="Shape 2049"/>
          <p:cNvSpPr/>
          <p:nvPr/>
        </p:nvSpPr>
        <p:spPr>
          <a:xfrm>
            <a:off x="834664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52" name="Shape 2050"/>
          <p:cNvSpPr/>
          <p:nvPr/>
        </p:nvSpPr>
        <p:spPr>
          <a:xfrm>
            <a:off x="1002914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53" name="Shape 2051"/>
          <p:cNvSpPr/>
          <p:nvPr/>
        </p:nvSpPr>
        <p:spPr>
          <a:xfrm>
            <a:off x="1171164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54" name="Shape 2052"/>
          <p:cNvSpPr/>
          <p:nvPr/>
        </p:nvSpPr>
        <p:spPr>
          <a:xfrm>
            <a:off x="1339413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55" name="Shape 2053"/>
          <p:cNvSpPr/>
          <p:nvPr/>
        </p:nvSpPr>
        <p:spPr>
          <a:xfrm>
            <a:off x="1507663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56" name="Shape 2054"/>
          <p:cNvSpPr/>
          <p:nvPr/>
        </p:nvSpPr>
        <p:spPr>
          <a:xfrm>
            <a:off x="1675912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57" name="Shape 2055"/>
          <p:cNvSpPr/>
          <p:nvPr/>
        </p:nvSpPr>
        <p:spPr>
          <a:xfrm>
            <a:off x="1844162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58" name="Shape 2056"/>
          <p:cNvSpPr/>
          <p:nvPr/>
        </p:nvSpPr>
        <p:spPr>
          <a:xfrm>
            <a:off x="2012412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59" name="Shape 2057"/>
          <p:cNvSpPr/>
          <p:nvPr/>
        </p:nvSpPr>
        <p:spPr>
          <a:xfrm>
            <a:off x="2180661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60" name="Shape 2058"/>
          <p:cNvSpPr/>
          <p:nvPr/>
        </p:nvSpPr>
        <p:spPr>
          <a:xfrm>
            <a:off x="2348911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61" name="Shape 2059"/>
          <p:cNvSpPr/>
          <p:nvPr/>
        </p:nvSpPr>
        <p:spPr>
          <a:xfrm>
            <a:off x="2517160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62" name="Shape 2060"/>
          <p:cNvSpPr/>
          <p:nvPr/>
        </p:nvSpPr>
        <p:spPr>
          <a:xfrm>
            <a:off x="2685410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63" name="Shape 2061"/>
          <p:cNvSpPr/>
          <p:nvPr/>
        </p:nvSpPr>
        <p:spPr>
          <a:xfrm>
            <a:off x="2853660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64" name="Shape 2062"/>
          <p:cNvSpPr/>
          <p:nvPr/>
        </p:nvSpPr>
        <p:spPr>
          <a:xfrm>
            <a:off x="3021909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65" name="Shape 2063"/>
          <p:cNvSpPr/>
          <p:nvPr/>
        </p:nvSpPr>
        <p:spPr>
          <a:xfrm>
            <a:off x="3190159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66" name="Shape 2064"/>
          <p:cNvSpPr/>
          <p:nvPr/>
        </p:nvSpPr>
        <p:spPr>
          <a:xfrm>
            <a:off x="3358408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67" name="Shape 2065"/>
          <p:cNvSpPr/>
          <p:nvPr/>
        </p:nvSpPr>
        <p:spPr>
          <a:xfrm>
            <a:off x="3526658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68" name="Shape 2066"/>
          <p:cNvSpPr/>
          <p:nvPr/>
        </p:nvSpPr>
        <p:spPr>
          <a:xfrm>
            <a:off x="3694908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69" name="Shape 2067"/>
          <p:cNvSpPr/>
          <p:nvPr/>
        </p:nvSpPr>
        <p:spPr>
          <a:xfrm>
            <a:off x="3863157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70" name="Shape 2068"/>
          <p:cNvSpPr/>
          <p:nvPr/>
        </p:nvSpPr>
        <p:spPr>
          <a:xfrm>
            <a:off x="4031407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71" name="Shape 2069"/>
          <p:cNvSpPr/>
          <p:nvPr/>
        </p:nvSpPr>
        <p:spPr>
          <a:xfrm>
            <a:off x="4199656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72" name="Shape 2070"/>
          <p:cNvSpPr/>
          <p:nvPr/>
        </p:nvSpPr>
        <p:spPr>
          <a:xfrm>
            <a:off x="4367906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73" name="Shape 2071"/>
          <p:cNvSpPr/>
          <p:nvPr/>
        </p:nvSpPr>
        <p:spPr>
          <a:xfrm>
            <a:off x="4536156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74" name="Shape 2072"/>
          <p:cNvSpPr/>
          <p:nvPr/>
        </p:nvSpPr>
        <p:spPr>
          <a:xfrm>
            <a:off x="4704405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75" name="Shape 2073"/>
          <p:cNvSpPr/>
          <p:nvPr/>
        </p:nvSpPr>
        <p:spPr>
          <a:xfrm>
            <a:off x="4872655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76" name="Shape 2074"/>
          <p:cNvSpPr/>
          <p:nvPr/>
        </p:nvSpPr>
        <p:spPr>
          <a:xfrm>
            <a:off x="5040904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77" name="Shape 2075"/>
          <p:cNvSpPr/>
          <p:nvPr/>
        </p:nvSpPr>
        <p:spPr>
          <a:xfrm>
            <a:off x="5209154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78" name="Shape 2076"/>
          <p:cNvSpPr/>
          <p:nvPr/>
        </p:nvSpPr>
        <p:spPr>
          <a:xfrm>
            <a:off x="5377404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79" name="Shape 2077"/>
          <p:cNvSpPr/>
          <p:nvPr/>
        </p:nvSpPr>
        <p:spPr>
          <a:xfrm>
            <a:off x="5545653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80" name="Shape 2078"/>
          <p:cNvSpPr/>
          <p:nvPr/>
        </p:nvSpPr>
        <p:spPr>
          <a:xfrm>
            <a:off x="5713903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81" name="Shape 2079"/>
          <p:cNvSpPr/>
          <p:nvPr/>
        </p:nvSpPr>
        <p:spPr>
          <a:xfrm>
            <a:off x="5882152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82" name="Shape 2080"/>
          <p:cNvSpPr/>
          <p:nvPr/>
        </p:nvSpPr>
        <p:spPr>
          <a:xfrm>
            <a:off x="6050402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83" name="Shape 2081"/>
          <p:cNvSpPr/>
          <p:nvPr/>
        </p:nvSpPr>
        <p:spPr>
          <a:xfrm>
            <a:off x="6218652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84" name="Shape 2082"/>
          <p:cNvSpPr/>
          <p:nvPr/>
        </p:nvSpPr>
        <p:spPr>
          <a:xfrm>
            <a:off x="6386901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85" name="Shape 2083"/>
          <p:cNvSpPr/>
          <p:nvPr/>
        </p:nvSpPr>
        <p:spPr>
          <a:xfrm>
            <a:off x="6555151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86" name="Shape 2084"/>
          <p:cNvSpPr/>
          <p:nvPr/>
        </p:nvSpPr>
        <p:spPr>
          <a:xfrm>
            <a:off x="6723400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87" name="Shape 2085"/>
          <p:cNvSpPr/>
          <p:nvPr/>
        </p:nvSpPr>
        <p:spPr>
          <a:xfrm>
            <a:off x="6891650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88" name="Shape 2086"/>
          <p:cNvSpPr/>
          <p:nvPr/>
        </p:nvSpPr>
        <p:spPr>
          <a:xfrm>
            <a:off x="7059900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89" name="Shape 2087"/>
          <p:cNvSpPr/>
          <p:nvPr/>
        </p:nvSpPr>
        <p:spPr>
          <a:xfrm>
            <a:off x="7228149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90" name="Shape 2088"/>
          <p:cNvSpPr/>
          <p:nvPr/>
        </p:nvSpPr>
        <p:spPr>
          <a:xfrm>
            <a:off x="7396399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91" name="Shape 2089"/>
          <p:cNvSpPr/>
          <p:nvPr/>
        </p:nvSpPr>
        <p:spPr>
          <a:xfrm>
            <a:off x="7564648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92" name="Shape 2090"/>
          <p:cNvSpPr/>
          <p:nvPr/>
        </p:nvSpPr>
        <p:spPr>
          <a:xfrm>
            <a:off x="7732898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93" name="Shape 2091"/>
          <p:cNvSpPr/>
          <p:nvPr/>
        </p:nvSpPr>
        <p:spPr>
          <a:xfrm>
            <a:off x="7901148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94" name="Shape 2092"/>
          <p:cNvSpPr/>
          <p:nvPr/>
        </p:nvSpPr>
        <p:spPr>
          <a:xfrm>
            <a:off x="8069397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95" name="Shape 2093"/>
          <p:cNvSpPr/>
          <p:nvPr/>
        </p:nvSpPr>
        <p:spPr>
          <a:xfrm>
            <a:off x="8237647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96" name="Shape 2094"/>
          <p:cNvSpPr/>
          <p:nvPr/>
        </p:nvSpPr>
        <p:spPr>
          <a:xfrm>
            <a:off x="8405896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97" name="Shape 2095"/>
          <p:cNvSpPr/>
          <p:nvPr/>
        </p:nvSpPr>
        <p:spPr>
          <a:xfrm>
            <a:off x="8574146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98" name="Shape 2096"/>
          <p:cNvSpPr/>
          <p:nvPr/>
        </p:nvSpPr>
        <p:spPr>
          <a:xfrm>
            <a:off x="8742396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099" name="Shape 2097"/>
          <p:cNvSpPr/>
          <p:nvPr/>
        </p:nvSpPr>
        <p:spPr>
          <a:xfrm>
            <a:off x="8910645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00" name="Shape 2098"/>
          <p:cNvSpPr/>
          <p:nvPr/>
        </p:nvSpPr>
        <p:spPr>
          <a:xfrm>
            <a:off x="9078895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01" name="Shape 2099"/>
          <p:cNvSpPr/>
          <p:nvPr/>
        </p:nvSpPr>
        <p:spPr>
          <a:xfrm>
            <a:off x="9247144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02" name="Shape 2100"/>
          <p:cNvSpPr/>
          <p:nvPr/>
        </p:nvSpPr>
        <p:spPr>
          <a:xfrm>
            <a:off x="9415394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03" name="Shape 2101"/>
          <p:cNvSpPr/>
          <p:nvPr/>
        </p:nvSpPr>
        <p:spPr>
          <a:xfrm>
            <a:off x="9583644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04" name="Shape 2102"/>
          <p:cNvSpPr/>
          <p:nvPr/>
        </p:nvSpPr>
        <p:spPr>
          <a:xfrm>
            <a:off x="9751893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05" name="Shape 2103"/>
          <p:cNvSpPr/>
          <p:nvPr/>
        </p:nvSpPr>
        <p:spPr>
          <a:xfrm>
            <a:off x="9920143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06" name="Shape 2104"/>
          <p:cNvSpPr/>
          <p:nvPr/>
        </p:nvSpPr>
        <p:spPr>
          <a:xfrm>
            <a:off x="10088392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07" name="Shape 2105"/>
          <p:cNvSpPr/>
          <p:nvPr/>
        </p:nvSpPr>
        <p:spPr>
          <a:xfrm>
            <a:off x="10256642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08" name="Shape 2106"/>
          <p:cNvSpPr/>
          <p:nvPr/>
        </p:nvSpPr>
        <p:spPr>
          <a:xfrm>
            <a:off x="10424892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09" name="Shape 2107"/>
          <p:cNvSpPr/>
          <p:nvPr/>
        </p:nvSpPr>
        <p:spPr>
          <a:xfrm>
            <a:off x="10593141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10" name="Shape 2108"/>
          <p:cNvSpPr/>
          <p:nvPr/>
        </p:nvSpPr>
        <p:spPr>
          <a:xfrm>
            <a:off x="10761391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11" name="Shape 2109"/>
          <p:cNvSpPr/>
          <p:nvPr/>
        </p:nvSpPr>
        <p:spPr>
          <a:xfrm>
            <a:off x="10929640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12" name="Shape 2110"/>
          <p:cNvSpPr/>
          <p:nvPr/>
        </p:nvSpPr>
        <p:spPr>
          <a:xfrm>
            <a:off x="11097890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13" name="Shape 2111"/>
          <p:cNvSpPr/>
          <p:nvPr/>
        </p:nvSpPr>
        <p:spPr>
          <a:xfrm>
            <a:off x="11266140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14" name="Shape 2112"/>
          <p:cNvSpPr/>
          <p:nvPr/>
        </p:nvSpPr>
        <p:spPr>
          <a:xfrm>
            <a:off x="11434389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15" name="Shape 2113"/>
          <p:cNvSpPr/>
          <p:nvPr/>
        </p:nvSpPr>
        <p:spPr>
          <a:xfrm>
            <a:off x="11602639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16" name="Shape 2114"/>
          <p:cNvSpPr/>
          <p:nvPr/>
        </p:nvSpPr>
        <p:spPr>
          <a:xfrm>
            <a:off x="11770888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17" name="Shape 2115"/>
          <p:cNvSpPr/>
          <p:nvPr/>
        </p:nvSpPr>
        <p:spPr>
          <a:xfrm>
            <a:off x="11939138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18" name="Shape 2116"/>
          <p:cNvSpPr/>
          <p:nvPr/>
        </p:nvSpPr>
        <p:spPr>
          <a:xfrm>
            <a:off x="12107388" y="470440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19" name="Shape 2117"/>
          <p:cNvSpPr/>
          <p:nvPr/>
        </p:nvSpPr>
        <p:spPr>
          <a:xfrm>
            <a:off x="-6584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20" name="Shape 2118"/>
          <p:cNvSpPr/>
          <p:nvPr/>
        </p:nvSpPr>
        <p:spPr>
          <a:xfrm>
            <a:off x="161666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21" name="Shape 2119"/>
          <p:cNvSpPr/>
          <p:nvPr/>
        </p:nvSpPr>
        <p:spPr>
          <a:xfrm>
            <a:off x="329916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22" name="Shape 2120"/>
          <p:cNvSpPr/>
          <p:nvPr/>
        </p:nvSpPr>
        <p:spPr>
          <a:xfrm>
            <a:off x="498165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23" name="Shape 2121"/>
          <p:cNvSpPr/>
          <p:nvPr/>
        </p:nvSpPr>
        <p:spPr>
          <a:xfrm>
            <a:off x="666415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24" name="Shape 2122"/>
          <p:cNvSpPr/>
          <p:nvPr/>
        </p:nvSpPr>
        <p:spPr>
          <a:xfrm>
            <a:off x="834664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25" name="Shape 2123"/>
          <p:cNvSpPr/>
          <p:nvPr/>
        </p:nvSpPr>
        <p:spPr>
          <a:xfrm>
            <a:off x="1002914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26" name="Shape 2124"/>
          <p:cNvSpPr/>
          <p:nvPr/>
        </p:nvSpPr>
        <p:spPr>
          <a:xfrm>
            <a:off x="1171164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27" name="Shape 2125"/>
          <p:cNvSpPr/>
          <p:nvPr/>
        </p:nvSpPr>
        <p:spPr>
          <a:xfrm>
            <a:off x="1339413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28" name="Shape 2126"/>
          <p:cNvSpPr/>
          <p:nvPr/>
        </p:nvSpPr>
        <p:spPr>
          <a:xfrm>
            <a:off x="1507663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29" name="Shape 2127"/>
          <p:cNvSpPr/>
          <p:nvPr/>
        </p:nvSpPr>
        <p:spPr>
          <a:xfrm>
            <a:off x="1675912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30" name="Shape 2128"/>
          <p:cNvSpPr/>
          <p:nvPr/>
        </p:nvSpPr>
        <p:spPr>
          <a:xfrm>
            <a:off x="1844162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31" name="Shape 2129"/>
          <p:cNvSpPr/>
          <p:nvPr/>
        </p:nvSpPr>
        <p:spPr>
          <a:xfrm>
            <a:off x="2012412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32" name="Shape 2130"/>
          <p:cNvSpPr/>
          <p:nvPr/>
        </p:nvSpPr>
        <p:spPr>
          <a:xfrm>
            <a:off x="2180661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33" name="Shape 2131"/>
          <p:cNvSpPr/>
          <p:nvPr/>
        </p:nvSpPr>
        <p:spPr>
          <a:xfrm>
            <a:off x="2348911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34" name="Shape 2132"/>
          <p:cNvSpPr/>
          <p:nvPr/>
        </p:nvSpPr>
        <p:spPr>
          <a:xfrm>
            <a:off x="2517160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35" name="Shape 2133"/>
          <p:cNvSpPr/>
          <p:nvPr/>
        </p:nvSpPr>
        <p:spPr>
          <a:xfrm>
            <a:off x="2685410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36" name="Shape 2134"/>
          <p:cNvSpPr/>
          <p:nvPr/>
        </p:nvSpPr>
        <p:spPr>
          <a:xfrm>
            <a:off x="2853660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37" name="Shape 2135"/>
          <p:cNvSpPr/>
          <p:nvPr/>
        </p:nvSpPr>
        <p:spPr>
          <a:xfrm>
            <a:off x="3021909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38" name="Shape 2136"/>
          <p:cNvSpPr/>
          <p:nvPr/>
        </p:nvSpPr>
        <p:spPr>
          <a:xfrm>
            <a:off x="3190159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39" name="Shape 2137"/>
          <p:cNvSpPr/>
          <p:nvPr/>
        </p:nvSpPr>
        <p:spPr>
          <a:xfrm>
            <a:off x="3358408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40" name="Shape 2138"/>
          <p:cNvSpPr/>
          <p:nvPr/>
        </p:nvSpPr>
        <p:spPr>
          <a:xfrm>
            <a:off x="3526658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41" name="Shape 2139"/>
          <p:cNvSpPr/>
          <p:nvPr/>
        </p:nvSpPr>
        <p:spPr>
          <a:xfrm>
            <a:off x="3694908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42" name="Shape 2140"/>
          <p:cNvSpPr/>
          <p:nvPr/>
        </p:nvSpPr>
        <p:spPr>
          <a:xfrm>
            <a:off x="3863157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43" name="Shape 2141"/>
          <p:cNvSpPr/>
          <p:nvPr/>
        </p:nvSpPr>
        <p:spPr>
          <a:xfrm>
            <a:off x="4031407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44" name="Shape 2142"/>
          <p:cNvSpPr/>
          <p:nvPr/>
        </p:nvSpPr>
        <p:spPr>
          <a:xfrm>
            <a:off x="4199656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45" name="Shape 2143"/>
          <p:cNvSpPr/>
          <p:nvPr/>
        </p:nvSpPr>
        <p:spPr>
          <a:xfrm>
            <a:off x="4367906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46" name="Shape 2144"/>
          <p:cNvSpPr/>
          <p:nvPr/>
        </p:nvSpPr>
        <p:spPr>
          <a:xfrm>
            <a:off x="4536156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47" name="Shape 2145"/>
          <p:cNvSpPr/>
          <p:nvPr/>
        </p:nvSpPr>
        <p:spPr>
          <a:xfrm>
            <a:off x="4704405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48" name="Shape 2146"/>
          <p:cNvSpPr/>
          <p:nvPr/>
        </p:nvSpPr>
        <p:spPr>
          <a:xfrm>
            <a:off x="4872655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49" name="Shape 2147"/>
          <p:cNvSpPr/>
          <p:nvPr/>
        </p:nvSpPr>
        <p:spPr>
          <a:xfrm>
            <a:off x="5040904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50" name="Shape 2148"/>
          <p:cNvSpPr/>
          <p:nvPr/>
        </p:nvSpPr>
        <p:spPr>
          <a:xfrm>
            <a:off x="5209154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51" name="Shape 2149"/>
          <p:cNvSpPr/>
          <p:nvPr/>
        </p:nvSpPr>
        <p:spPr>
          <a:xfrm>
            <a:off x="5377404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52" name="Shape 2150"/>
          <p:cNvSpPr/>
          <p:nvPr/>
        </p:nvSpPr>
        <p:spPr>
          <a:xfrm>
            <a:off x="5545653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53" name="Shape 2151"/>
          <p:cNvSpPr/>
          <p:nvPr/>
        </p:nvSpPr>
        <p:spPr>
          <a:xfrm>
            <a:off x="5713903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54" name="Shape 2152"/>
          <p:cNvSpPr/>
          <p:nvPr/>
        </p:nvSpPr>
        <p:spPr>
          <a:xfrm>
            <a:off x="5882152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55" name="Shape 2153"/>
          <p:cNvSpPr/>
          <p:nvPr/>
        </p:nvSpPr>
        <p:spPr>
          <a:xfrm>
            <a:off x="6050402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56" name="Shape 2154"/>
          <p:cNvSpPr/>
          <p:nvPr/>
        </p:nvSpPr>
        <p:spPr>
          <a:xfrm>
            <a:off x="6218652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57" name="Shape 2155"/>
          <p:cNvSpPr/>
          <p:nvPr/>
        </p:nvSpPr>
        <p:spPr>
          <a:xfrm>
            <a:off x="6386901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58" name="Shape 2156"/>
          <p:cNvSpPr/>
          <p:nvPr/>
        </p:nvSpPr>
        <p:spPr>
          <a:xfrm>
            <a:off x="6555151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59" name="Shape 2157"/>
          <p:cNvSpPr/>
          <p:nvPr/>
        </p:nvSpPr>
        <p:spPr>
          <a:xfrm>
            <a:off x="6723400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60" name="Shape 2158"/>
          <p:cNvSpPr/>
          <p:nvPr/>
        </p:nvSpPr>
        <p:spPr>
          <a:xfrm>
            <a:off x="6891650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61" name="Shape 2159"/>
          <p:cNvSpPr/>
          <p:nvPr/>
        </p:nvSpPr>
        <p:spPr>
          <a:xfrm>
            <a:off x="7059900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62" name="Shape 2160"/>
          <p:cNvSpPr/>
          <p:nvPr/>
        </p:nvSpPr>
        <p:spPr>
          <a:xfrm>
            <a:off x="7228149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63" name="Shape 2161"/>
          <p:cNvSpPr/>
          <p:nvPr/>
        </p:nvSpPr>
        <p:spPr>
          <a:xfrm>
            <a:off x="7396399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64" name="Shape 2162"/>
          <p:cNvSpPr/>
          <p:nvPr/>
        </p:nvSpPr>
        <p:spPr>
          <a:xfrm>
            <a:off x="7564648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65" name="Shape 2163"/>
          <p:cNvSpPr/>
          <p:nvPr/>
        </p:nvSpPr>
        <p:spPr>
          <a:xfrm>
            <a:off x="7732898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66" name="Shape 2164"/>
          <p:cNvSpPr/>
          <p:nvPr/>
        </p:nvSpPr>
        <p:spPr>
          <a:xfrm>
            <a:off x="7901148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67" name="Shape 2165"/>
          <p:cNvSpPr/>
          <p:nvPr/>
        </p:nvSpPr>
        <p:spPr>
          <a:xfrm>
            <a:off x="8069397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68" name="Shape 2166"/>
          <p:cNvSpPr/>
          <p:nvPr/>
        </p:nvSpPr>
        <p:spPr>
          <a:xfrm>
            <a:off x="8237647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69" name="Shape 2167"/>
          <p:cNvSpPr/>
          <p:nvPr/>
        </p:nvSpPr>
        <p:spPr>
          <a:xfrm>
            <a:off x="8405896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70" name="Shape 2168"/>
          <p:cNvSpPr/>
          <p:nvPr/>
        </p:nvSpPr>
        <p:spPr>
          <a:xfrm>
            <a:off x="8574146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71" name="Shape 2169"/>
          <p:cNvSpPr/>
          <p:nvPr/>
        </p:nvSpPr>
        <p:spPr>
          <a:xfrm>
            <a:off x="8742396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72" name="Shape 2170"/>
          <p:cNvSpPr/>
          <p:nvPr/>
        </p:nvSpPr>
        <p:spPr>
          <a:xfrm>
            <a:off x="8910645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73" name="Shape 2171"/>
          <p:cNvSpPr/>
          <p:nvPr/>
        </p:nvSpPr>
        <p:spPr>
          <a:xfrm>
            <a:off x="9078895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74" name="Shape 2172"/>
          <p:cNvSpPr/>
          <p:nvPr/>
        </p:nvSpPr>
        <p:spPr>
          <a:xfrm>
            <a:off x="9247144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75" name="Shape 2173"/>
          <p:cNvSpPr/>
          <p:nvPr/>
        </p:nvSpPr>
        <p:spPr>
          <a:xfrm>
            <a:off x="9415394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76" name="Shape 2174"/>
          <p:cNvSpPr/>
          <p:nvPr/>
        </p:nvSpPr>
        <p:spPr>
          <a:xfrm>
            <a:off x="9583644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77" name="Shape 2175"/>
          <p:cNvSpPr/>
          <p:nvPr/>
        </p:nvSpPr>
        <p:spPr>
          <a:xfrm>
            <a:off x="9751893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78" name="Shape 2176"/>
          <p:cNvSpPr/>
          <p:nvPr/>
        </p:nvSpPr>
        <p:spPr>
          <a:xfrm>
            <a:off x="9920143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79" name="Shape 2177"/>
          <p:cNvSpPr/>
          <p:nvPr/>
        </p:nvSpPr>
        <p:spPr>
          <a:xfrm>
            <a:off x="10088392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80" name="Shape 2178"/>
          <p:cNvSpPr/>
          <p:nvPr/>
        </p:nvSpPr>
        <p:spPr>
          <a:xfrm>
            <a:off x="10256642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81" name="Shape 2179"/>
          <p:cNvSpPr/>
          <p:nvPr/>
        </p:nvSpPr>
        <p:spPr>
          <a:xfrm>
            <a:off x="10424892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82" name="Shape 2180"/>
          <p:cNvSpPr/>
          <p:nvPr/>
        </p:nvSpPr>
        <p:spPr>
          <a:xfrm>
            <a:off x="10593141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83" name="Shape 2181"/>
          <p:cNvSpPr/>
          <p:nvPr/>
        </p:nvSpPr>
        <p:spPr>
          <a:xfrm>
            <a:off x="10761391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84" name="Shape 2182"/>
          <p:cNvSpPr/>
          <p:nvPr/>
        </p:nvSpPr>
        <p:spPr>
          <a:xfrm>
            <a:off x="10929640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85" name="Shape 2183"/>
          <p:cNvSpPr/>
          <p:nvPr/>
        </p:nvSpPr>
        <p:spPr>
          <a:xfrm>
            <a:off x="11097890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86" name="Shape 2184"/>
          <p:cNvSpPr/>
          <p:nvPr/>
        </p:nvSpPr>
        <p:spPr>
          <a:xfrm>
            <a:off x="11266140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87" name="Shape 2185"/>
          <p:cNvSpPr/>
          <p:nvPr/>
        </p:nvSpPr>
        <p:spPr>
          <a:xfrm>
            <a:off x="11434389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88" name="Shape 2186"/>
          <p:cNvSpPr/>
          <p:nvPr/>
        </p:nvSpPr>
        <p:spPr>
          <a:xfrm>
            <a:off x="11602639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89" name="Shape 2187"/>
          <p:cNvSpPr/>
          <p:nvPr/>
        </p:nvSpPr>
        <p:spPr>
          <a:xfrm>
            <a:off x="11770888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90" name="Shape 2188"/>
          <p:cNvSpPr/>
          <p:nvPr/>
        </p:nvSpPr>
        <p:spPr>
          <a:xfrm>
            <a:off x="11939138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91" name="Shape 2189"/>
          <p:cNvSpPr/>
          <p:nvPr/>
        </p:nvSpPr>
        <p:spPr>
          <a:xfrm>
            <a:off x="12107388" y="4872655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92" name="Shape 2190"/>
          <p:cNvSpPr/>
          <p:nvPr/>
        </p:nvSpPr>
        <p:spPr>
          <a:xfrm>
            <a:off x="-6584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93" name="Shape 2191"/>
          <p:cNvSpPr/>
          <p:nvPr/>
        </p:nvSpPr>
        <p:spPr>
          <a:xfrm>
            <a:off x="161666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94" name="Shape 2192"/>
          <p:cNvSpPr/>
          <p:nvPr/>
        </p:nvSpPr>
        <p:spPr>
          <a:xfrm>
            <a:off x="329916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95" name="Shape 2193"/>
          <p:cNvSpPr/>
          <p:nvPr/>
        </p:nvSpPr>
        <p:spPr>
          <a:xfrm>
            <a:off x="498165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96" name="Shape 2194"/>
          <p:cNvSpPr/>
          <p:nvPr/>
        </p:nvSpPr>
        <p:spPr>
          <a:xfrm>
            <a:off x="666415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97" name="Shape 2195"/>
          <p:cNvSpPr/>
          <p:nvPr/>
        </p:nvSpPr>
        <p:spPr>
          <a:xfrm>
            <a:off x="834664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98" name="Shape 2196"/>
          <p:cNvSpPr/>
          <p:nvPr/>
        </p:nvSpPr>
        <p:spPr>
          <a:xfrm>
            <a:off x="1002914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199" name="Shape 2197"/>
          <p:cNvSpPr/>
          <p:nvPr/>
        </p:nvSpPr>
        <p:spPr>
          <a:xfrm>
            <a:off x="1171164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00" name="Shape 2198"/>
          <p:cNvSpPr/>
          <p:nvPr/>
        </p:nvSpPr>
        <p:spPr>
          <a:xfrm>
            <a:off x="1339413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01" name="Shape 2199"/>
          <p:cNvSpPr/>
          <p:nvPr/>
        </p:nvSpPr>
        <p:spPr>
          <a:xfrm>
            <a:off x="1507663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02" name="Shape 2200"/>
          <p:cNvSpPr/>
          <p:nvPr/>
        </p:nvSpPr>
        <p:spPr>
          <a:xfrm>
            <a:off x="1675912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03" name="Shape 2201"/>
          <p:cNvSpPr/>
          <p:nvPr/>
        </p:nvSpPr>
        <p:spPr>
          <a:xfrm>
            <a:off x="1844162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04" name="Shape 2202"/>
          <p:cNvSpPr/>
          <p:nvPr/>
        </p:nvSpPr>
        <p:spPr>
          <a:xfrm>
            <a:off x="2012412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05" name="Shape 2203"/>
          <p:cNvSpPr/>
          <p:nvPr/>
        </p:nvSpPr>
        <p:spPr>
          <a:xfrm>
            <a:off x="2180661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06" name="Shape 2204"/>
          <p:cNvSpPr/>
          <p:nvPr/>
        </p:nvSpPr>
        <p:spPr>
          <a:xfrm>
            <a:off x="2348911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07" name="Shape 2205"/>
          <p:cNvSpPr/>
          <p:nvPr/>
        </p:nvSpPr>
        <p:spPr>
          <a:xfrm>
            <a:off x="2517160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08" name="Shape 2206"/>
          <p:cNvSpPr/>
          <p:nvPr/>
        </p:nvSpPr>
        <p:spPr>
          <a:xfrm>
            <a:off x="2685410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09" name="Shape 2207"/>
          <p:cNvSpPr/>
          <p:nvPr/>
        </p:nvSpPr>
        <p:spPr>
          <a:xfrm>
            <a:off x="2853660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10" name="Shape 2208"/>
          <p:cNvSpPr/>
          <p:nvPr/>
        </p:nvSpPr>
        <p:spPr>
          <a:xfrm>
            <a:off x="3021909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11" name="Shape 2209"/>
          <p:cNvSpPr/>
          <p:nvPr/>
        </p:nvSpPr>
        <p:spPr>
          <a:xfrm>
            <a:off x="3190159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12" name="Shape 2210"/>
          <p:cNvSpPr/>
          <p:nvPr/>
        </p:nvSpPr>
        <p:spPr>
          <a:xfrm>
            <a:off x="3358408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13" name="Shape 2211"/>
          <p:cNvSpPr/>
          <p:nvPr/>
        </p:nvSpPr>
        <p:spPr>
          <a:xfrm>
            <a:off x="3526658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14" name="Shape 2212"/>
          <p:cNvSpPr/>
          <p:nvPr/>
        </p:nvSpPr>
        <p:spPr>
          <a:xfrm>
            <a:off x="3694908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15" name="Shape 2213"/>
          <p:cNvSpPr/>
          <p:nvPr/>
        </p:nvSpPr>
        <p:spPr>
          <a:xfrm>
            <a:off x="3863157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16" name="Shape 2214"/>
          <p:cNvSpPr/>
          <p:nvPr/>
        </p:nvSpPr>
        <p:spPr>
          <a:xfrm>
            <a:off x="4031407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17" name="Shape 2215"/>
          <p:cNvSpPr/>
          <p:nvPr/>
        </p:nvSpPr>
        <p:spPr>
          <a:xfrm>
            <a:off x="4199656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18" name="Shape 2216"/>
          <p:cNvSpPr/>
          <p:nvPr/>
        </p:nvSpPr>
        <p:spPr>
          <a:xfrm>
            <a:off x="4367906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19" name="Shape 2217"/>
          <p:cNvSpPr/>
          <p:nvPr/>
        </p:nvSpPr>
        <p:spPr>
          <a:xfrm>
            <a:off x="4536156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20" name="Shape 2218"/>
          <p:cNvSpPr/>
          <p:nvPr/>
        </p:nvSpPr>
        <p:spPr>
          <a:xfrm>
            <a:off x="4704405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21" name="Shape 2219"/>
          <p:cNvSpPr/>
          <p:nvPr/>
        </p:nvSpPr>
        <p:spPr>
          <a:xfrm>
            <a:off x="4872655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22" name="Shape 2220"/>
          <p:cNvSpPr/>
          <p:nvPr/>
        </p:nvSpPr>
        <p:spPr>
          <a:xfrm>
            <a:off x="5040904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23" name="Shape 2221"/>
          <p:cNvSpPr/>
          <p:nvPr/>
        </p:nvSpPr>
        <p:spPr>
          <a:xfrm>
            <a:off x="5209154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24" name="Shape 2222"/>
          <p:cNvSpPr/>
          <p:nvPr/>
        </p:nvSpPr>
        <p:spPr>
          <a:xfrm>
            <a:off x="5377404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25" name="Shape 2223"/>
          <p:cNvSpPr/>
          <p:nvPr/>
        </p:nvSpPr>
        <p:spPr>
          <a:xfrm>
            <a:off x="5545653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26" name="Shape 2224"/>
          <p:cNvSpPr/>
          <p:nvPr/>
        </p:nvSpPr>
        <p:spPr>
          <a:xfrm>
            <a:off x="5713903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27" name="Shape 2225"/>
          <p:cNvSpPr/>
          <p:nvPr/>
        </p:nvSpPr>
        <p:spPr>
          <a:xfrm>
            <a:off x="5882152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28" name="Shape 2226"/>
          <p:cNvSpPr/>
          <p:nvPr/>
        </p:nvSpPr>
        <p:spPr>
          <a:xfrm>
            <a:off x="6050402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29" name="Shape 2227"/>
          <p:cNvSpPr/>
          <p:nvPr/>
        </p:nvSpPr>
        <p:spPr>
          <a:xfrm>
            <a:off x="6218652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30" name="Shape 2228"/>
          <p:cNvSpPr/>
          <p:nvPr/>
        </p:nvSpPr>
        <p:spPr>
          <a:xfrm>
            <a:off x="6386901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31" name="Shape 2229"/>
          <p:cNvSpPr/>
          <p:nvPr/>
        </p:nvSpPr>
        <p:spPr>
          <a:xfrm>
            <a:off x="6555151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32" name="Shape 2230"/>
          <p:cNvSpPr/>
          <p:nvPr/>
        </p:nvSpPr>
        <p:spPr>
          <a:xfrm>
            <a:off x="6723400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33" name="Shape 2231"/>
          <p:cNvSpPr/>
          <p:nvPr/>
        </p:nvSpPr>
        <p:spPr>
          <a:xfrm>
            <a:off x="6891650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34" name="Shape 2232"/>
          <p:cNvSpPr/>
          <p:nvPr/>
        </p:nvSpPr>
        <p:spPr>
          <a:xfrm>
            <a:off x="7059900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35" name="Shape 2233"/>
          <p:cNvSpPr/>
          <p:nvPr/>
        </p:nvSpPr>
        <p:spPr>
          <a:xfrm>
            <a:off x="7228149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36" name="Shape 2234"/>
          <p:cNvSpPr/>
          <p:nvPr/>
        </p:nvSpPr>
        <p:spPr>
          <a:xfrm>
            <a:off x="7396399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37" name="Shape 2235"/>
          <p:cNvSpPr/>
          <p:nvPr/>
        </p:nvSpPr>
        <p:spPr>
          <a:xfrm>
            <a:off x="7564648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38" name="Shape 2236"/>
          <p:cNvSpPr/>
          <p:nvPr/>
        </p:nvSpPr>
        <p:spPr>
          <a:xfrm>
            <a:off x="7732898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39" name="Shape 2237"/>
          <p:cNvSpPr/>
          <p:nvPr/>
        </p:nvSpPr>
        <p:spPr>
          <a:xfrm>
            <a:off x="7901148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40" name="Shape 2238"/>
          <p:cNvSpPr/>
          <p:nvPr/>
        </p:nvSpPr>
        <p:spPr>
          <a:xfrm>
            <a:off x="8069397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41" name="Shape 2239"/>
          <p:cNvSpPr/>
          <p:nvPr/>
        </p:nvSpPr>
        <p:spPr>
          <a:xfrm>
            <a:off x="8237647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42" name="Shape 2240"/>
          <p:cNvSpPr/>
          <p:nvPr/>
        </p:nvSpPr>
        <p:spPr>
          <a:xfrm>
            <a:off x="8405896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43" name="Shape 2241"/>
          <p:cNvSpPr/>
          <p:nvPr/>
        </p:nvSpPr>
        <p:spPr>
          <a:xfrm>
            <a:off x="8574146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44" name="Shape 2242"/>
          <p:cNvSpPr/>
          <p:nvPr/>
        </p:nvSpPr>
        <p:spPr>
          <a:xfrm>
            <a:off x="8742396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45" name="Shape 2243"/>
          <p:cNvSpPr/>
          <p:nvPr/>
        </p:nvSpPr>
        <p:spPr>
          <a:xfrm>
            <a:off x="8910645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46" name="Shape 2244"/>
          <p:cNvSpPr/>
          <p:nvPr/>
        </p:nvSpPr>
        <p:spPr>
          <a:xfrm>
            <a:off x="9078895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47" name="Shape 2245"/>
          <p:cNvSpPr/>
          <p:nvPr/>
        </p:nvSpPr>
        <p:spPr>
          <a:xfrm>
            <a:off x="9247144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48" name="Shape 2246"/>
          <p:cNvSpPr/>
          <p:nvPr/>
        </p:nvSpPr>
        <p:spPr>
          <a:xfrm>
            <a:off x="9415394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49" name="Shape 2247"/>
          <p:cNvSpPr/>
          <p:nvPr/>
        </p:nvSpPr>
        <p:spPr>
          <a:xfrm>
            <a:off x="9583644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50" name="Shape 2248"/>
          <p:cNvSpPr/>
          <p:nvPr/>
        </p:nvSpPr>
        <p:spPr>
          <a:xfrm>
            <a:off x="9751893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51" name="Shape 2249"/>
          <p:cNvSpPr/>
          <p:nvPr/>
        </p:nvSpPr>
        <p:spPr>
          <a:xfrm>
            <a:off x="9920143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52" name="Shape 2250"/>
          <p:cNvSpPr/>
          <p:nvPr/>
        </p:nvSpPr>
        <p:spPr>
          <a:xfrm>
            <a:off x="10088392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53" name="Shape 2251"/>
          <p:cNvSpPr/>
          <p:nvPr/>
        </p:nvSpPr>
        <p:spPr>
          <a:xfrm>
            <a:off x="10256642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54" name="Shape 2252"/>
          <p:cNvSpPr/>
          <p:nvPr/>
        </p:nvSpPr>
        <p:spPr>
          <a:xfrm>
            <a:off x="10424892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55" name="Shape 2253"/>
          <p:cNvSpPr/>
          <p:nvPr/>
        </p:nvSpPr>
        <p:spPr>
          <a:xfrm>
            <a:off x="10593141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56" name="Shape 2254"/>
          <p:cNvSpPr/>
          <p:nvPr/>
        </p:nvSpPr>
        <p:spPr>
          <a:xfrm>
            <a:off x="10761391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57" name="Shape 2255"/>
          <p:cNvSpPr/>
          <p:nvPr/>
        </p:nvSpPr>
        <p:spPr>
          <a:xfrm>
            <a:off x="10929640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58" name="Shape 2256"/>
          <p:cNvSpPr/>
          <p:nvPr/>
        </p:nvSpPr>
        <p:spPr>
          <a:xfrm>
            <a:off x="11097890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59" name="Shape 2257"/>
          <p:cNvSpPr/>
          <p:nvPr/>
        </p:nvSpPr>
        <p:spPr>
          <a:xfrm>
            <a:off x="11266140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60" name="Shape 2258"/>
          <p:cNvSpPr/>
          <p:nvPr/>
        </p:nvSpPr>
        <p:spPr>
          <a:xfrm>
            <a:off x="11434389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61" name="Shape 2259"/>
          <p:cNvSpPr/>
          <p:nvPr/>
        </p:nvSpPr>
        <p:spPr>
          <a:xfrm>
            <a:off x="11602639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62" name="Shape 2260"/>
          <p:cNvSpPr/>
          <p:nvPr/>
        </p:nvSpPr>
        <p:spPr>
          <a:xfrm>
            <a:off x="11770888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63" name="Shape 2261"/>
          <p:cNvSpPr/>
          <p:nvPr/>
        </p:nvSpPr>
        <p:spPr>
          <a:xfrm>
            <a:off x="11939138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64" name="Shape 2262"/>
          <p:cNvSpPr/>
          <p:nvPr/>
        </p:nvSpPr>
        <p:spPr>
          <a:xfrm>
            <a:off x="12107388" y="50409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65" name="Shape 2263"/>
          <p:cNvSpPr/>
          <p:nvPr/>
        </p:nvSpPr>
        <p:spPr>
          <a:xfrm>
            <a:off x="-6584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66" name="Shape 2264"/>
          <p:cNvSpPr/>
          <p:nvPr/>
        </p:nvSpPr>
        <p:spPr>
          <a:xfrm>
            <a:off x="161666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67" name="Shape 2265"/>
          <p:cNvSpPr/>
          <p:nvPr/>
        </p:nvSpPr>
        <p:spPr>
          <a:xfrm>
            <a:off x="329916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68" name="Shape 2266"/>
          <p:cNvSpPr/>
          <p:nvPr/>
        </p:nvSpPr>
        <p:spPr>
          <a:xfrm>
            <a:off x="498165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69" name="Shape 2267"/>
          <p:cNvSpPr/>
          <p:nvPr/>
        </p:nvSpPr>
        <p:spPr>
          <a:xfrm>
            <a:off x="666415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70" name="Shape 2268"/>
          <p:cNvSpPr/>
          <p:nvPr/>
        </p:nvSpPr>
        <p:spPr>
          <a:xfrm>
            <a:off x="834664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71" name="Shape 2269"/>
          <p:cNvSpPr/>
          <p:nvPr/>
        </p:nvSpPr>
        <p:spPr>
          <a:xfrm>
            <a:off x="1002914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72" name="Shape 2270"/>
          <p:cNvSpPr/>
          <p:nvPr/>
        </p:nvSpPr>
        <p:spPr>
          <a:xfrm>
            <a:off x="1171164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73" name="Shape 2271"/>
          <p:cNvSpPr/>
          <p:nvPr/>
        </p:nvSpPr>
        <p:spPr>
          <a:xfrm>
            <a:off x="1339413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74" name="Shape 2272"/>
          <p:cNvSpPr/>
          <p:nvPr/>
        </p:nvSpPr>
        <p:spPr>
          <a:xfrm>
            <a:off x="1507663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75" name="Shape 2273"/>
          <p:cNvSpPr/>
          <p:nvPr/>
        </p:nvSpPr>
        <p:spPr>
          <a:xfrm>
            <a:off x="1675912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76" name="Shape 2274"/>
          <p:cNvSpPr/>
          <p:nvPr/>
        </p:nvSpPr>
        <p:spPr>
          <a:xfrm>
            <a:off x="1844162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77" name="Shape 2275"/>
          <p:cNvSpPr/>
          <p:nvPr/>
        </p:nvSpPr>
        <p:spPr>
          <a:xfrm>
            <a:off x="2012412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78" name="Shape 2276"/>
          <p:cNvSpPr/>
          <p:nvPr/>
        </p:nvSpPr>
        <p:spPr>
          <a:xfrm>
            <a:off x="2180661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79" name="Shape 2277"/>
          <p:cNvSpPr/>
          <p:nvPr/>
        </p:nvSpPr>
        <p:spPr>
          <a:xfrm>
            <a:off x="2348911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80" name="Shape 2278"/>
          <p:cNvSpPr/>
          <p:nvPr/>
        </p:nvSpPr>
        <p:spPr>
          <a:xfrm>
            <a:off x="2517160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81" name="Shape 2279"/>
          <p:cNvSpPr/>
          <p:nvPr/>
        </p:nvSpPr>
        <p:spPr>
          <a:xfrm>
            <a:off x="2685410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82" name="Shape 2280"/>
          <p:cNvSpPr/>
          <p:nvPr/>
        </p:nvSpPr>
        <p:spPr>
          <a:xfrm>
            <a:off x="2853660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83" name="Shape 2281"/>
          <p:cNvSpPr/>
          <p:nvPr/>
        </p:nvSpPr>
        <p:spPr>
          <a:xfrm>
            <a:off x="3021909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84" name="Shape 2282"/>
          <p:cNvSpPr/>
          <p:nvPr/>
        </p:nvSpPr>
        <p:spPr>
          <a:xfrm>
            <a:off x="3190159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85" name="Shape 2283"/>
          <p:cNvSpPr/>
          <p:nvPr/>
        </p:nvSpPr>
        <p:spPr>
          <a:xfrm>
            <a:off x="3358408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86" name="Shape 2284"/>
          <p:cNvSpPr/>
          <p:nvPr/>
        </p:nvSpPr>
        <p:spPr>
          <a:xfrm>
            <a:off x="3526658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87" name="Shape 2285"/>
          <p:cNvSpPr/>
          <p:nvPr/>
        </p:nvSpPr>
        <p:spPr>
          <a:xfrm>
            <a:off x="3694908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88" name="Shape 2286"/>
          <p:cNvSpPr/>
          <p:nvPr/>
        </p:nvSpPr>
        <p:spPr>
          <a:xfrm>
            <a:off x="3863157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89" name="Shape 2287"/>
          <p:cNvSpPr/>
          <p:nvPr/>
        </p:nvSpPr>
        <p:spPr>
          <a:xfrm>
            <a:off x="4031407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90" name="Shape 2288"/>
          <p:cNvSpPr/>
          <p:nvPr/>
        </p:nvSpPr>
        <p:spPr>
          <a:xfrm>
            <a:off x="4199656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91" name="Shape 2289"/>
          <p:cNvSpPr/>
          <p:nvPr/>
        </p:nvSpPr>
        <p:spPr>
          <a:xfrm>
            <a:off x="4367906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92" name="Shape 2290"/>
          <p:cNvSpPr/>
          <p:nvPr/>
        </p:nvSpPr>
        <p:spPr>
          <a:xfrm>
            <a:off x="4536156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93" name="Shape 2291"/>
          <p:cNvSpPr/>
          <p:nvPr/>
        </p:nvSpPr>
        <p:spPr>
          <a:xfrm>
            <a:off x="4704405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94" name="Shape 2292"/>
          <p:cNvSpPr/>
          <p:nvPr/>
        </p:nvSpPr>
        <p:spPr>
          <a:xfrm>
            <a:off x="4872655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95" name="Shape 2293"/>
          <p:cNvSpPr/>
          <p:nvPr/>
        </p:nvSpPr>
        <p:spPr>
          <a:xfrm>
            <a:off x="5040904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96" name="Shape 2294"/>
          <p:cNvSpPr/>
          <p:nvPr/>
        </p:nvSpPr>
        <p:spPr>
          <a:xfrm>
            <a:off x="5209154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97" name="Shape 2295"/>
          <p:cNvSpPr/>
          <p:nvPr/>
        </p:nvSpPr>
        <p:spPr>
          <a:xfrm>
            <a:off x="5377404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98" name="Shape 2296"/>
          <p:cNvSpPr/>
          <p:nvPr/>
        </p:nvSpPr>
        <p:spPr>
          <a:xfrm>
            <a:off x="5545653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299" name="Shape 2297"/>
          <p:cNvSpPr/>
          <p:nvPr/>
        </p:nvSpPr>
        <p:spPr>
          <a:xfrm>
            <a:off x="5713903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00" name="Shape 2298"/>
          <p:cNvSpPr/>
          <p:nvPr/>
        </p:nvSpPr>
        <p:spPr>
          <a:xfrm>
            <a:off x="5882152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01" name="Shape 2299"/>
          <p:cNvSpPr/>
          <p:nvPr/>
        </p:nvSpPr>
        <p:spPr>
          <a:xfrm>
            <a:off x="6050402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02" name="Shape 2300"/>
          <p:cNvSpPr/>
          <p:nvPr/>
        </p:nvSpPr>
        <p:spPr>
          <a:xfrm>
            <a:off x="6218652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03" name="Shape 2301"/>
          <p:cNvSpPr/>
          <p:nvPr/>
        </p:nvSpPr>
        <p:spPr>
          <a:xfrm>
            <a:off x="6386901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04" name="Shape 2302"/>
          <p:cNvSpPr/>
          <p:nvPr/>
        </p:nvSpPr>
        <p:spPr>
          <a:xfrm>
            <a:off x="6555151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05" name="Shape 2303"/>
          <p:cNvSpPr/>
          <p:nvPr/>
        </p:nvSpPr>
        <p:spPr>
          <a:xfrm>
            <a:off x="6723400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06" name="Shape 2304"/>
          <p:cNvSpPr/>
          <p:nvPr/>
        </p:nvSpPr>
        <p:spPr>
          <a:xfrm>
            <a:off x="6891650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07" name="Shape 2305"/>
          <p:cNvSpPr/>
          <p:nvPr/>
        </p:nvSpPr>
        <p:spPr>
          <a:xfrm>
            <a:off x="7059900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08" name="Shape 2306"/>
          <p:cNvSpPr/>
          <p:nvPr/>
        </p:nvSpPr>
        <p:spPr>
          <a:xfrm>
            <a:off x="7228149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09" name="Shape 2307"/>
          <p:cNvSpPr/>
          <p:nvPr/>
        </p:nvSpPr>
        <p:spPr>
          <a:xfrm>
            <a:off x="7396399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10" name="Shape 2308"/>
          <p:cNvSpPr/>
          <p:nvPr/>
        </p:nvSpPr>
        <p:spPr>
          <a:xfrm>
            <a:off x="7564648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11" name="Shape 2309"/>
          <p:cNvSpPr/>
          <p:nvPr/>
        </p:nvSpPr>
        <p:spPr>
          <a:xfrm>
            <a:off x="7732898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12" name="Shape 2310"/>
          <p:cNvSpPr/>
          <p:nvPr/>
        </p:nvSpPr>
        <p:spPr>
          <a:xfrm>
            <a:off x="7901148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13" name="Shape 2311"/>
          <p:cNvSpPr/>
          <p:nvPr/>
        </p:nvSpPr>
        <p:spPr>
          <a:xfrm>
            <a:off x="8069397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14" name="Shape 2312"/>
          <p:cNvSpPr/>
          <p:nvPr/>
        </p:nvSpPr>
        <p:spPr>
          <a:xfrm>
            <a:off x="8237647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15" name="Shape 2313"/>
          <p:cNvSpPr/>
          <p:nvPr/>
        </p:nvSpPr>
        <p:spPr>
          <a:xfrm>
            <a:off x="8405896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16" name="Shape 2314"/>
          <p:cNvSpPr/>
          <p:nvPr/>
        </p:nvSpPr>
        <p:spPr>
          <a:xfrm>
            <a:off x="8574146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17" name="Shape 2315"/>
          <p:cNvSpPr/>
          <p:nvPr/>
        </p:nvSpPr>
        <p:spPr>
          <a:xfrm>
            <a:off x="8742396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18" name="Shape 2316"/>
          <p:cNvSpPr/>
          <p:nvPr/>
        </p:nvSpPr>
        <p:spPr>
          <a:xfrm>
            <a:off x="8910645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19" name="Shape 2317"/>
          <p:cNvSpPr/>
          <p:nvPr/>
        </p:nvSpPr>
        <p:spPr>
          <a:xfrm>
            <a:off x="9078895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20" name="Shape 2318"/>
          <p:cNvSpPr/>
          <p:nvPr/>
        </p:nvSpPr>
        <p:spPr>
          <a:xfrm>
            <a:off x="9247144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21" name="Shape 2319"/>
          <p:cNvSpPr/>
          <p:nvPr/>
        </p:nvSpPr>
        <p:spPr>
          <a:xfrm>
            <a:off x="9415394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22" name="Shape 2320"/>
          <p:cNvSpPr/>
          <p:nvPr/>
        </p:nvSpPr>
        <p:spPr>
          <a:xfrm>
            <a:off x="9583644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23" name="Shape 2321"/>
          <p:cNvSpPr/>
          <p:nvPr/>
        </p:nvSpPr>
        <p:spPr>
          <a:xfrm>
            <a:off x="9751893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24" name="Shape 2322"/>
          <p:cNvSpPr/>
          <p:nvPr/>
        </p:nvSpPr>
        <p:spPr>
          <a:xfrm>
            <a:off x="9920143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25" name="Shape 2323"/>
          <p:cNvSpPr/>
          <p:nvPr/>
        </p:nvSpPr>
        <p:spPr>
          <a:xfrm>
            <a:off x="10088392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26" name="Shape 2324"/>
          <p:cNvSpPr/>
          <p:nvPr/>
        </p:nvSpPr>
        <p:spPr>
          <a:xfrm>
            <a:off x="10256642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27" name="Shape 2325"/>
          <p:cNvSpPr/>
          <p:nvPr/>
        </p:nvSpPr>
        <p:spPr>
          <a:xfrm>
            <a:off x="10424892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28" name="Shape 2326"/>
          <p:cNvSpPr/>
          <p:nvPr/>
        </p:nvSpPr>
        <p:spPr>
          <a:xfrm>
            <a:off x="10593141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29" name="Shape 2327"/>
          <p:cNvSpPr/>
          <p:nvPr/>
        </p:nvSpPr>
        <p:spPr>
          <a:xfrm>
            <a:off x="10761391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30" name="Shape 2328"/>
          <p:cNvSpPr/>
          <p:nvPr/>
        </p:nvSpPr>
        <p:spPr>
          <a:xfrm>
            <a:off x="10929640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31" name="Shape 2329"/>
          <p:cNvSpPr/>
          <p:nvPr/>
        </p:nvSpPr>
        <p:spPr>
          <a:xfrm>
            <a:off x="11097890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32" name="Shape 2330"/>
          <p:cNvSpPr/>
          <p:nvPr/>
        </p:nvSpPr>
        <p:spPr>
          <a:xfrm>
            <a:off x="11266140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33" name="Shape 2331"/>
          <p:cNvSpPr/>
          <p:nvPr/>
        </p:nvSpPr>
        <p:spPr>
          <a:xfrm>
            <a:off x="11434389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34" name="Shape 2332"/>
          <p:cNvSpPr/>
          <p:nvPr/>
        </p:nvSpPr>
        <p:spPr>
          <a:xfrm>
            <a:off x="11602639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35" name="Shape 2333"/>
          <p:cNvSpPr/>
          <p:nvPr/>
        </p:nvSpPr>
        <p:spPr>
          <a:xfrm>
            <a:off x="11770888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36" name="Shape 2334"/>
          <p:cNvSpPr/>
          <p:nvPr/>
        </p:nvSpPr>
        <p:spPr>
          <a:xfrm>
            <a:off x="11939138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37" name="Shape 2335"/>
          <p:cNvSpPr/>
          <p:nvPr/>
        </p:nvSpPr>
        <p:spPr>
          <a:xfrm>
            <a:off x="12107388" y="520915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38" name="Shape 2336"/>
          <p:cNvSpPr/>
          <p:nvPr/>
        </p:nvSpPr>
        <p:spPr>
          <a:xfrm>
            <a:off x="-6584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39" name="Shape 2337"/>
          <p:cNvSpPr/>
          <p:nvPr/>
        </p:nvSpPr>
        <p:spPr>
          <a:xfrm>
            <a:off x="161666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40" name="Shape 2338"/>
          <p:cNvSpPr/>
          <p:nvPr/>
        </p:nvSpPr>
        <p:spPr>
          <a:xfrm>
            <a:off x="329916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41" name="Shape 2339"/>
          <p:cNvSpPr/>
          <p:nvPr/>
        </p:nvSpPr>
        <p:spPr>
          <a:xfrm>
            <a:off x="498165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42" name="Shape 2340"/>
          <p:cNvSpPr/>
          <p:nvPr/>
        </p:nvSpPr>
        <p:spPr>
          <a:xfrm>
            <a:off x="666415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43" name="Shape 2341"/>
          <p:cNvSpPr/>
          <p:nvPr/>
        </p:nvSpPr>
        <p:spPr>
          <a:xfrm>
            <a:off x="834664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44" name="Shape 2342"/>
          <p:cNvSpPr/>
          <p:nvPr/>
        </p:nvSpPr>
        <p:spPr>
          <a:xfrm>
            <a:off x="1002914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45" name="Shape 2343"/>
          <p:cNvSpPr/>
          <p:nvPr/>
        </p:nvSpPr>
        <p:spPr>
          <a:xfrm>
            <a:off x="1171164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46" name="Shape 2344"/>
          <p:cNvSpPr/>
          <p:nvPr/>
        </p:nvSpPr>
        <p:spPr>
          <a:xfrm>
            <a:off x="1339413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47" name="Shape 2345"/>
          <p:cNvSpPr/>
          <p:nvPr/>
        </p:nvSpPr>
        <p:spPr>
          <a:xfrm>
            <a:off x="1507663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48" name="Shape 2346"/>
          <p:cNvSpPr/>
          <p:nvPr/>
        </p:nvSpPr>
        <p:spPr>
          <a:xfrm>
            <a:off x="1675912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49" name="Shape 2347"/>
          <p:cNvSpPr/>
          <p:nvPr/>
        </p:nvSpPr>
        <p:spPr>
          <a:xfrm>
            <a:off x="1844162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50" name="Shape 2348"/>
          <p:cNvSpPr/>
          <p:nvPr/>
        </p:nvSpPr>
        <p:spPr>
          <a:xfrm>
            <a:off x="2012412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51" name="Shape 2349"/>
          <p:cNvSpPr/>
          <p:nvPr/>
        </p:nvSpPr>
        <p:spPr>
          <a:xfrm>
            <a:off x="2180661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52" name="Shape 2350"/>
          <p:cNvSpPr/>
          <p:nvPr/>
        </p:nvSpPr>
        <p:spPr>
          <a:xfrm>
            <a:off x="2348911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53" name="Shape 2351"/>
          <p:cNvSpPr/>
          <p:nvPr/>
        </p:nvSpPr>
        <p:spPr>
          <a:xfrm>
            <a:off x="2517160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54" name="Shape 2352"/>
          <p:cNvSpPr/>
          <p:nvPr/>
        </p:nvSpPr>
        <p:spPr>
          <a:xfrm>
            <a:off x="2685410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55" name="Shape 2353"/>
          <p:cNvSpPr/>
          <p:nvPr/>
        </p:nvSpPr>
        <p:spPr>
          <a:xfrm>
            <a:off x="2853660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56" name="Shape 2354"/>
          <p:cNvSpPr/>
          <p:nvPr/>
        </p:nvSpPr>
        <p:spPr>
          <a:xfrm>
            <a:off x="3021909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57" name="Shape 2355"/>
          <p:cNvSpPr/>
          <p:nvPr/>
        </p:nvSpPr>
        <p:spPr>
          <a:xfrm>
            <a:off x="3190159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58" name="Shape 2356"/>
          <p:cNvSpPr/>
          <p:nvPr/>
        </p:nvSpPr>
        <p:spPr>
          <a:xfrm>
            <a:off x="3358408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59" name="Shape 2357"/>
          <p:cNvSpPr/>
          <p:nvPr/>
        </p:nvSpPr>
        <p:spPr>
          <a:xfrm>
            <a:off x="3526658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60" name="Shape 2358"/>
          <p:cNvSpPr/>
          <p:nvPr/>
        </p:nvSpPr>
        <p:spPr>
          <a:xfrm>
            <a:off x="3694908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61" name="Shape 2359"/>
          <p:cNvSpPr/>
          <p:nvPr/>
        </p:nvSpPr>
        <p:spPr>
          <a:xfrm>
            <a:off x="3863157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62" name="Shape 2360"/>
          <p:cNvSpPr/>
          <p:nvPr/>
        </p:nvSpPr>
        <p:spPr>
          <a:xfrm>
            <a:off x="4031407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63" name="Shape 2361"/>
          <p:cNvSpPr/>
          <p:nvPr/>
        </p:nvSpPr>
        <p:spPr>
          <a:xfrm>
            <a:off x="4199656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64" name="Shape 2362"/>
          <p:cNvSpPr/>
          <p:nvPr/>
        </p:nvSpPr>
        <p:spPr>
          <a:xfrm>
            <a:off x="4367906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65" name="Shape 2363"/>
          <p:cNvSpPr/>
          <p:nvPr/>
        </p:nvSpPr>
        <p:spPr>
          <a:xfrm>
            <a:off x="4536156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66" name="Shape 2364"/>
          <p:cNvSpPr/>
          <p:nvPr/>
        </p:nvSpPr>
        <p:spPr>
          <a:xfrm>
            <a:off x="4704405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67" name="Shape 2365"/>
          <p:cNvSpPr/>
          <p:nvPr/>
        </p:nvSpPr>
        <p:spPr>
          <a:xfrm>
            <a:off x="4872655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68" name="Shape 2366"/>
          <p:cNvSpPr/>
          <p:nvPr/>
        </p:nvSpPr>
        <p:spPr>
          <a:xfrm>
            <a:off x="5040904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69" name="Shape 2367"/>
          <p:cNvSpPr/>
          <p:nvPr/>
        </p:nvSpPr>
        <p:spPr>
          <a:xfrm>
            <a:off x="5209154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70" name="Shape 2368"/>
          <p:cNvSpPr/>
          <p:nvPr/>
        </p:nvSpPr>
        <p:spPr>
          <a:xfrm>
            <a:off x="5377404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71" name="Shape 2369"/>
          <p:cNvSpPr/>
          <p:nvPr/>
        </p:nvSpPr>
        <p:spPr>
          <a:xfrm>
            <a:off x="5545653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72" name="Shape 2370"/>
          <p:cNvSpPr/>
          <p:nvPr/>
        </p:nvSpPr>
        <p:spPr>
          <a:xfrm>
            <a:off x="5713903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73" name="Shape 2371"/>
          <p:cNvSpPr/>
          <p:nvPr/>
        </p:nvSpPr>
        <p:spPr>
          <a:xfrm>
            <a:off x="5882152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74" name="Shape 2372"/>
          <p:cNvSpPr/>
          <p:nvPr/>
        </p:nvSpPr>
        <p:spPr>
          <a:xfrm>
            <a:off x="6050402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75" name="Shape 2373"/>
          <p:cNvSpPr/>
          <p:nvPr/>
        </p:nvSpPr>
        <p:spPr>
          <a:xfrm>
            <a:off x="6218652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76" name="Shape 2374"/>
          <p:cNvSpPr/>
          <p:nvPr/>
        </p:nvSpPr>
        <p:spPr>
          <a:xfrm>
            <a:off x="6386901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77" name="Shape 2375"/>
          <p:cNvSpPr/>
          <p:nvPr/>
        </p:nvSpPr>
        <p:spPr>
          <a:xfrm>
            <a:off x="6555151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78" name="Shape 2376"/>
          <p:cNvSpPr/>
          <p:nvPr/>
        </p:nvSpPr>
        <p:spPr>
          <a:xfrm>
            <a:off x="6723400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79" name="Shape 2377"/>
          <p:cNvSpPr/>
          <p:nvPr/>
        </p:nvSpPr>
        <p:spPr>
          <a:xfrm>
            <a:off x="6891650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80" name="Shape 2378"/>
          <p:cNvSpPr/>
          <p:nvPr/>
        </p:nvSpPr>
        <p:spPr>
          <a:xfrm>
            <a:off x="7059900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81" name="Shape 2379"/>
          <p:cNvSpPr/>
          <p:nvPr/>
        </p:nvSpPr>
        <p:spPr>
          <a:xfrm>
            <a:off x="7228149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82" name="Shape 2380"/>
          <p:cNvSpPr/>
          <p:nvPr/>
        </p:nvSpPr>
        <p:spPr>
          <a:xfrm>
            <a:off x="7396399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83" name="Shape 2381"/>
          <p:cNvSpPr/>
          <p:nvPr/>
        </p:nvSpPr>
        <p:spPr>
          <a:xfrm>
            <a:off x="7564648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84" name="Shape 2382"/>
          <p:cNvSpPr/>
          <p:nvPr/>
        </p:nvSpPr>
        <p:spPr>
          <a:xfrm>
            <a:off x="7732898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85" name="Shape 2383"/>
          <p:cNvSpPr/>
          <p:nvPr/>
        </p:nvSpPr>
        <p:spPr>
          <a:xfrm>
            <a:off x="7901148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86" name="Shape 2384"/>
          <p:cNvSpPr/>
          <p:nvPr/>
        </p:nvSpPr>
        <p:spPr>
          <a:xfrm>
            <a:off x="8069397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87" name="Shape 2385"/>
          <p:cNvSpPr/>
          <p:nvPr/>
        </p:nvSpPr>
        <p:spPr>
          <a:xfrm>
            <a:off x="8237647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88" name="Shape 2386"/>
          <p:cNvSpPr/>
          <p:nvPr/>
        </p:nvSpPr>
        <p:spPr>
          <a:xfrm>
            <a:off x="8405896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89" name="Shape 2387"/>
          <p:cNvSpPr/>
          <p:nvPr/>
        </p:nvSpPr>
        <p:spPr>
          <a:xfrm>
            <a:off x="8574146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90" name="Shape 2388"/>
          <p:cNvSpPr/>
          <p:nvPr/>
        </p:nvSpPr>
        <p:spPr>
          <a:xfrm>
            <a:off x="8742396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91" name="Shape 2389"/>
          <p:cNvSpPr/>
          <p:nvPr/>
        </p:nvSpPr>
        <p:spPr>
          <a:xfrm>
            <a:off x="8910645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92" name="Shape 2390"/>
          <p:cNvSpPr/>
          <p:nvPr/>
        </p:nvSpPr>
        <p:spPr>
          <a:xfrm>
            <a:off x="9078895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93" name="Shape 2391"/>
          <p:cNvSpPr/>
          <p:nvPr/>
        </p:nvSpPr>
        <p:spPr>
          <a:xfrm>
            <a:off x="9247144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94" name="Shape 2392"/>
          <p:cNvSpPr/>
          <p:nvPr/>
        </p:nvSpPr>
        <p:spPr>
          <a:xfrm>
            <a:off x="9415394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95" name="Shape 2393"/>
          <p:cNvSpPr/>
          <p:nvPr/>
        </p:nvSpPr>
        <p:spPr>
          <a:xfrm>
            <a:off x="9583644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96" name="Shape 2394"/>
          <p:cNvSpPr/>
          <p:nvPr/>
        </p:nvSpPr>
        <p:spPr>
          <a:xfrm>
            <a:off x="9751893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97" name="Shape 2395"/>
          <p:cNvSpPr/>
          <p:nvPr/>
        </p:nvSpPr>
        <p:spPr>
          <a:xfrm>
            <a:off x="9920143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98" name="Shape 2396"/>
          <p:cNvSpPr/>
          <p:nvPr/>
        </p:nvSpPr>
        <p:spPr>
          <a:xfrm>
            <a:off x="10088392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399" name="Shape 2397"/>
          <p:cNvSpPr/>
          <p:nvPr/>
        </p:nvSpPr>
        <p:spPr>
          <a:xfrm>
            <a:off x="10256642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00" name="Shape 2398"/>
          <p:cNvSpPr/>
          <p:nvPr/>
        </p:nvSpPr>
        <p:spPr>
          <a:xfrm>
            <a:off x="10424892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01" name="Shape 2399"/>
          <p:cNvSpPr/>
          <p:nvPr/>
        </p:nvSpPr>
        <p:spPr>
          <a:xfrm>
            <a:off x="10593141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02" name="Shape 2400"/>
          <p:cNvSpPr/>
          <p:nvPr/>
        </p:nvSpPr>
        <p:spPr>
          <a:xfrm>
            <a:off x="10761391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03" name="Shape 2401"/>
          <p:cNvSpPr/>
          <p:nvPr/>
        </p:nvSpPr>
        <p:spPr>
          <a:xfrm>
            <a:off x="10929640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04" name="Shape 2402"/>
          <p:cNvSpPr/>
          <p:nvPr/>
        </p:nvSpPr>
        <p:spPr>
          <a:xfrm>
            <a:off x="11097890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05" name="Shape 2403"/>
          <p:cNvSpPr/>
          <p:nvPr/>
        </p:nvSpPr>
        <p:spPr>
          <a:xfrm>
            <a:off x="11266140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06" name="Shape 2404"/>
          <p:cNvSpPr/>
          <p:nvPr/>
        </p:nvSpPr>
        <p:spPr>
          <a:xfrm>
            <a:off x="11434389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07" name="Shape 2405"/>
          <p:cNvSpPr/>
          <p:nvPr/>
        </p:nvSpPr>
        <p:spPr>
          <a:xfrm>
            <a:off x="11602639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08" name="Shape 2406"/>
          <p:cNvSpPr/>
          <p:nvPr/>
        </p:nvSpPr>
        <p:spPr>
          <a:xfrm>
            <a:off x="11770888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09" name="Shape 2407"/>
          <p:cNvSpPr/>
          <p:nvPr/>
        </p:nvSpPr>
        <p:spPr>
          <a:xfrm>
            <a:off x="11939138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10" name="Shape 2408"/>
          <p:cNvSpPr/>
          <p:nvPr/>
        </p:nvSpPr>
        <p:spPr>
          <a:xfrm>
            <a:off x="12107388" y="5377404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11" name="Shape 2409"/>
          <p:cNvSpPr/>
          <p:nvPr/>
        </p:nvSpPr>
        <p:spPr>
          <a:xfrm>
            <a:off x="-6584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12" name="Shape 2410"/>
          <p:cNvSpPr/>
          <p:nvPr/>
        </p:nvSpPr>
        <p:spPr>
          <a:xfrm>
            <a:off x="161666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13" name="Shape 2411"/>
          <p:cNvSpPr/>
          <p:nvPr/>
        </p:nvSpPr>
        <p:spPr>
          <a:xfrm>
            <a:off x="329916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14" name="Shape 2412"/>
          <p:cNvSpPr/>
          <p:nvPr/>
        </p:nvSpPr>
        <p:spPr>
          <a:xfrm>
            <a:off x="498165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15" name="Shape 2413"/>
          <p:cNvSpPr/>
          <p:nvPr/>
        </p:nvSpPr>
        <p:spPr>
          <a:xfrm>
            <a:off x="666415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16" name="Shape 2414"/>
          <p:cNvSpPr/>
          <p:nvPr/>
        </p:nvSpPr>
        <p:spPr>
          <a:xfrm>
            <a:off x="834664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17" name="Shape 2415"/>
          <p:cNvSpPr/>
          <p:nvPr/>
        </p:nvSpPr>
        <p:spPr>
          <a:xfrm>
            <a:off x="1002914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18" name="Shape 2416"/>
          <p:cNvSpPr/>
          <p:nvPr/>
        </p:nvSpPr>
        <p:spPr>
          <a:xfrm>
            <a:off x="1171164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19" name="Shape 2417"/>
          <p:cNvSpPr/>
          <p:nvPr/>
        </p:nvSpPr>
        <p:spPr>
          <a:xfrm>
            <a:off x="1339413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20" name="Shape 2418"/>
          <p:cNvSpPr/>
          <p:nvPr/>
        </p:nvSpPr>
        <p:spPr>
          <a:xfrm>
            <a:off x="1507663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21" name="Shape 2419"/>
          <p:cNvSpPr/>
          <p:nvPr/>
        </p:nvSpPr>
        <p:spPr>
          <a:xfrm>
            <a:off x="1675912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22" name="Shape 2420"/>
          <p:cNvSpPr/>
          <p:nvPr/>
        </p:nvSpPr>
        <p:spPr>
          <a:xfrm>
            <a:off x="1844162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23" name="Shape 2421"/>
          <p:cNvSpPr/>
          <p:nvPr/>
        </p:nvSpPr>
        <p:spPr>
          <a:xfrm>
            <a:off x="2012412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24" name="Shape 2422"/>
          <p:cNvSpPr/>
          <p:nvPr/>
        </p:nvSpPr>
        <p:spPr>
          <a:xfrm>
            <a:off x="2180661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25" name="Shape 2423"/>
          <p:cNvSpPr/>
          <p:nvPr/>
        </p:nvSpPr>
        <p:spPr>
          <a:xfrm>
            <a:off x="2348911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26" name="Shape 2424"/>
          <p:cNvSpPr/>
          <p:nvPr/>
        </p:nvSpPr>
        <p:spPr>
          <a:xfrm>
            <a:off x="2517160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27" name="Shape 2425"/>
          <p:cNvSpPr/>
          <p:nvPr/>
        </p:nvSpPr>
        <p:spPr>
          <a:xfrm>
            <a:off x="2685410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28" name="Shape 2426"/>
          <p:cNvSpPr/>
          <p:nvPr/>
        </p:nvSpPr>
        <p:spPr>
          <a:xfrm>
            <a:off x="2853660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29" name="Shape 2427"/>
          <p:cNvSpPr/>
          <p:nvPr/>
        </p:nvSpPr>
        <p:spPr>
          <a:xfrm>
            <a:off x="3021909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30" name="Shape 2428"/>
          <p:cNvSpPr/>
          <p:nvPr/>
        </p:nvSpPr>
        <p:spPr>
          <a:xfrm>
            <a:off x="3190159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31" name="Shape 2429"/>
          <p:cNvSpPr/>
          <p:nvPr/>
        </p:nvSpPr>
        <p:spPr>
          <a:xfrm>
            <a:off x="3358408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32" name="Shape 2430"/>
          <p:cNvSpPr/>
          <p:nvPr/>
        </p:nvSpPr>
        <p:spPr>
          <a:xfrm>
            <a:off x="3526658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33" name="Shape 2431"/>
          <p:cNvSpPr/>
          <p:nvPr/>
        </p:nvSpPr>
        <p:spPr>
          <a:xfrm>
            <a:off x="3694908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34" name="Shape 2432"/>
          <p:cNvSpPr/>
          <p:nvPr/>
        </p:nvSpPr>
        <p:spPr>
          <a:xfrm>
            <a:off x="3863157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35" name="Shape 2433"/>
          <p:cNvSpPr/>
          <p:nvPr/>
        </p:nvSpPr>
        <p:spPr>
          <a:xfrm>
            <a:off x="4031407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36" name="Shape 2434"/>
          <p:cNvSpPr/>
          <p:nvPr/>
        </p:nvSpPr>
        <p:spPr>
          <a:xfrm>
            <a:off x="4199656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37" name="Shape 2435"/>
          <p:cNvSpPr/>
          <p:nvPr/>
        </p:nvSpPr>
        <p:spPr>
          <a:xfrm>
            <a:off x="4367906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38" name="Shape 2436"/>
          <p:cNvSpPr/>
          <p:nvPr/>
        </p:nvSpPr>
        <p:spPr>
          <a:xfrm>
            <a:off x="4536156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39" name="Shape 2437"/>
          <p:cNvSpPr/>
          <p:nvPr/>
        </p:nvSpPr>
        <p:spPr>
          <a:xfrm>
            <a:off x="4704405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40" name="Shape 2438"/>
          <p:cNvSpPr/>
          <p:nvPr/>
        </p:nvSpPr>
        <p:spPr>
          <a:xfrm>
            <a:off x="4872655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41" name="Shape 2439"/>
          <p:cNvSpPr/>
          <p:nvPr/>
        </p:nvSpPr>
        <p:spPr>
          <a:xfrm>
            <a:off x="5040904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42" name="Shape 2440"/>
          <p:cNvSpPr/>
          <p:nvPr/>
        </p:nvSpPr>
        <p:spPr>
          <a:xfrm>
            <a:off x="5209154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43" name="Shape 2441"/>
          <p:cNvSpPr/>
          <p:nvPr/>
        </p:nvSpPr>
        <p:spPr>
          <a:xfrm>
            <a:off x="5377404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44" name="Shape 2442"/>
          <p:cNvSpPr/>
          <p:nvPr/>
        </p:nvSpPr>
        <p:spPr>
          <a:xfrm>
            <a:off x="5545653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45" name="Shape 2443"/>
          <p:cNvSpPr/>
          <p:nvPr/>
        </p:nvSpPr>
        <p:spPr>
          <a:xfrm>
            <a:off x="5713903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46" name="Shape 2444"/>
          <p:cNvSpPr/>
          <p:nvPr/>
        </p:nvSpPr>
        <p:spPr>
          <a:xfrm>
            <a:off x="5882152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47" name="Shape 2445"/>
          <p:cNvSpPr/>
          <p:nvPr/>
        </p:nvSpPr>
        <p:spPr>
          <a:xfrm>
            <a:off x="6050402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48" name="Shape 2446"/>
          <p:cNvSpPr/>
          <p:nvPr/>
        </p:nvSpPr>
        <p:spPr>
          <a:xfrm>
            <a:off x="6218652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49" name="Shape 2447"/>
          <p:cNvSpPr/>
          <p:nvPr/>
        </p:nvSpPr>
        <p:spPr>
          <a:xfrm>
            <a:off x="6386901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50" name="Shape 2448"/>
          <p:cNvSpPr/>
          <p:nvPr/>
        </p:nvSpPr>
        <p:spPr>
          <a:xfrm>
            <a:off x="6555151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51" name="Shape 2449"/>
          <p:cNvSpPr/>
          <p:nvPr/>
        </p:nvSpPr>
        <p:spPr>
          <a:xfrm>
            <a:off x="6723400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52" name="Shape 2450"/>
          <p:cNvSpPr/>
          <p:nvPr/>
        </p:nvSpPr>
        <p:spPr>
          <a:xfrm>
            <a:off x="6891650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53" name="Shape 2451"/>
          <p:cNvSpPr/>
          <p:nvPr/>
        </p:nvSpPr>
        <p:spPr>
          <a:xfrm>
            <a:off x="7059900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54" name="Shape 2452"/>
          <p:cNvSpPr/>
          <p:nvPr/>
        </p:nvSpPr>
        <p:spPr>
          <a:xfrm>
            <a:off x="7228149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55" name="Shape 2453"/>
          <p:cNvSpPr/>
          <p:nvPr/>
        </p:nvSpPr>
        <p:spPr>
          <a:xfrm>
            <a:off x="7396399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56" name="Shape 2454"/>
          <p:cNvSpPr/>
          <p:nvPr/>
        </p:nvSpPr>
        <p:spPr>
          <a:xfrm>
            <a:off x="7564648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57" name="Shape 2455"/>
          <p:cNvSpPr/>
          <p:nvPr/>
        </p:nvSpPr>
        <p:spPr>
          <a:xfrm>
            <a:off x="7732898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58" name="Shape 2456"/>
          <p:cNvSpPr/>
          <p:nvPr/>
        </p:nvSpPr>
        <p:spPr>
          <a:xfrm>
            <a:off x="7901148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59" name="Shape 2457"/>
          <p:cNvSpPr/>
          <p:nvPr/>
        </p:nvSpPr>
        <p:spPr>
          <a:xfrm>
            <a:off x="8069397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60" name="Shape 2458"/>
          <p:cNvSpPr/>
          <p:nvPr/>
        </p:nvSpPr>
        <p:spPr>
          <a:xfrm>
            <a:off x="8237647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61" name="Shape 2459"/>
          <p:cNvSpPr/>
          <p:nvPr/>
        </p:nvSpPr>
        <p:spPr>
          <a:xfrm>
            <a:off x="8405896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62" name="Shape 2460"/>
          <p:cNvSpPr/>
          <p:nvPr/>
        </p:nvSpPr>
        <p:spPr>
          <a:xfrm>
            <a:off x="8574146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63" name="Shape 2461"/>
          <p:cNvSpPr/>
          <p:nvPr/>
        </p:nvSpPr>
        <p:spPr>
          <a:xfrm>
            <a:off x="8742396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64" name="Shape 2462"/>
          <p:cNvSpPr/>
          <p:nvPr/>
        </p:nvSpPr>
        <p:spPr>
          <a:xfrm>
            <a:off x="8910645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65" name="Shape 2463"/>
          <p:cNvSpPr/>
          <p:nvPr/>
        </p:nvSpPr>
        <p:spPr>
          <a:xfrm>
            <a:off x="9078895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66" name="Shape 2464"/>
          <p:cNvSpPr/>
          <p:nvPr/>
        </p:nvSpPr>
        <p:spPr>
          <a:xfrm>
            <a:off x="9247144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67" name="Shape 2465"/>
          <p:cNvSpPr/>
          <p:nvPr/>
        </p:nvSpPr>
        <p:spPr>
          <a:xfrm>
            <a:off x="9415394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68" name="Shape 2466"/>
          <p:cNvSpPr/>
          <p:nvPr/>
        </p:nvSpPr>
        <p:spPr>
          <a:xfrm>
            <a:off x="9583644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69" name="Shape 2467"/>
          <p:cNvSpPr/>
          <p:nvPr/>
        </p:nvSpPr>
        <p:spPr>
          <a:xfrm>
            <a:off x="9751893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70" name="Shape 2468"/>
          <p:cNvSpPr/>
          <p:nvPr/>
        </p:nvSpPr>
        <p:spPr>
          <a:xfrm>
            <a:off x="9920143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71" name="Shape 2469"/>
          <p:cNvSpPr/>
          <p:nvPr/>
        </p:nvSpPr>
        <p:spPr>
          <a:xfrm>
            <a:off x="10088392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72" name="Shape 2470"/>
          <p:cNvSpPr/>
          <p:nvPr/>
        </p:nvSpPr>
        <p:spPr>
          <a:xfrm>
            <a:off x="10256642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73" name="Shape 2471"/>
          <p:cNvSpPr/>
          <p:nvPr/>
        </p:nvSpPr>
        <p:spPr>
          <a:xfrm>
            <a:off x="10424892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74" name="Shape 2472"/>
          <p:cNvSpPr/>
          <p:nvPr/>
        </p:nvSpPr>
        <p:spPr>
          <a:xfrm>
            <a:off x="10593141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75" name="Shape 2473"/>
          <p:cNvSpPr/>
          <p:nvPr/>
        </p:nvSpPr>
        <p:spPr>
          <a:xfrm>
            <a:off x="10761391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76" name="Shape 2474"/>
          <p:cNvSpPr/>
          <p:nvPr/>
        </p:nvSpPr>
        <p:spPr>
          <a:xfrm>
            <a:off x="10929640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77" name="Shape 2475"/>
          <p:cNvSpPr/>
          <p:nvPr/>
        </p:nvSpPr>
        <p:spPr>
          <a:xfrm>
            <a:off x="11097890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78" name="Shape 2476"/>
          <p:cNvSpPr/>
          <p:nvPr/>
        </p:nvSpPr>
        <p:spPr>
          <a:xfrm>
            <a:off x="11266140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79" name="Shape 2477"/>
          <p:cNvSpPr/>
          <p:nvPr/>
        </p:nvSpPr>
        <p:spPr>
          <a:xfrm>
            <a:off x="11434389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80" name="Shape 2478"/>
          <p:cNvSpPr/>
          <p:nvPr/>
        </p:nvSpPr>
        <p:spPr>
          <a:xfrm>
            <a:off x="11602639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81" name="Shape 2479"/>
          <p:cNvSpPr/>
          <p:nvPr/>
        </p:nvSpPr>
        <p:spPr>
          <a:xfrm>
            <a:off x="11770888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82" name="Shape 2480"/>
          <p:cNvSpPr/>
          <p:nvPr/>
        </p:nvSpPr>
        <p:spPr>
          <a:xfrm>
            <a:off x="11939138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83" name="Shape 2481"/>
          <p:cNvSpPr/>
          <p:nvPr/>
        </p:nvSpPr>
        <p:spPr>
          <a:xfrm>
            <a:off x="12107388" y="554565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84" name="Shape 2482"/>
          <p:cNvSpPr/>
          <p:nvPr/>
        </p:nvSpPr>
        <p:spPr>
          <a:xfrm>
            <a:off x="-6584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85" name="Shape 2483"/>
          <p:cNvSpPr/>
          <p:nvPr/>
        </p:nvSpPr>
        <p:spPr>
          <a:xfrm>
            <a:off x="161666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86" name="Shape 2484"/>
          <p:cNvSpPr/>
          <p:nvPr/>
        </p:nvSpPr>
        <p:spPr>
          <a:xfrm>
            <a:off x="329916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87" name="Shape 2485"/>
          <p:cNvSpPr/>
          <p:nvPr/>
        </p:nvSpPr>
        <p:spPr>
          <a:xfrm>
            <a:off x="498165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88" name="Shape 2486"/>
          <p:cNvSpPr/>
          <p:nvPr/>
        </p:nvSpPr>
        <p:spPr>
          <a:xfrm>
            <a:off x="666415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89" name="Shape 2487"/>
          <p:cNvSpPr/>
          <p:nvPr/>
        </p:nvSpPr>
        <p:spPr>
          <a:xfrm>
            <a:off x="834664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90" name="Shape 2488"/>
          <p:cNvSpPr/>
          <p:nvPr/>
        </p:nvSpPr>
        <p:spPr>
          <a:xfrm>
            <a:off x="1002914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91" name="Shape 2489"/>
          <p:cNvSpPr/>
          <p:nvPr/>
        </p:nvSpPr>
        <p:spPr>
          <a:xfrm>
            <a:off x="1171164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92" name="Shape 2490"/>
          <p:cNvSpPr/>
          <p:nvPr/>
        </p:nvSpPr>
        <p:spPr>
          <a:xfrm>
            <a:off x="1339413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93" name="Shape 2491"/>
          <p:cNvSpPr/>
          <p:nvPr/>
        </p:nvSpPr>
        <p:spPr>
          <a:xfrm>
            <a:off x="1507663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94" name="Shape 2492"/>
          <p:cNvSpPr/>
          <p:nvPr/>
        </p:nvSpPr>
        <p:spPr>
          <a:xfrm>
            <a:off x="1675912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95" name="Shape 2493"/>
          <p:cNvSpPr/>
          <p:nvPr/>
        </p:nvSpPr>
        <p:spPr>
          <a:xfrm>
            <a:off x="1844162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96" name="Shape 2494"/>
          <p:cNvSpPr/>
          <p:nvPr/>
        </p:nvSpPr>
        <p:spPr>
          <a:xfrm>
            <a:off x="2012412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97" name="Shape 2495"/>
          <p:cNvSpPr/>
          <p:nvPr/>
        </p:nvSpPr>
        <p:spPr>
          <a:xfrm>
            <a:off x="2180661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98" name="Shape 2496"/>
          <p:cNvSpPr/>
          <p:nvPr/>
        </p:nvSpPr>
        <p:spPr>
          <a:xfrm>
            <a:off x="2348911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499" name="Shape 2497"/>
          <p:cNvSpPr/>
          <p:nvPr/>
        </p:nvSpPr>
        <p:spPr>
          <a:xfrm>
            <a:off x="2517160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00" name="Shape 2498"/>
          <p:cNvSpPr/>
          <p:nvPr/>
        </p:nvSpPr>
        <p:spPr>
          <a:xfrm>
            <a:off x="2685410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01" name="Shape 2499"/>
          <p:cNvSpPr/>
          <p:nvPr/>
        </p:nvSpPr>
        <p:spPr>
          <a:xfrm>
            <a:off x="2853660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02" name="Shape 2500"/>
          <p:cNvSpPr/>
          <p:nvPr/>
        </p:nvSpPr>
        <p:spPr>
          <a:xfrm>
            <a:off x="3021909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03" name="Shape 2501"/>
          <p:cNvSpPr/>
          <p:nvPr/>
        </p:nvSpPr>
        <p:spPr>
          <a:xfrm>
            <a:off x="3190159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04" name="Shape 2502"/>
          <p:cNvSpPr/>
          <p:nvPr/>
        </p:nvSpPr>
        <p:spPr>
          <a:xfrm>
            <a:off x="3358408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05" name="Shape 2503"/>
          <p:cNvSpPr/>
          <p:nvPr/>
        </p:nvSpPr>
        <p:spPr>
          <a:xfrm>
            <a:off x="3526658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06" name="Shape 2504"/>
          <p:cNvSpPr/>
          <p:nvPr/>
        </p:nvSpPr>
        <p:spPr>
          <a:xfrm>
            <a:off x="3694908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07" name="Shape 2505"/>
          <p:cNvSpPr/>
          <p:nvPr/>
        </p:nvSpPr>
        <p:spPr>
          <a:xfrm>
            <a:off x="3863157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08" name="Shape 2506"/>
          <p:cNvSpPr/>
          <p:nvPr/>
        </p:nvSpPr>
        <p:spPr>
          <a:xfrm>
            <a:off x="4031407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09" name="Shape 2507"/>
          <p:cNvSpPr/>
          <p:nvPr/>
        </p:nvSpPr>
        <p:spPr>
          <a:xfrm>
            <a:off x="4199656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10" name="Shape 2508"/>
          <p:cNvSpPr/>
          <p:nvPr/>
        </p:nvSpPr>
        <p:spPr>
          <a:xfrm>
            <a:off x="4367906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11" name="Shape 2509"/>
          <p:cNvSpPr/>
          <p:nvPr/>
        </p:nvSpPr>
        <p:spPr>
          <a:xfrm>
            <a:off x="4536156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12" name="Shape 2510"/>
          <p:cNvSpPr/>
          <p:nvPr/>
        </p:nvSpPr>
        <p:spPr>
          <a:xfrm>
            <a:off x="4704405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13" name="Shape 2511"/>
          <p:cNvSpPr/>
          <p:nvPr/>
        </p:nvSpPr>
        <p:spPr>
          <a:xfrm>
            <a:off x="4872655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14" name="Shape 2512"/>
          <p:cNvSpPr/>
          <p:nvPr/>
        </p:nvSpPr>
        <p:spPr>
          <a:xfrm>
            <a:off x="5040904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15" name="Shape 2513"/>
          <p:cNvSpPr/>
          <p:nvPr/>
        </p:nvSpPr>
        <p:spPr>
          <a:xfrm>
            <a:off x="5209154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16" name="Shape 2514"/>
          <p:cNvSpPr/>
          <p:nvPr/>
        </p:nvSpPr>
        <p:spPr>
          <a:xfrm>
            <a:off x="5377404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17" name="Shape 2515"/>
          <p:cNvSpPr/>
          <p:nvPr/>
        </p:nvSpPr>
        <p:spPr>
          <a:xfrm>
            <a:off x="5545653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18" name="Shape 2516"/>
          <p:cNvSpPr/>
          <p:nvPr/>
        </p:nvSpPr>
        <p:spPr>
          <a:xfrm>
            <a:off x="5713903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19" name="Shape 2517"/>
          <p:cNvSpPr/>
          <p:nvPr/>
        </p:nvSpPr>
        <p:spPr>
          <a:xfrm>
            <a:off x="5882152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20" name="Shape 2518"/>
          <p:cNvSpPr/>
          <p:nvPr/>
        </p:nvSpPr>
        <p:spPr>
          <a:xfrm>
            <a:off x="6050402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21" name="Shape 2519"/>
          <p:cNvSpPr/>
          <p:nvPr/>
        </p:nvSpPr>
        <p:spPr>
          <a:xfrm>
            <a:off x="6218652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22" name="Shape 2520"/>
          <p:cNvSpPr/>
          <p:nvPr/>
        </p:nvSpPr>
        <p:spPr>
          <a:xfrm>
            <a:off x="6386901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23" name="Shape 2521"/>
          <p:cNvSpPr/>
          <p:nvPr/>
        </p:nvSpPr>
        <p:spPr>
          <a:xfrm>
            <a:off x="6555151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24" name="Shape 2522"/>
          <p:cNvSpPr/>
          <p:nvPr/>
        </p:nvSpPr>
        <p:spPr>
          <a:xfrm>
            <a:off x="6723400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25" name="Shape 2523"/>
          <p:cNvSpPr/>
          <p:nvPr/>
        </p:nvSpPr>
        <p:spPr>
          <a:xfrm>
            <a:off x="6891650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26" name="Shape 2524"/>
          <p:cNvSpPr/>
          <p:nvPr/>
        </p:nvSpPr>
        <p:spPr>
          <a:xfrm>
            <a:off x="7059900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27" name="Shape 2525"/>
          <p:cNvSpPr/>
          <p:nvPr/>
        </p:nvSpPr>
        <p:spPr>
          <a:xfrm>
            <a:off x="7228149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28" name="Shape 2526"/>
          <p:cNvSpPr/>
          <p:nvPr/>
        </p:nvSpPr>
        <p:spPr>
          <a:xfrm>
            <a:off x="7396399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29" name="Shape 2527"/>
          <p:cNvSpPr/>
          <p:nvPr/>
        </p:nvSpPr>
        <p:spPr>
          <a:xfrm>
            <a:off x="7564648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30" name="Shape 2528"/>
          <p:cNvSpPr/>
          <p:nvPr/>
        </p:nvSpPr>
        <p:spPr>
          <a:xfrm>
            <a:off x="7732898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31" name="Shape 2529"/>
          <p:cNvSpPr/>
          <p:nvPr/>
        </p:nvSpPr>
        <p:spPr>
          <a:xfrm>
            <a:off x="7901148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32" name="Shape 2530"/>
          <p:cNvSpPr/>
          <p:nvPr/>
        </p:nvSpPr>
        <p:spPr>
          <a:xfrm>
            <a:off x="8069397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33" name="Shape 2531"/>
          <p:cNvSpPr/>
          <p:nvPr/>
        </p:nvSpPr>
        <p:spPr>
          <a:xfrm>
            <a:off x="8237647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34" name="Shape 2532"/>
          <p:cNvSpPr/>
          <p:nvPr/>
        </p:nvSpPr>
        <p:spPr>
          <a:xfrm>
            <a:off x="8405896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35" name="Shape 2533"/>
          <p:cNvSpPr/>
          <p:nvPr/>
        </p:nvSpPr>
        <p:spPr>
          <a:xfrm>
            <a:off x="8574146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36" name="Shape 2534"/>
          <p:cNvSpPr/>
          <p:nvPr/>
        </p:nvSpPr>
        <p:spPr>
          <a:xfrm>
            <a:off x="8742396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37" name="Shape 2535"/>
          <p:cNvSpPr/>
          <p:nvPr/>
        </p:nvSpPr>
        <p:spPr>
          <a:xfrm>
            <a:off x="8910645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38" name="Shape 2536"/>
          <p:cNvSpPr/>
          <p:nvPr/>
        </p:nvSpPr>
        <p:spPr>
          <a:xfrm>
            <a:off x="9078895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39" name="Shape 2537"/>
          <p:cNvSpPr/>
          <p:nvPr/>
        </p:nvSpPr>
        <p:spPr>
          <a:xfrm>
            <a:off x="9247144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40" name="Shape 2538"/>
          <p:cNvSpPr/>
          <p:nvPr/>
        </p:nvSpPr>
        <p:spPr>
          <a:xfrm>
            <a:off x="9415394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41" name="Shape 2539"/>
          <p:cNvSpPr/>
          <p:nvPr/>
        </p:nvSpPr>
        <p:spPr>
          <a:xfrm>
            <a:off x="9583644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42" name="Shape 2540"/>
          <p:cNvSpPr/>
          <p:nvPr/>
        </p:nvSpPr>
        <p:spPr>
          <a:xfrm>
            <a:off x="9751893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43" name="Shape 2541"/>
          <p:cNvSpPr/>
          <p:nvPr/>
        </p:nvSpPr>
        <p:spPr>
          <a:xfrm>
            <a:off x="9920143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44" name="Shape 2542"/>
          <p:cNvSpPr/>
          <p:nvPr/>
        </p:nvSpPr>
        <p:spPr>
          <a:xfrm>
            <a:off x="10088392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45" name="Shape 2543"/>
          <p:cNvSpPr/>
          <p:nvPr/>
        </p:nvSpPr>
        <p:spPr>
          <a:xfrm>
            <a:off x="10256642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46" name="Shape 2544"/>
          <p:cNvSpPr/>
          <p:nvPr/>
        </p:nvSpPr>
        <p:spPr>
          <a:xfrm>
            <a:off x="10424892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47" name="Shape 2545"/>
          <p:cNvSpPr/>
          <p:nvPr/>
        </p:nvSpPr>
        <p:spPr>
          <a:xfrm>
            <a:off x="10593141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48" name="Shape 2546"/>
          <p:cNvSpPr/>
          <p:nvPr/>
        </p:nvSpPr>
        <p:spPr>
          <a:xfrm>
            <a:off x="10761391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49" name="Shape 2547"/>
          <p:cNvSpPr/>
          <p:nvPr/>
        </p:nvSpPr>
        <p:spPr>
          <a:xfrm>
            <a:off x="10929640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50" name="Shape 2548"/>
          <p:cNvSpPr/>
          <p:nvPr/>
        </p:nvSpPr>
        <p:spPr>
          <a:xfrm>
            <a:off x="11097890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51" name="Shape 2549"/>
          <p:cNvSpPr/>
          <p:nvPr/>
        </p:nvSpPr>
        <p:spPr>
          <a:xfrm>
            <a:off x="11266140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52" name="Shape 2550"/>
          <p:cNvSpPr/>
          <p:nvPr/>
        </p:nvSpPr>
        <p:spPr>
          <a:xfrm>
            <a:off x="11434389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53" name="Shape 2551"/>
          <p:cNvSpPr/>
          <p:nvPr/>
        </p:nvSpPr>
        <p:spPr>
          <a:xfrm>
            <a:off x="11602639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54" name="Shape 2552"/>
          <p:cNvSpPr/>
          <p:nvPr/>
        </p:nvSpPr>
        <p:spPr>
          <a:xfrm>
            <a:off x="11770888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55" name="Shape 2553"/>
          <p:cNvSpPr/>
          <p:nvPr/>
        </p:nvSpPr>
        <p:spPr>
          <a:xfrm>
            <a:off x="11939138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56" name="Shape 2554"/>
          <p:cNvSpPr/>
          <p:nvPr/>
        </p:nvSpPr>
        <p:spPr>
          <a:xfrm>
            <a:off x="12107388" y="5713903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57" name="Shape 2555"/>
          <p:cNvSpPr/>
          <p:nvPr/>
        </p:nvSpPr>
        <p:spPr>
          <a:xfrm>
            <a:off x="-6584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58" name="Shape 2556"/>
          <p:cNvSpPr/>
          <p:nvPr/>
        </p:nvSpPr>
        <p:spPr>
          <a:xfrm>
            <a:off x="161666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59" name="Shape 2557"/>
          <p:cNvSpPr/>
          <p:nvPr/>
        </p:nvSpPr>
        <p:spPr>
          <a:xfrm>
            <a:off x="329916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60" name="Shape 2558"/>
          <p:cNvSpPr/>
          <p:nvPr/>
        </p:nvSpPr>
        <p:spPr>
          <a:xfrm>
            <a:off x="498165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61" name="Shape 2559"/>
          <p:cNvSpPr/>
          <p:nvPr/>
        </p:nvSpPr>
        <p:spPr>
          <a:xfrm>
            <a:off x="666415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62" name="Shape 2560"/>
          <p:cNvSpPr/>
          <p:nvPr/>
        </p:nvSpPr>
        <p:spPr>
          <a:xfrm>
            <a:off x="834664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63" name="Shape 2561"/>
          <p:cNvSpPr/>
          <p:nvPr/>
        </p:nvSpPr>
        <p:spPr>
          <a:xfrm>
            <a:off x="1002914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64" name="Shape 2562"/>
          <p:cNvSpPr/>
          <p:nvPr/>
        </p:nvSpPr>
        <p:spPr>
          <a:xfrm>
            <a:off x="1171164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65" name="Shape 2563"/>
          <p:cNvSpPr/>
          <p:nvPr/>
        </p:nvSpPr>
        <p:spPr>
          <a:xfrm>
            <a:off x="1339413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66" name="Shape 2564"/>
          <p:cNvSpPr/>
          <p:nvPr/>
        </p:nvSpPr>
        <p:spPr>
          <a:xfrm>
            <a:off x="1507663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67" name="Shape 2565"/>
          <p:cNvSpPr/>
          <p:nvPr/>
        </p:nvSpPr>
        <p:spPr>
          <a:xfrm>
            <a:off x="1675912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68" name="Shape 2566"/>
          <p:cNvSpPr/>
          <p:nvPr/>
        </p:nvSpPr>
        <p:spPr>
          <a:xfrm>
            <a:off x="1844162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69" name="Shape 2567"/>
          <p:cNvSpPr/>
          <p:nvPr/>
        </p:nvSpPr>
        <p:spPr>
          <a:xfrm>
            <a:off x="2012412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70" name="Shape 2568"/>
          <p:cNvSpPr/>
          <p:nvPr/>
        </p:nvSpPr>
        <p:spPr>
          <a:xfrm>
            <a:off x="2180661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71" name="Shape 2569"/>
          <p:cNvSpPr/>
          <p:nvPr/>
        </p:nvSpPr>
        <p:spPr>
          <a:xfrm>
            <a:off x="2348911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72" name="Shape 2570"/>
          <p:cNvSpPr/>
          <p:nvPr/>
        </p:nvSpPr>
        <p:spPr>
          <a:xfrm>
            <a:off x="2517160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73" name="Shape 2571"/>
          <p:cNvSpPr/>
          <p:nvPr/>
        </p:nvSpPr>
        <p:spPr>
          <a:xfrm>
            <a:off x="2685410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74" name="Shape 2572"/>
          <p:cNvSpPr/>
          <p:nvPr/>
        </p:nvSpPr>
        <p:spPr>
          <a:xfrm>
            <a:off x="2853660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75" name="Shape 2573"/>
          <p:cNvSpPr/>
          <p:nvPr/>
        </p:nvSpPr>
        <p:spPr>
          <a:xfrm>
            <a:off x="3021909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76" name="Shape 2574"/>
          <p:cNvSpPr/>
          <p:nvPr/>
        </p:nvSpPr>
        <p:spPr>
          <a:xfrm>
            <a:off x="3190159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77" name="Shape 2575"/>
          <p:cNvSpPr/>
          <p:nvPr/>
        </p:nvSpPr>
        <p:spPr>
          <a:xfrm>
            <a:off x="3358408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78" name="Shape 2576"/>
          <p:cNvSpPr/>
          <p:nvPr/>
        </p:nvSpPr>
        <p:spPr>
          <a:xfrm>
            <a:off x="3526658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79" name="Shape 2577"/>
          <p:cNvSpPr/>
          <p:nvPr/>
        </p:nvSpPr>
        <p:spPr>
          <a:xfrm>
            <a:off x="3694908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80" name="Shape 2578"/>
          <p:cNvSpPr/>
          <p:nvPr/>
        </p:nvSpPr>
        <p:spPr>
          <a:xfrm>
            <a:off x="3863157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81" name="Shape 2579"/>
          <p:cNvSpPr/>
          <p:nvPr/>
        </p:nvSpPr>
        <p:spPr>
          <a:xfrm>
            <a:off x="4031407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82" name="Shape 2580"/>
          <p:cNvSpPr/>
          <p:nvPr/>
        </p:nvSpPr>
        <p:spPr>
          <a:xfrm>
            <a:off x="4199656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83" name="Shape 2581"/>
          <p:cNvSpPr/>
          <p:nvPr/>
        </p:nvSpPr>
        <p:spPr>
          <a:xfrm>
            <a:off x="4367906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84" name="Shape 2582"/>
          <p:cNvSpPr/>
          <p:nvPr/>
        </p:nvSpPr>
        <p:spPr>
          <a:xfrm>
            <a:off x="4536156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85" name="Shape 2583"/>
          <p:cNvSpPr/>
          <p:nvPr/>
        </p:nvSpPr>
        <p:spPr>
          <a:xfrm>
            <a:off x="4704405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86" name="Shape 2584"/>
          <p:cNvSpPr/>
          <p:nvPr/>
        </p:nvSpPr>
        <p:spPr>
          <a:xfrm>
            <a:off x="4872655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87" name="Shape 2585"/>
          <p:cNvSpPr/>
          <p:nvPr/>
        </p:nvSpPr>
        <p:spPr>
          <a:xfrm>
            <a:off x="5040904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88" name="Shape 2586"/>
          <p:cNvSpPr/>
          <p:nvPr/>
        </p:nvSpPr>
        <p:spPr>
          <a:xfrm>
            <a:off x="5209154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89" name="Shape 2587"/>
          <p:cNvSpPr/>
          <p:nvPr/>
        </p:nvSpPr>
        <p:spPr>
          <a:xfrm>
            <a:off x="5377404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90" name="Shape 2588"/>
          <p:cNvSpPr/>
          <p:nvPr/>
        </p:nvSpPr>
        <p:spPr>
          <a:xfrm>
            <a:off x="5545653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91" name="Shape 2589"/>
          <p:cNvSpPr/>
          <p:nvPr/>
        </p:nvSpPr>
        <p:spPr>
          <a:xfrm>
            <a:off x="5713903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92" name="Shape 2590"/>
          <p:cNvSpPr/>
          <p:nvPr/>
        </p:nvSpPr>
        <p:spPr>
          <a:xfrm>
            <a:off x="5882152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93" name="Shape 2591"/>
          <p:cNvSpPr/>
          <p:nvPr/>
        </p:nvSpPr>
        <p:spPr>
          <a:xfrm>
            <a:off x="6050402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94" name="Shape 2592"/>
          <p:cNvSpPr/>
          <p:nvPr/>
        </p:nvSpPr>
        <p:spPr>
          <a:xfrm>
            <a:off x="6218652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95" name="Shape 2593"/>
          <p:cNvSpPr/>
          <p:nvPr/>
        </p:nvSpPr>
        <p:spPr>
          <a:xfrm>
            <a:off x="6386901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96" name="Shape 2594"/>
          <p:cNvSpPr/>
          <p:nvPr/>
        </p:nvSpPr>
        <p:spPr>
          <a:xfrm>
            <a:off x="6555151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97" name="Shape 2595"/>
          <p:cNvSpPr/>
          <p:nvPr/>
        </p:nvSpPr>
        <p:spPr>
          <a:xfrm>
            <a:off x="6723400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98" name="Shape 2596"/>
          <p:cNvSpPr/>
          <p:nvPr/>
        </p:nvSpPr>
        <p:spPr>
          <a:xfrm>
            <a:off x="6891650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599" name="Shape 2597"/>
          <p:cNvSpPr/>
          <p:nvPr/>
        </p:nvSpPr>
        <p:spPr>
          <a:xfrm>
            <a:off x="7059900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00" name="Shape 2598"/>
          <p:cNvSpPr/>
          <p:nvPr/>
        </p:nvSpPr>
        <p:spPr>
          <a:xfrm>
            <a:off x="7228149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01" name="Shape 2599"/>
          <p:cNvSpPr/>
          <p:nvPr/>
        </p:nvSpPr>
        <p:spPr>
          <a:xfrm>
            <a:off x="7396399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02" name="Shape 2600"/>
          <p:cNvSpPr/>
          <p:nvPr/>
        </p:nvSpPr>
        <p:spPr>
          <a:xfrm>
            <a:off x="7564648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03" name="Shape 2601"/>
          <p:cNvSpPr/>
          <p:nvPr/>
        </p:nvSpPr>
        <p:spPr>
          <a:xfrm>
            <a:off x="7732898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04" name="Shape 2602"/>
          <p:cNvSpPr/>
          <p:nvPr/>
        </p:nvSpPr>
        <p:spPr>
          <a:xfrm>
            <a:off x="7901148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05" name="Shape 2603"/>
          <p:cNvSpPr/>
          <p:nvPr/>
        </p:nvSpPr>
        <p:spPr>
          <a:xfrm>
            <a:off x="8069397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06" name="Shape 2604"/>
          <p:cNvSpPr/>
          <p:nvPr/>
        </p:nvSpPr>
        <p:spPr>
          <a:xfrm>
            <a:off x="8237647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07" name="Shape 2605"/>
          <p:cNvSpPr/>
          <p:nvPr/>
        </p:nvSpPr>
        <p:spPr>
          <a:xfrm>
            <a:off x="8405896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08" name="Shape 2606"/>
          <p:cNvSpPr/>
          <p:nvPr/>
        </p:nvSpPr>
        <p:spPr>
          <a:xfrm>
            <a:off x="8574146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09" name="Shape 2607"/>
          <p:cNvSpPr/>
          <p:nvPr/>
        </p:nvSpPr>
        <p:spPr>
          <a:xfrm>
            <a:off x="8742396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10" name="Shape 2608"/>
          <p:cNvSpPr/>
          <p:nvPr/>
        </p:nvSpPr>
        <p:spPr>
          <a:xfrm>
            <a:off x="8910645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11" name="Shape 2609"/>
          <p:cNvSpPr/>
          <p:nvPr/>
        </p:nvSpPr>
        <p:spPr>
          <a:xfrm>
            <a:off x="9078895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12" name="Shape 2610"/>
          <p:cNvSpPr/>
          <p:nvPr/>
        </p:nvSpPr>
        <p:spPr>
          <a:xfrm>
            <a:off x="9247144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13" name="Shape 2611"/>
          <p:cNvSpPr/>
          <p:nvPr/>
        </p:nvSpPr>
        <p:spPr>
          <a:xfrm>
            <a:off x="9415394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14" name="Shape 2612"/>
          <p:cNvSpPr/>
          <p:nvPr/>
        </p:nvSpPr>
        <p:spPr>
          <a:xfrm>
            <a:off x="9583644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15" name="Shape 2613"/>
          <p:cNvSpPr/>
          <p:nvPr/>
        </p:nvSpPr>
        <p:spPr>
          <a:xfrm>
            <a:off x="9751893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16" name="Shape 2614"/>
          <p:cNvSpPr/>
          <p:nvPr/>
        </p:nvSpPr>
        <p:spPr>
          <a:xfrm>
            <a:off x="9920143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17" name="Shape 2615"/>
          <p:cNvSpPr/>
          <p:nvPr/>
        </p:nvSpPr>
        <p:spPr>
          <a:xfrm>
            <a:off x="10088392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18" name="Shape 2616"/>
          <p:cNvSpPr/>
          <p:nvPr/>
        </p:nvSpPr>
        <p:spPr>
          <a:xfrm>
            <a:off x="10256642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19" name="Shape 2617"/>
          <p:cNvSpPr/>
          <p:nvPr/>
        </p:nvSpPr>
        <p:spPr>
          <a:xfrm>
            <a:off x="10424892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20" name="Shape 2618"/>
          <p:cNvSpPr/>
          <p:nvPr/>
        </p:nvSpPr>
        <p:spPr>
          <a:xfrm>
            <a:off x="10593141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21" name="Shape 2619"/>
          <p:cNvSpPr/>
          <p:nvPr/>
        </p:nvSpPr>
        <p:spPr>
          <a:xfrm>
            <a:off x="10761391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22" name="Shape 2620"/>
          <p:cNvSpPr/>
          <p:nvPr/>
        </p:nvSpPr>
        <p:spPr>
          <a:xfrm>
            <a:off x="10929640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23" name="Shape 2621"/>
          <p:cNvSpPr/>
          <p:nvPr/>
        </p:nvSpPr>
        <p:spPr>
          <a:xfrm>
            <a:off x="11097890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24" name="Shape 2622"/>
          <p:cNvSpPr/>
          <p:nvPr/>
        </p:nvSpPr>
        <p:spPr>
          <a:xfrm>
            <a:off x="11266140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25" name="Shape 2623"/>
          <p:cNvSpPr/>
          <p:nvPr/>
        </p:nvSpPr>
        <p:spPr>
          <a:xfrm>
            <a:off x="11434389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26" name="Shape 2624"/>
          <p:cNvSpPr/>
          <p:nvPr/>
        </p:nvSpPr>
        <p:spPr>
          <a:xfrm>
            <a:off x="11602639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27" name="Shape 2625"/>
          <p:cNvSpPr/>
          <p:nvPr/>
        </p:nvSpPr>
        <p:spPr>
          <a:xfrm>
            <a:off x="11770888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28" name="Shape 2626"/>
          <p:cNvSpPr/>
          <p:nvPr/>
        </p:nvSpPr>
        <p:spPr>
          <a:xfrm>
            <a:off x="11939138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29" name="Shape 2627"/>
          <p:cNvSpPr/>
          <p:nvPr/>
        </p:nvSpPr>
        <p:spPr>
          <a:xfrm>
            <a:off x="12107388" y="58821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30" name="Shape 2628"/>
          <p:cNvSpPr/>
          <p:nvPr/>
        </p:nvSpPr>
        <p:spPr>
          <a:xfrm>
            <a:off x="-6584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31" name="Shape 2629"/>
          <p:cNvSpPr/>
          <p:nvPr/>
        </p:nvSpPr>
        <p:spPr>
          <a:xfrm>
            <a:off x="161666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32" name="Shape 2630"/>
          <p:cNvSpPr/>
          <p:nvPr/>
        </p:nvSpPr>
        <p:spPr>
          <a:xfrm>
            <a:off x="329916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33" name="Shape 2631"/>
          <p:cNvSpPr/>
          <p:nvPr/>
        </p:nvSpPr>
        <p:spPr>
          <a:xfrm>
            <a:off x="498165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34" name="Shape 2632"/>
          <p:cNvSpPr/>
          <p:nvPr/>
        </p:nvSpPr>
        <p:spPr>
          <a:xfrm>
            <a:off x="666415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35" name="Shape 2633"/>
          <p:cNvSpPr/>
          <p:nvPr/>
        </p:nvSpPr>
        <p:spPr>
          <a:xfrm>
            <a:off x="834664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36" name="Shape 2634"/>
          <p:cNvSpPr/>
          <p:nvPr/>
        </p:nvSpPr>
        <p:spPr>
          <a:xfrm>
            <a:off x="1002914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37" name="Shape 2635"/>
          <p:cNvSpPr/>
          <p:nvPr/>
        </p:nvSpPr>
        <p:spPr>
          <a:xfrm>
            <a:off x="1171164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38" name="Shape 2636"/>
          <p:cNvSpPr/>
          <p:nvPr/>
        </p:nvSpPr>
        <p:spPr>
          <a:xfrm>
            <a:off x="1339413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39" name="Shape 2637"/>
          <p:cNvSpPr/>
          <p:nvPr/>
        </p:nvSpPr>
        <p:spPr>
          <a:xfrm>
            <a:off x="1507663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40" name="Shape 2638"/>
          <p:cNvSpPr/>
          <p:nvPr/>
        </p:nvSpPr>
        <p:spPr>
          <a:xfrm>
            <a:off x="1675912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41" name="Shape 2639"/>
          <p:cNvSpPr/>
          <p:nvPr/>
        </p:nvSpPr>
        <p:spPr>
          <a:xfrm>
            <a:off x="1844162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42" name="Shape 2640"/>
          <p:cNvSpPr/>
          <p:nvPr/>
        </p:nvSpPr>
        <p:spPr>
          <a:xfrm>
            <a:off x="2012412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43" name="Shape 2641"/>
          <p:cNvSpPr/>
          <p:nvPr/>
        </p:nvSpPr>
        <p:spPr>
          <a:xfrm>
            <a:off x="2180661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44" name="Shape 2642"/>
          <p:cNvSpPr/>
          <p:nvPr/>
        </p:nvSpPr>
        <p:spPr>
          <a:xfrm>
            <a:off x="2348911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45" name="Shape 2643"/>
          <p:cNvSpPr/>
          <p:nvPr/>
        </p:nvSpPr>
        <p:spPr>
          <a:xfrm>
            <a:off x="2517160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46" name="Shape 2644"/>
          <p:cNvSpPr/>
          <p:nvPr/>
        </p:nvSpPr>
        <p:spPr>
          <a:xfrm>
            <a:off x="2685410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47" name="Shape 2645"/>
          <p:cNvSpPr/>
          <p:nvPr/>
        </p:nvSpPr>
        <p:spPr>
          <a:xfrm>
            <a:off x="2853660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48" name="Shape 2646"/>
          <p:cNvSpPr/>
          <p:nvPr/>
        </p:nvSpPr>
        <p:spPr>
          <a:xfrm>
            <a:off x="3021909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49" name="Shape 2647"/>
          <p:cNvSpPr/>
          <p:nvPr/>
        </p:nvSpPr>
        <p:spPr>
          <a:xfrm>
            <a:off x="3190159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50" name="Shape 2648"/>
          <p:cNvSpPr/>
          <p:nvPr/>
        </p:nvSpPr>
        <p:spPr>
          <a:xfrm>
            <a:off x="3358408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51" name="Shape 2649"/>
          <p:cNvSpPr/>
          <p:nvPr/>
        </p:nvSpPr>
        <p:spPr>
          <a:xfrm>
            <a:off x="3526658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52" name="Shape 2650"/>
          <p:cNvSpPr/>
          <p:nvPr/>
        </p:nvSpPr>
        <p:spPr>
          <a:xfrm>
            <a:off x="3694908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53" name="Shape 2651"/>
          <p:cNvSpPr/>
          <p:nvPr/>
        </p:nvSpPr>
        <p:spPr>
          <a:xfrm>
            <a:off x="3863157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54" name="Shape 2652"/>
          <p:cNvSpPr/>
          <p:nvPr/>
        </p:nvSpPr>
        <p:spPr>
          <a:xfrm>
            <a:off x="4031407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55" name="Shape 2653"/>
          <p:cNvSpPr/>
          <p:nvPr/>
        </p:nvSpPr>
        <p:spPr>
          <a:xfrm>
            <a:off x="4199656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56" name="Shape 2654"/>
          <p:cNvSpPr/>
          <p:nvPr/>
        </p:nvSpPr>
        <p:spPr>
          <a:xfrm>
            <a:off x="4367906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57" name="Shape 2655"/>
          <p:cNvSpPr/>
          <p:nvPr/>
        </p:nvSpPr>
        <p:spPr>
          <a:xfrm>
            <a:off x="4536156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58" name="Shape 2656"/>
          <p:cNvSpPr/>
          <p:nvPr/>
        </p:nvSpPr>
        <p:spPr>
          <a:xfrm>
            <a:off x="4704405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59" name="Shape 2657"/>
          <p:cNvSpPr/>
          <p:nvPr/>
        </p:nvSpPr>
        <p:spPr>
          <a:xfrm>
            <a:off x="4872655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60" name="Shape 2658"/>
          <p:cNvSpPr/>
          <p:nvPr/>
        </p:nvSpPr>
        <p:spPr>
          <a:xfrm>
            <a:off x="5040904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61" name="Shape 2659"/>
          <p:cNvSpPr/>
          <p:nvPr/>
        </p:nvSpPr>
        <p:spPr>
          <a:xfrm>
            <a:off x="5209154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62" name="Shape 2660"/>
          <p:cNvSpPr/>
          <p:nvPr/>
        </p:nvSpPr>
        <p:spPr>
          <a:xfrm>
            <a:off x="5377404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63" name="Shape 2661"/>
          <p:cNvSpPr/>
          <p:nvPr/>
        </p:nvSpPr>
        <p:spPr>
          <a:xfrm>
            <a:off x="5545653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64" name="Shape 2662"/>
          <p:cNvSpPr/>
          <p:nvPr/>
        </p:nvSpPr>
        <p:spPr>
          <a:xfrm>
            <a:off x="5713903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65" name="Shape 2663"/>
          <p:cNvSpPr/>
          <p:nvPr/>
        </p:nvSpPr>
        <p:spPr>
          <a:xfrm>
            <a:off x="5882152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66" name="Shape 2664"/>
          <p:cNvSpPr/>
          <p:nvPr/>
        </p:nvSpPr>
        <p:spPr>
          <a:xfrm>
            <a:off x="6050402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67" name="Shape 2665"/>
          <p:cNvSpPr/>
          <p:nvPr/>
        </p:nvSpPr>
        <p:spPr>
          <a:xfrm>
            <a:off x="6218652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68" name="Shape 2666"/>
          <p:cNvSpPr/>
          <p:nvPr/>
        </p:nvSpPr>
        <p:spPr>
          <a:xfrm>
            <a:off x="6386901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69" name="Shape 2667"/>
          <p:cNvSpPr/>
          <p:nvPr/>
        </p:nvSpPr>
        <p:spPr>
          <a:xfrm>
            <a:off x="6555151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70" name="Shape 2668"/>
          <p:cNvSpPr/>
          <p:nvPr/>
        </p:nvSpPr>
        <p:spPr>
          <a:xfrm>
            <a:off x="6723400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71" name="Shape 2669"/>
          <p:cNvSpPr/>
          <p:nvPr/>
        </p:nvSpPr>
        <p:spPr>
          <a:xfrm>
            <a:off x="6891650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72" name="Shape 2670"/>
          <p:cNvSpPr/>
          <p:nvPr/>
        </p:nvSpPr>
        <p:spPr>
          <a:xfrm>
            <a:off x="7059900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73" name="Shape 2671"/>
          <p:cNvSpPr/>
          <p:nvPr/>
        </p:nvSpPr>
        <p:spPr>
          <a:xfrm>
            <a:off x="7228149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74" name="Shape 2672"/>
          <p:cNvSpPr/>
          <p:nvPr/>
        </p:nvSpPr>
        <p:spPr>
          <a:xfrm>
            <a:off x="7396399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75" name="Shape 2673"/>
          <p:cNvSpPr/>
          <p:nvPr/>
        </p:nvSpPr>
        <p:spPr>
          <a:xfrm>
            <a:off x="7564648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76" name="Shape 2674"/>
          <p:cNvSpPr/>
          <p:nvPr/>
        </p:nvSpPr>
        <p:spPr>
          <a:xfrm>
            <a:off x="7732898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77" name="Shape 2675"/>
          <p:cNvSpPr/>
          <p:nvPr/>
        </p:nvSpPr>
        <p:spPr>
          <a:xfrm>
            <a:off x="7901148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78" name="Shape 2676"/>
          <p:cNvSpPr/>
          <p:nvPr/>
        </p:nvSpPr>
        <p:spPr>
          <a:xfrm>
            <a:off x="8069397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79" name="Shape 2677"/>
          <p:cNvSpPr/>
          <p:nvPr/>
        </p:nvSpPr>
        <p:spPr>
          <a:xfrm>
            <a:off x="8237647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80" name="Shape 2678"/>
          <p:cNvSpPr/>
          <p:nvPr/>
        </p:nvSpPr>
        <p:spPr>
          <a:xfrm>
            <a:off x="8405896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81" name="Shape 2679"/>
          <p:cNvSpPr/>
          <p:nvPr/>
        </p:nvSpPr>
        <p:spPr>
          <a:xfrm>
            <a:off x="8574146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82" name="Shape 2680"/>
          <p:cNvSpPr/>
          <p:nvPr/>
        </p:nvSpPr>
        <p:spPr>
          <a:xfrm>
            <a:off x="8742396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83" name="Shape 2681"/>
          <p:cNvSpPr/>
          <p:nvPr/>
        </p:nvSpPr>
        <p:spPr>
          <a:xfrm>
            <a:off x="8910645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84" name="Shape 2682"/>
          <p:cNvSpPr/>
          <p:nvPr/>
        </p:nvSpPr>
        <p:spPr>
          <a:xfrm>
            <a:off x="9078895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85" name="Shape 2683"/>
          <p:cNvSpPr/>
          <p:nvPr/>
        </p:nvSpPr>
        <p:spPr>
          <a:xfrm>
            <a:off x="9247144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86" name="Shape 2684"/>
          <p:cNvSpPr/>
          <p:nvPr/>
        </p:nvSpPr>
        <p:spPr>
          <a:xfrm>
            <a:off x="9415394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87" name="Shape 2685"/>
          <p:cNvSpPr/>
          <p:nvPr/>
        </p:nvSpPr>
        <p:spPr>
          <a:xfrm>
            <a:off x="9583644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88" name="Shape 2686"/>
          <p:cNvSpPr/>
          <p:nvPr/>
        </p:nvSpPr>
        <p:spPr>
          <a:xfrm>
            <a:off x="9751893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89" name="Shape 2687"/>
          <p:cNvSpPr/>
          <p:nvPr/>
        </p:nvSpPr>
        <p:spPr>
          <a:xfrm>
            <a:off x="9920143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90" name="Shape 2688"/>
          <p:cNvSpPr/>
          <p:nvPr/>
        </p:nvSpPr>
        <p:spPr>
          <a:xfrm>
            <a:off x="10088392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91" name="Shape 2689"/>
          <p:cNvSpPr/>
          <p:nvPr/>
        </p:nvSpPr>
        <p:spPr>
          <a:xfrm>
            <a:off x="10256642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92" name="Shape 2690"/>
          <p:cNvSpPr/>
          <p:nvPr/>
        </p:nvSpPr>
        <p:spPr>
          <a:xfrm>
            <a:off x="10424892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93" name="Shape 2691"/>
          <p:cNvSpPr/>
          <p:nvPr/>
        </p:nvSpPr>
        <p:spPr>
          <a:xfrm>
            <a:off x="10593141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94" name="Shape 2692"/>
          <p:cNvSpPr/>
          <p:nvPr/>
        </p:nvSpPr>
        <p:spPr>
          <a:xfrm>
            <a:off x="10761391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95" name="Shape 2693"/>
          <p:cNvSpPr/>
          <p:nvPr/>
        </p:nvSpPr>
        <p:spPr>
          <a:xfrm>
            <a:off x="10929640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96" name="Shape 2694"/>
          <p:cNvSpPr/>
          <p:nvPr/>
        </p:nvSpPr>
        <p:spPr>
          <a:xfrm>
            <a:off x="11097890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97" name="Shape 2695"/>
          <p:cNvSpPr/>
          <p:nvPr/>
        </p:nvSpPr>
        <p:spPr>
          <a:xfrm>
            <a:off x="11266140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98" name="Shape 2696"/>
          <p:cNvSpPr/>
          <p:nvPr/>
        </p:nvSpPr>
        <p:spPr>
          <a:xfrm>
            <a:off x="11434389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699" name="Shape 2697"/>
          <p:cNvSpPr/>
          <p:nvPr/>
        </p:nvSpPr>
        <p:spPr>
          <a:xfrm>
            <a:off x="11602639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00" name="Shape 2698"/>
          <p:cNvSpPr/>
          <p:nvPr/>
        </p:nvSpPr>
        <p:spPr>
          <a:xfrm>
            <a:off x="11770888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01" name="Shape 2699"/>
          <p:cNvSpPr/>
          <p:nvPr/>
        </p:nvSpPr>
        <p:spPr>
          <a:xfrm>
            <a:off x="11939138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02" name="Shape 2700"/>
          <p:cNvSpPr/>
          <p:nvPr/>
        </p:nvSpPr>
        <p:spPr>
          <a:xfrm>
            <a:off x="12107388" y="605040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03" name="Shape 2701"/>
          <p:cNvSpPr/>
          <p:nvPr/>
        </p:nvSpPr>
        <p:spPr>
          <a:xfrm>
            <a:off x="-6584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04" name="Shape 2702"/>
          <p:cNvSpPr/>
          <p:nvPr/>
        </p:nvSpPr>
        <p:spPr>
          <a:xfrm>
            <a:off x="161666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05" name="Shape 2703"/>
          <p:cNvSpPr/>
          <p:nvPr/>
        </p:nvSpPr>
        <p:spPr>
          <a:xfrm>
            <a:off x="329916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06" name="Shape 2704"/>
          <p:cNvSpPr/>
          <p:nvPr/>
        </p:nvSpPr>
        <p:spPr>
          <a:xfrm>
            <a:off x="498165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07" name="Shape 2705"/>
          <p:cNvSpPr/>
          <p:nvPr/>
        </p:nvSpPr>
        <p:spPr>
          <a:xfrm>
            <a:off x="666415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08" name="Shape 2706"/>
          <p:cNvSpPr/>
          <p:nvPr/>
        </p:nvSpPr>
        <p:spPr>
          <a:xfrm>
            <a:off x="834664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09" name="Shape 2707"/>
          <p:cNvSpPr/>
          <p:nvPr/>
        </p:nvSpPr>
        <p:spPr>
          <a:xfrm>
            <a:off x="1002914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10" name="Shape 2708"/>
          <p:cNvSpPr/>
          <p:nvPr/>
        </p:nvSpPr>
        <p:spPr>
          <a:xfrm>
            <a:off x="1171164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11" name="Shape 2709"/>
          <p:cNvSpPr/>
          <p:nvPr/>
        </p:nvSpPr>
        <p:spPr>
          <a:xfrm>
            <a:off x="1339413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12" name="Shape 2710"/>
          <p:cNvSpPr/>
          <p:nvPr/>
        </p:nvSpPr>
        <p:spPr>
          <a:xfrm>
            <a:off x="1507663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13" name="Shape 2711"/>
          <p:cNvSpPr/>
          <p:nvPr/>
        </p:nvSpPr>
        <p:spPr>
          <a:xfrm>
            <a:off x="1675912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14" name="Shape 2712"/>
          <p:cNvSpPr/>
          <p:nvPr/>
        </p:nvSpPr>
        <p:spPr>
          <a:xfrm>
            <a:off x="1844162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15" name="Shape 2713"/>
          <p:cNvSpPr/>
          <p:nvPr/>
        </p:nvSpPr>
        <p:spPr>
          <a:xfrm>
            <a:off x="2012412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16" name="Shape 2714"/>
          <p:cNvSpPr/>
          <p:nvPr/>
        </p:nvSpPr>
        <p:spPr>
          <a:xfrm>
            <a:off x="2180661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17" name="Shape 2715"/>
          <p:cNvSpPr/>
          <p:nvPr/>
        </p:nvSpPr>
        <p:spPr>
          <a:xfrm>
            <a:off x="2348911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18" name="Shape 2716"/>
          <p:cNvSpPr/>
          <p:nvPr/>
        </p:nvSpPr>
        <p:spPr>
          <a:xfrm>
            <a:off x="2517160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19" name="Shape 2717"/>
          <p:cNvSpPr/>
          <p:nvPr/>
        </p:nvSpPr>
        <p:spPr>
          <a:xfrm>
            <a:off x="2685410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20" name="Shape 2718"/>
          <p:cNvSpPr/>
          <p:nvPr/>
        </p:nvSpPr>
        <p:spPr>
          <a:xfrm>
            <a:off x="2853660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21" name="Shape 2719"/>
          <p:cNvSpPr/>
          <p:nvPr/>
        </p:nvSpPr>
        <p:spPr>
          <a:xfrm>
            <a:off x="3021909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22" name="Shape 2720"/>
          <p:cNvSpPr/>
          <p:nvPr/>
        </p:nvSpPr>
        <p:spPr>
          <a:xfrm>
            <a:off x="3190159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23" name="Shape 2721"/>
          <p:cNvSpPr/>
          <p:nvPr/>
        </p:nvSpPr>
        <p:spPr>
          <a:xfrm>
            <a:off x="3358408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24" name="Shape 2722"/>
          <p:cNvSpPr/>
          <p:nvPr/>
        </p:nvSpPr>
        <p:spPr>
          <a:xfrm>
            <a:off x="3526658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25" name="Shape 2723"/>
          <p:cNvSpPr/>
          <p:nvPr/>
        </p:nvSpPr>
        <p:spPr>
          <a:xfrm>
            <a:off x="3694908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26" name="Shape 2724"/>
          <p:cNvSpPr/>
          <p:nvPr/>
        </p:nvSpPr>
        <p:spPr>
          <a:xfrm>
            <a:off x="3863157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27" name="Shape 2725"/>
          <p:cNvSpPr/>
          <p:nvPr/>
        </p:nvSpPr>
        <p:spPr>
          <a:xfrm>
            <a:off x="4031407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28" name="Shape 2726"/>
          <p:cNvSpPr/>
          <p:nvPr/>
        </p:nvSpPr>
        <p:spPr>
          <a:xfrm>
            <a:off x="4199656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29" name="Shape 2727"/>
          <p:cNvSpPr/>
          <p:nvPr/>
        </p:nvSpPr>
        <p:spPr>
          <a:xfrm>
            <a:off x="4367906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30" name="Shape 2728"/>
          <p:cNvSpPr/>
          <p:nvPr/>
        </p:nvSpPr>
        <p:spPr>
          <a:xfrm>
            <a:off x="4536156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31" name="Shape 2729"/>
          <p:cNvSpPr/>
          <p:nvPr/>
        </p:nvSpPr>
        <p:spPr>
          <a:xfrm>
            <a:off x="4704405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32" name="Shape 2730"/>
          <p:cNvSpPr/>
          <p:nvPr/>
        </p:nvSpPr>
        <p:spPr>
          <a:xfrm>
            <a:off x="4872655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33" name="Shape 2731"/>
          <p:cNvSpPr/>
          <p:nvPr/>
        </p:nvSpPr>
        <p:spPr>
          <a:xfrm>
            <a:off x="5040904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34" name="Shape 2732"/>
          <p:cNvSpPr/>
          <p:nvPr/>
        </p:nvSpPr>
        <p:spPr>
          <a:xfrm>
            <a:off x="5209154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35" name="Shape 2733"/>
          <p:cNvSpPr/>
          <p:nvPr/>
        </p:nvSpPr>
        <p:spPr>
          <a:xfrm>
            <a:off x="5377404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36" name="Shape 2734"/>
          <p:cNvSpPr/>
          <p:nvPr/>
        </p:nvSpPr>
        <p:spPr>
          <a:xfrm>
            <a:off x="5545653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37" name="Shape 2735"/>
          <p:cNvSpPr/>
          <p:nvPr/>
        </p:nvSpPr>
        <p:spPr>
          <a:xfrm>
            <a:off x="5713903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38" name="Shape 2736"/>
          <p:cNvSpPr/>
          <p:nvPr/>
        </p:nvSpPr>
        <p:spPr>
          <a:xfrm>
            <a:off x="5882152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39" name="Shape 2737"/>
          <p:cNvSpPr/>
          <p:nvPr/>
        </p:nvSpPr>
        <p:spPr>
          <a:xfrm>
            <a:off x="6050402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40" name="Shape 2738"/>
          <p:cNvSpPr/>
          <p:nvPr/>
        </p:nvSpPr>
        <p:spPr>
          <a:xfrm>
            <a:off x="6218652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41" name="Shape 2739"/>
          <p:cNvSpPr/>
          <p:nvPr/>
        </p:nvSpPr>
        <p:spPr>
          <a:xfrm>
            <a:off x="6386901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42" name="Shape 2740"/>
          <p:cNvSpPr/>
          <p:nvPr/>
        </p:nvSpPr>
        <p:spPr>
          <a:xfrm>
            <a:off x="6555151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43" name="Shape 2741"/>
          <p:cNvSpPr/>
          <p:nvPr/>
        </p:nvSpPr>
        <p:spPr>
          <a:xfrm>
            <a:off x="6723400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44" name="Shape 2742"/>
          <p:cNvSpPr/>
          <p:nvPr/>
        </p:nvSpPr>
        <p:spPr>
          <a:xfrm>
            <a:off x="6891650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45" name="Shape 2743"/>
          <p:cNvSpPr/>
          <p:nvPr/>
        </p:nvSpPr>
        <p:spPr>
          <a:xfrm>
            <a:off x="7059900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46" name="Shape 2744"/>
          <p:cNvSpPr/>
          <p:nvPr/>
        </p:nvSpPr>
        <p:spPr>
          <a:xfrm>
            <a:off x="7228149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47" name="Shape 2745"/>
          <p:cNvSpPr/>
          <p:nvPr/>
        </p:nvSpPr>
        <p:spPr>
          <a:xfrm>
            <a:off x="7396399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48" name="Shape 2746"/>
          <p:cNvSpPr/>
          <p:nvPr/>
        </p:nvSpPr>
        <p:spPr>
          <a:xfrm>
            <a:off x="7564648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49" name="Shape 2747"/>
          <p:cNvSpPr/>
          <p:nvPr/>
        </p:nvSpPr>
        <p:spPr>
          <a:xfrm>
            <a:off x="7732898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50" name="Shape 2748"/>
          <p:cNvSpPr/>
          <p:nvPr/>
        </p:nvSpPr>
        <p:spPr>
          <a:xfrm>
            <a:off x="7901148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51" name="Shape 2749"/>
          <p:cNvSpPr/>
          <p:nvPr/>
        </p:nvSpPr>
        <p:spPr>
          <a:xfrm>
            <a:off x="8069397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52" name="Shape 2750"/>
          <p:cNvSpPr/>
          <p:nvPr/>
        </p:nvSpPr>
        <p:spPr>
          <a:xfrm>
            <a:off x="8237647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53" name="Shape 2751"/>
          <p:cNvSpPr/>
          <p:nvPr/>
        </p:nvSpPr>
        <p:spPr>
          <a:xfrm>
            <a:off x="8405896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54" name="Shape 2752"/>
          <p:cNvSpPr/>
          <p:nvPr/>
        </p:nvSpPr>
        <p:spPr>
          <a:xfrm>
            <a:off x="8574146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55" name="Shape 2753"/>
          <p:cNvSpPr/>
          <p:nvPr/>
        </p:nvSpPr>
        <p:spPr>
          <a:xfrm>
            <a:off x="8742396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56" name="Shape 2754"/>
          <p:cNvSpPr/>
          <p:nvPr/>
        </p:nvSpPr>
        <p:spPr>
          <a:xfrm>
            <a:off x="8910645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57" name="Shape 2755"/>
          <p:cNvSpPr/>
          <p:nvPr/>
        </p:nvSpPr>
        <p:spPr>
          <a:xfrm>
            <a:off x="9078895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58" name="Shape 2756"/>
          <p:cNvSpPr/>
          <p:nvPr/>
        </p:nvSpPr>
        <p:spPr>
          <a:xfrm>
            <a:off x="9247144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59" name="Shape 2757"/>
          <p:cNvSpPr/>
          <p:nvPr/>
        </p:nvSpPr>
        <p:spPr>
          <a:xfrm>
            <a:off x="9415394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60" name="Shape 2758"/>
          <p:cNvSpPr/>
          <p:nvPr/>
        </p:nvSpPr>
        <p:spPr>
          <a:xfrm>
            <a:off x="9583644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61" name="Shape 2759"/>
          <p:cNvSpPr/>
          <p:nvPr/>
        </p:nvSpPr>
        <p:spPr>
          <a:xfrm>
            <a:off x="9751893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62" name="Shape 2760"/>
          <p:cNvSpPr/>
          <p:nvPr/>
        </p:nvSpPr>
        <p:spPr>
          <a:xfrm>
            <a:off x="9920143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63" name="Shape 2761"/>
          <p:cNvSpPr/>
          <p:nvPr/>
        </p:nvSpPr>
        <p:spPr>
          <a:xfrm>
            <a:off x="10088392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64" name="Shape 2762"/>
          <p:cNvSpPr/>
          <p:nvPr/>
        </p:nvSpPr>
        <p:spPr>
          <a:xfrm>
            <a:off x="10256642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65" name="Shape 2763"/>
          <p:cNvSpPr/>
          <p:nvPr/>
        </p:nvSpPr>
        <p:spPr>
          <a:xfrm>
            <a:off x="10424892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66" name="Shape 2764"/>
          <p:cNvSpPr/>
          <p:nvPr/>
        </p:nvSpPr>
        <p:spPr>
          <a:xfrm>
            <a:off x="10593141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67" name="Shape 2765"/>
          <p:cNvSpPr/>
          <p:nvPr/>
        </p:nvSpPr>
        <p:spPr>
          <a:xfrm>
            <a:off x="10761391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68" name="Shape 2766"/>
          <p:cNvSpPr/>
          <p:nvPr/>
        </p:nvSpPr>
        <p:spPr>
          <a:xfrm>
            <a:off x="10929640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69" name="Shape 2767"/>
          <p:cNvSpPr/>
          <p:nvPr/>
        </p:nvSpPr>
        <p:spPr>
          <a:xfrm>
            <a:off x="11097890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70" name="Shape 2768"/>
          <p:cNvSpPr/>
          <p:nvPr/>
        </p:nvSpPr>
        <p:spPr>
          <a:xfrm>
            <a:off x="11266140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71" name="Shape 2769"/>
          <p:cNvSpPr/>
          <p:nvPr/>
        </p:nvSpPr>
        <p:spPr>
          <a:xfrm>
            <a:off x="11434389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72" name="Shape 2770"/>
          <p:cNvSpPr/>
          <p:nvPr/>
        </p:nvSpPr>
        <p:spPr>
          <a:xfrm>
            <a:off x="11602639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73" name="Shape 2771"/>
          <p:cNvSpPr/>
          <p:nvPr/>
        </p:nvSpPr>
        <p:spPr>
          <a:xfrm>
            <a:off x="11770888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74" name="Shape 2772"/>
          <p:cNvSpPr/>
          <p:nvPr/>
        </p:nvSpPr>
        <p:spPr>
          <a:xfrm>
            <a:off x="11939138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75" name="Shape 2773"/>
          <p:cNvSpPr/>
          <p:nvPr/>
        </p:nvSpPr>
        <p:spPr>
          <a:xfrm>
            <a:off x="12107388" y="6218652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76" name="Shape 2774"/>
          <p:cNvSpPr/>
          <p:nvPr/>
        </p:nvSpPr>
        <p:spPr>
          <a:xfrm>
            <a:off x="-6584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77" name="Shape 2775"/>
          <p:cNvSpPr/>
          <p:nvPr/>
        </p:nvSpPr>
        <p:spPr>
          <a:xfrm>
            <a:off x="161666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78" name="Shape 2776"/>
          <p:cNvSpPr/>
          <p:nvPr/>
        </p:nvSpPr>
        <p:spPr>
          <a:xfrm>
            <a:off x="329916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79" name="Shape 2777"/>
          <p:cNvSpPr/>
          <p:nvPr/>
        </p:nvSpPr>
        <p:spPr>
          <a:xfrm>
            <a:off x="498165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80" name="Shape 2778"/>
          <p:cNvSpPr/>
          <p:nvPr/>
        </p:nvSpPr>
        <p:spPr>
          <a:xfrm>
            <a:off x="666415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81" name="Shape 2779"/>
          <p:cNvSpPr/>
          <p:nvPr/>
        </p:nvSpPr>
        <p:spPr>
          <a:xfrm>
            <a:off x="834664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82" name="Shape 2780"/>
          <p:cNvSpPr/>
          <p:nvPr/>
        </p:nvSpPr>
        <p:spPr>
          <a:xfrm>
            <a:off x="1002914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83" name="Shape 2781"/>
          <p:cNvSpPr/>
          <p:nvPr/>
        </p:nvSpPr>
        <p:spPr>
          <a:xfrm>
            <a:off x="1171164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84" name="Shape 2782"/>
          <p:cNvSpPr/>
          <p:nvPr/>
        </p:nvSpPr>
        <p:spPr>
          <a:xfrm>
            <a:off x="1339413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85" name="Shape 2783"/>
          <p:cNvSpPr/>
          <p:nvPr/>
        </p:nvSpPr>
        <p:spPr>
          <a:xfrm>
            <a:off x="1507663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86" name="Shape 2784"/>
          <p:cNvSpPr/>
          <p:nvPr/>
        </p:nvSpPr>
        <p:spPr>
          <a:xfrm>
            <a:off x="1675912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87" name="Shape 2785"/>
          <p:cNvSpPr/>
          <p:nvPr/>
        </p:nvSpPr>
        <p:spPr>
          <a:xfrm>
            <a:off x="1844162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88" name="Shape 2786"/>
          <p:cNvSpPr/>
          <p:nvPr/>
        </p:nvSpPr>
        <p:spPr>
          <a:xfrm>
            <a:off x="2012412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89" name="Shape 2787"/>
          <p:cNvSpPr/>
          <p:nvPr/>
        </p:nvSpPr>
        <p:spPr>
          <a:xfrm>
            <a:off x="2180661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90" name="Shape 2788"/>
          <p:cNvSpPr/>
          <p:nvPr/>
        </p:nvSpPr>
        <p:spPr>
          <a:xfrm>
            <a:off x="2348911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91" name="Shape 2789"/>
          <p:cNvSpPr/>
          <p:nvPr/>
        </p:nvSpPr>
        <p:spPr>
          <a:xfrm>
            <a:off x="2517160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92" name="Shape 2790"/>
          <p:cNvSpPr/>
          <p:nvPr/>
        </p:nvSpPr>
        <p:spPr>
          <a:xfrm>
            <a:off x="2685410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93" name="Shape 2791"/>
          <p:cNvSpPr/>
          <p:nvPr/>
        </p:nvSpPr>
        <p:spPr>
          <a:xfrm>
            <a:off x="2853660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94" name="Shape 2792"/>
          <p:cNvSpPr/>
          <p:nvPr/>
        </p:nvSpPr>
        <p:spPr>
          <a:xfrm>
            <a:off x="3021909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95" name="Shape 2793"/>
          <p:cNvSpPr/>
          <p:nvPr/>
        </p:nvSpPr>
        <p:spPr>
          <a:xfrm>
            <a:off x="3190159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96" name="Shape 2794"/>
          <p:cNvSpPr/>
          <p:nvPr/>
        </p:nvSpPr>
        <p:spPr>
          <a:xfrm>
            <a:off x="3358408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97" name="Shape 2795"/>
          <p:cNvSpPr/>
          <p:nvPr/>
        </p:nvSpPr>
        <p:spPr>
          <a:xfrm>
            <a:off x="3526658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98" name="Shape 2796"/>
          <p:cNvSpPr/>
          <p:nvPr/>
        </p:nvSpPr>
        <p:spPr>
          <a:xfrm>
            <a:off x="3694908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799" name="Shape 2797"/>
          <p:cNvSpPr/>
          <p:nvPr/>
        </p:nvSpPr>
        <p:spPr>
          <a:xfrm>
            <a:off x="3863157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00" name="Shape 2798"/>
          <p:cNvSpPr/>
          <p:nvPr/>
        </p:nvSpPr>
        <p:spPr>
          <a:xfrm>
            <a:off x="4031407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01" name="Shape 2799"/>
          <p:cNvSpPr/>
          <p:nvPr/>
        </p:nvSpPr>
        <p:spPr>
          <a:xfrm>
            <a:off x="4199656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02" name="Shape 2800"/>
          <p:cNvSpPr/>
          <p:nvPr/>
        </p:nvSpPr>
        <p:spPr>
          <a:xfrm>
            <a:off x="4367906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03" name="Shape 2801"/>
          <p:cNvSpPr/>
          <p:nvPr/>
        </p:nvSpPr>
        <p:spPr>
          <a:xfrm>
            <a:off x="4536156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04" name="Shape 2802"/>
          <p:cNvSpPr/>
          <p:nvPr/>
        </p:nvSpPr>
        <p:spPr>
          <a:xfrm>
            <a:off x="4704405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05" name="Shape 2803"/>
          <p:cNvSpPr/>
          <p:nvPr/>
        </p:nvSpPr>
        <p:spPr>
          <a:xfrm>
            <a:off x="4872655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06" name="Shape 2804"/>
          <p:cNvSpPr/>
          <p:nvPr/>
        </p:nvSpPr>
        <p:spPr>
          <a:xfrm>
            <a:off x="5040904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07" name="Shape 2805"/>
          <p:cNvSpPr/>
          <p:nvPr/>
        </p:nvSpPr>
        <p:spPr>
          <a:xfrm>
            <a:off x="5209154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08" name="Shape 2806"/>
          <p:cNvSpPr/>
          <p:nvPr/>
        </p:nvSpPr>
        <p:spPr>
          <a:xfrm>
            <a:off x="5377404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09" name="Shape 2807"/>
          <p:cNvSpPr/>
          <p:nvPr/>
        </p:nvSpPr>
        <p:spPr>
          <a:xfrm>
            <a:off x="5545653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10" name="Shape 2808"/>
          <p:cNvSpPr/>
          <p:nvPr/>
        </p:nvSpPr>
        <p:spPr>
          <a:xfrm>
            <a:off x="5713903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11" name="Shape 2809"/>
          <p:cNvSpPr/>
          <p:nvPr/>
        </p:nvSpPr>
        <p:spPr>
          <a:xfrm>
            <a:off x="5882152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12" name="Shape 2810"/>
          <p:cNvSpPr/>
          <p:nvPr/>
        </p:nvSpPr>
        <p:spPr>
          <a:xfrm>
            <a:off x="6050402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13" name="Shape 2811"/>
          <p:cNvSpPr/>
          <p:nvPr/>
        </p:nvSpPr>
        <p:spPr>
          <a:xfrm>
            <a:off x="6218652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14" name="Shape 2812"/>
          <p:cNvSpPr/>
          <p:nvPr/>
        </p:nvSpPr>
        <p:spPr>
          <a:xfrm>
            <a:off x="6386901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15" name="Shape 2813"/>
          <p:cNvSpPr/>
          <p:nvPr/>
        </p:nvSpPr>
        <p:spPr>
          <a:xfrm>
            <a:off x="6555151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16" name="Shape 2814"/>
          <p:cNvSpPr/>
          <p:nvPr/>
        </p:nvSpPr>
        <p:spPr>
          <a:xfrm>
            <a:off x="6723400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17" name="Shape 2815"/>
          <p:cNvSpPr/>
          <p:nvPr/>
        </p:nvSpPr>
        <p:spPr>
          <a:xfrm>
            <a:off x="6891650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18" name="Shape 2816"/>
          <p:cNvSpPr/>
          <p:nvPr/>
        </p:nvSpPr>
        <p:spPr>
          <a:xfrm>
            <a:off x="7059900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19" name="Shape 2817"/>
          <p:cNvSpPr/>
          <p:nvPr/>
        </p:nvSpPr>
        <p:spPr>
          <a:xfrm>
            <a:off x="7228149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20" name="Shape 2818"/>
          <p:cNvSpPr/>
          <p:nvPr/>
        </p:nvSpPr>
        <p:spPr>
          <a:xfrm>
            <a:off x="7396399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21" name="Shape 2819"/>
          <p:cNvSpPr/>
          <p:nvPr/>
        </p:nvSpPr>
        <p:spPr>
          <a:xfrm>
            <a:off x="7564648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22" name="Shape 2820"/>
          <p:cNvSpPr/>
          <p:nvPr/>
        </p:nvSpPr>
        <p:spPr>
          <a:xfrm>
            <a:off x="7732898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23" name="Shape 2821"/>
          <p:cNvSpPr/>
          <p:nvPr/>
        </p:nvSpPr>
        <p:spPr>
          <a:xfrm>
            <a:off x="7901148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24" name="Shape 2822"/>
          <p:cNvSpPr/>
          <p:nvPr/>
        </p:nvSpPr>
        <p:spPr>
          <a:xfrm>
            <a:off x="8069397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25" name="Shape 2823"/>
          <p:cNvSpPr/>
          <p:nvPr/>
        </p:nvSpPr>
        <p:spPr>
          <a:xfrm>
            <a:off x="8237647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26" name="Shape 2824"/>
          <p:cNvSpPr/>
          <p:nvPr/>
        </p:nvSpPr>
        <p:spPr>
          <a:xfrm>
            <a:off x="8405896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27" name="Shape 2825"/>
          <p:cNvSpPr/>
          <p:nvPr/>
        </p:nvSpPr>
        <p:spPr>
          <a:xfrm>
            <a:off x="8574146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28" name="Shape 2826"/>
          <p:cNvSpPr/>
          <p:nvPr/>
        </p:nvSpPr>
        <p:spPr>
          <a:xfrm>
            <a:off x="8742396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29" name="Shape 2827"/>
          <p:cNvSpPr/>
          <p:nvPr/>
        </p:nvSpPr>
        <p:spPr>
          <a:xfrm>
            <a:off x="8910645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30" name="Shape 2828"/>
          <p:cNvSpPr/>
          <p:nvPr/>
        </p:nvSpPr>
        <p:spPr>
          <a:xfrm>
            <a:off x="9078895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31" name="Shape 2829"/>
          <p:cNvSpPr/>
          <p:nvPr/>
        </p:nvSpPr>
        <p:spPr>
          <a:xfrm>
            <a:off x="9247144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32" name="Shape 2830"/>
          <p:cNvSpPr/>
          <p:nvPr/>
        </p:nvSpPr>
        <p:spPr>
          <a:xfrm>
            <a:off x="9415394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33" name="Shape 2831"/>
          <p:cNvSpPr/>
          <p:nvPr/>
        </p:nvSpPr>
        <p:spPr>
          <a:xfrm>
            <a:off x="9583644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34" name="Shape 2832"/>
          <p:cNvSpPr/>
          <p:nvPr/>
        </p:nvSpPr>
        <p:spPr>
          <a:xfrm>
            <a:off x="9751893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35" name="Shape 2833"/>
          <p:cNvSpPr/>
          <p:nvPr/>
        </p:nvSpPr>
        <p:spPr>
          <a:xfrm>
            <a:off x="9920143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36" name="Shape 2834"/>
          <p:cNvSpPr/>
          <p:nvPr/>
        </p:nvSpPr>
        <p:spPr>
          <a:xfrm>
            <a:off x="10088392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37" name="Shape 2835"/>
          <p:cNvSpPr/>
          <p:nvPr/>
        </p:nvSpPr>
        <p:spPr>
          <a:xfrm>
            <a:off x="10256642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38" name="Shape 2836"/>
          <p:cNvSpPr/>
          <p:nvPr/>
        </p:nvSpPr>
        <p:spPr>
          <a:xfrm>
            <a:off x="10424892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39" name="Shape 2837"/>
          <p:cNvSpPr/>
          <p:nvPr/>
        </p:nvSpPr>
        <p:spPr>
          <a:xfrm>
            <a:off x="10593141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40" name="Shape 2838"/>
          <p:cNvSpPr/>
          <p:nvPr/>
        </p:nvSpPr>
        <p:spPr>
          <a:xfrm>
            <a:off x="10761391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41" name="Shape 2839"/>
          <p:cNvSpPr/>
          <p:nvPr/>
        </p:nvSpPr>
        <p:spPr>
          <a:xfrm>
            <a:off x="10929640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42" name="Shape 2840"/>
          <p:cNvSpPr/>
          <p:nvPr/>
        </p:nvSpPr>
        <p:spPr>
          <a:xfrm>
            <a:off x="11097890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43" name="Shape 2841"/>
          <p:cNvSpPr/>
          <p:nvPr/>
        </p:nvSpPr>
        <p:spPr>
          <a:xfrm>
            <a:off x="11266140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44" name="Shape 2842"/>
          <p:cNvSpPr/>
          <p:nvPr/>
        </p:nvSpPr>
        <p:spPr>
          <a:xfrm>
            <a:off x="11434389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45" name="Shape 2843"/>
          <p:cNvSpPr/>
          <p:nvPr/>
        </p:nvSpPr>
        <p:spPr>
          <a:xfrm>
            <a:off x="11602639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46" name="Shape 2844"/>
          <p:cNvSpPr/>
          <p:nvPr/>
        </p:nvSpPr>
        <p:spPr>
          <a:xfrm>
            <a:off x="11770888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47" name="Shape 2845"/>
          <p:cNvSpPr/>
          <p:nvPr/>
        </p:nvSpPr>
        <p:spPr>
          <a:xfrm>
            <a:off x="11939138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48" name="Shape 2846"/>
          <p:cNvSpPr/>
          <p:nvPr/>
        </p:nvSpPr>
        <p:spPr>
          <a:xfrm>
            <a:off x="12107388" y="638690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49" name="Shape 2847"/>
          <p:cNvSpPr/>
          <p:nvPr/>
        </p:nvSpPr>
        <p:spPr>
          <a:xfrm>
            <a:off x="-6584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50" name="Shape 2848"/>
          <p:cNvSpPr/>
          <p:nvPr/>
        </p:nvSpPr>
        <p:spPr>
          <a:xfrm>
            <a:off x="161666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51" name="Shape 2849"/>
          <p:cNvSpPr/>
          <p:nvPr/>
        </p:nvSpPr>
        <p:spPr>
          <a:xfrm>
            <a:off x="329916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52" name="Shape 2850"/>
          <p:cNvSpPr/>
          <p:nvPr/>
        </p:nvSpPr>
        <p:spPr>
          <a:xfrm>
            <a:off x="498165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53" name="Shape 2851"/>
          <p:cNvSpPr/>
          <p:nvPr/>
        </p:nvSpPr>
        <p:spPr>
          <a:xfrm>
            <a:off x="666415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54" name="Shape 2852"/>
          <p:cNvSpPr/>
          <p:nvPr/>
        </p:nvSpPr>
        <p:spPr>
          <a:xfrm>
            <a:off x="834664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55" name="Shape 2853"/>
          <p:cNvSpPr/>
          <p:nvPr/>
        </p:nvSpPr>
        <p:spPr>
          <a:xfrm>
            <a:off x="1002914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56" name="Shape 2854"/>
          <p:cNvSpPr/>
          <p:nvPr/>
        </p:nvSpPr>
        <p:spPr>
          <a:xfrm>
            <a:off x="1171164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57" name="Shape 2855"/>
          <p:cNvSpPr/>
          <p:nvPr/>
        </p:nvSpPr>
        <p:spPr>
          <a:xfrm>
            <a:off x="1339413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58" name="Shape 2856"/>
          <p:cNvSpPr/>
          <p:nvPr/>
        </p:nvSpPr>
        <p:spPr>
          <a:xfrm>
            <a:off x="1507663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59" name="Shape 2857"/>
          <p:cNvSpPr/>
          <p:nvPr/>
        </p:nvSpPr>
        <p:spPr>
          <a:xfrm>
            <a:off x="1675912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60" name="Shape 2858"/>
          <p:cNvSpPr/>
          <p:nvPr/>
        </p:nvSpPr>
        <p:spPr>
          <a:xfrm>
            <a:off x="1844162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61" name="Shape 2859"/>
          <p:cNvSpPr/>
          <p:nvPr/>
        </p:nvSpPr>
        <p:spPr>
          <a:xfrm>
            <a:off x="2012412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62" name="Shape 2860"/>
          <p:cNvSpPr/>
          <p:nvPr/>
        </p:nvSpPr>
        <p:spPr>
          <a:xfrm>
            <a:off x="2180661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63" name="Shape 2861"/>
          <p:cNvSpPr/>
          <p:nvPr/>
        </p:nvSpPr>
        <p:spPr>
          <a:xfrm>
            <a:off x="2348911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64" name="Shape 2862"/>
          <p:cNvSpPr/>
          <p:nvPr/>
        </p:nvSpPr>
        <p:spPr>
          <a:xfrm>
            <a:off x="2517160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65" name="Shape 2863"/>
          <p:cNvSpPr/>
          <p:nvPr/>
        </p:nvSpPr>
        <p:spPr>
          <a:xfrm>
            <a:off x="2685410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66" name="Shape 2864"/>
          <p:cNvSpPr/>
          <p:nvPr/>
        </p:nvSpPr>
        <p:spPr>
          <a:xfrm>
            <a:off x="2853660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67" name="Shape 2865"/>
          <p:cNvSpPr/>
          <p:nvPr/>
        </p:nvSpPr>
        <p:spPr>
          <a:xfrm>
            <a:off x="3021909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68" name="Shape 2866"/>
          <p:cNvSpPr/>
          <p:nvPr/>
        </p:nvSpPr>
        <p:spPr>
          <a:xfrm>
            <a:off x="3190159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69" name="Shape 2867"/>
          <p:cNvSpPr/>
          <p:nvPr/>
        </p:nvSpPr>
        <p:spPr>
          <a:xfrm>
            <a:off x="3358408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70" name="Shape 2868"/>
          <p:cNvSpPr/>
          <p:nvPr/>
        </p:nvSpPr>
        <p:spPr>
          <a:xfrm>
            <a:off x="3526658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71" name="Shape 2869"/>
          <p:cNvSpPr/>
          <p:nvPr/>
        </p:nvSpPr>
        <p:spPr>
          <a:xfrm>
            <a:off x="3694908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72" name="Shape 2870"/>
          <p:cNvSpPr/>
          <p:nvPr/>
        </p:nvSpPr>
        <p:spPr>
          <a:xfrm>
            <a:off x="3863157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73" name="Shape 2871"/>
          <p:cNvSpPr/>
          <p:nvPr/>
        </p:nvSpPr>
        <p:spPr>
          <a:xfrm>
            <a:off x="4031407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74" name="Shape 2872"/>
          <p:cNvSpPr/>
          <p:nvPr/>
        </p:nvSpPr>
        <p:spPr>
          <a:xfrm>
            <a:off x="4199656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75" name="Shape 2873"/>
          <p:cNvSpPr/>
          <p:nvPr/>
        </p:nvSpPr>
        <p:spPr>
          <a:xfrm>
            <a:off x="4367906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76" name="Shape 2874"/>
          <p:cNvSpPr/>
          <p:nvPr/>
        </p:nvSpPr>
        <p:spPr>
          <a:xfrm>
            <a:off x="4536156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77" name="Shape 2875"/>
          <p:cNvSpPr/>
          <p:nvPr/>
        </p:nvSpPr>
        <p:spPr>
          <a:xfrm>
            <a:off x="4704405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78" name="Shape 2876"/>
          <p:cNvSpPr/>
          <p:nvPr/>
        </p:nvSpPr>
        <p:spPr>
          <a:xfrm>
            <a:off x="4872655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79" name="Shape 2877"/>
          <p:cNvSpPr/>
          <p:nvPr/>
        </p:nvSpPr>
        <p:spPr>
          <a:xfrm>
            <a:off x="5040904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80" name="Shape 2878"/>
          <p:cNvSpPr/>
          <p:nvPr/>
        </p:nvSpPr>
        <p:spPr>
          <a:xfrm>
            <a:off x="5209154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81" name="Shape 2879"/>
          <p:cNvSpPr/>
          <p:nvPr/>
        </p:nvSpPr>
        <p:spPr>
          <a:xfrm>
            <a:off x="5377404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82" name="Shape 2880"/>
          <p:cNvSpPr/>
          <p:nvPr/>
        </p:nvSpPr>
        <p:spPr>
          <a:xfrm>
            <a:off x="5545653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83" name="Shape 2881"/>
          <p:cNvSpPr/>
          <p:nvPr/>
        </p:nvSpPr>
        <p:spPr>
          <a:xfrm>
            <a:off x="5713903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84" name="Shape 2882"/>
          <p:cNvSpPr/>
          <p:nvPr/>
        </p:nvSpPr>
        <p:spPr>
          <a:xfrm>
            <a:off x="5882152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85" name="Shape 2883"/>
          <p:cNvSpPr/>
          <p:nvPr/>
        </p:nvSpPr>
        <p:spPr>
          <a:xfrm>
            <a:off x="6050402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86" name="Shape 2884"/>
          <p:cNvSpPr/>
          <p:nvPr/>
        </p:nvSpPr>
        <p:spPr>
          <a:xfrm>
            <a:off x="6218652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87" name="Shape 2885"/>
          <p:cNvSpPr/>
          <p:nvPr/>
        </p:nvSpPr>
        <p:spPr>
          <a:xfrm>
            <a:off x="6386901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88" name="Shape 2886"/>
          <p:cNvSpPr/>
          <p:nvPr/>
        </p:nvSpPr>
        <p:spPr>
          <a:xfrm>
            <a:off x="6555151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89" name="Shape 2887"/>
          <p:cNvSpPr/>
          <p:nvPr/>
        </p:nvSpPr>
        <p:spPr>
          <a:xfrm>
            <a:off x="6723400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90" name="Shape 2888"/>
          <p:cNvSpPr/>
          <p:nvPr/>
        </p:nvSpPr>
        <p:spPr>
          <a:xfrm>
            <a:off x="6891650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91" name="Shape 2889"/>
          <p:cNvSpPr/>
          <p:nvPr/>
        </p:nvSpPr>
        <p:spPr>
          <a:xfrm>
            <a:off x="7059900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92" name="Shape 2890"/>
          <p:cNvSpPr/>
          <p:nvPr/>
        </p:nvSpPr>
        <p:spPr>
          <a:xfrm>
            <a:off x="7228149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93" name="Shape 2891"/>
          <p:cNvSpPr/>
          <p:nvPr/>
        </p:nvSpPr>
        <p:spPr>
          <a:xfrm>
            <a:off x="7396399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94" name="Shape 2892"/>
          <p:cNvSpPr/>
          <p:nvPr/>
        </p:nvSpPr>
        <p:spPr>
          <a:xfrm>
            <a:off x="7564648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95" name="Shape 2893"/>
          <p:cNvSpPr/>
          <p:nvPr/>
        </p:nvSpPr>
        <p:spPr>
          <a:xfrm>
            <a:off x="7732898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96" name="Shape 2894"/>
          <p:cNvSpPr/>
          <p:nvPr/>
        </p:nvSpPr>
        <p:spPr>
          <a:xfrm>
            <a:off x="7901148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97" name="Shape 2895"/>
          <p:cNvSpPr/>
          <p:nvPr/>
        </p:nvSpPr>
        <p:spPr>
          <a:xfrm>
            <a:off x="8069397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98" name="Shape 2896"/>
          <p:cNvSpPr/>
          <p:nvPr/>
        </p:nvSpPr>
        <p:spPr>
          <a:xfrm>
            <a:off x="8237647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899" name="Shape 2897"/>
          <p:cNvSpPr/>
          <p:nvPr/>
        </p:nvSpPr>
        <p:spPr>
          <a:xfrm>
            <a:off x="8405896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00" name="Shape 2898"/>
          <p:cNvSpPr/>
          <p:nvPr/>
        </p:nvSpPr>
        <p:spPr>
          <a:xfrm>
            <a:off x="8574146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01" name="Shape 2899"/>
          <p:cNvSpPr/>
          <p:nvPr/>
        </p:nvSpPr>
        <p:spPr>
          <a:xfrm>
            <a:off x="8742396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02" name="Shape 2900"/>
          <p:cNvSpPr/>
          <p:nvPr/>
        </p:nvSpPr>
        <p:spPr>
          <a:xfrm>
            <a:off x="8910645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03" name="Shape 2901"/>
          <p:cNvSpPr/>
          <p:nvPr/>
        </p:nvSpPr>
        <p:spPr>
          <a:xfrm>
            <a:off x="9078895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04" name="Shape 2902"/>
          <p:cNvSpPr/>
          <p:nvPr/>
        </p:nvSpPr>
        <p:spPr>
          <a:xfrm>
            <a:off x="9247144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05" name="Shape 2903"/>
          <p:cNvSpPr/>
          <p:nvPr/>
        </p:nvSpPr>
        <p:spPr>
          <a:xfrm>
            <a:off x="9415394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06" name="Shape 2904"/>
          <p:cNvSpPr/>
          <p:nvPr/>
        </p:nvSpPr>
        <p:spPr>
          <a:xfrm>
            <a:off x="9583644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07" name="Shape 2905"/>
          <p:cNvSpPr/>
          <p:nvPr/>
        </p:nvSpPr>
        <p:spPr>
          <a:xfrm>
            <a:off x="9751893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08" name="Shape 2906"/>
          <p:cNvSpPr/>
          <p:nvPr/>
        </p:nvSpPr>
        <p:spPr>
          <a:xfrm>
            <a:off x="9920143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09" name="Shape 2907"/>
          <p:cNvSpPr/>
          <p:nvPr/>
        </p:nvSpPr>
        <p:spPr>
          <a:xfrm>
            <a:off x="10088392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10" name="Shape 2908"/>
          <p:cNvSpPr/>
          <p:nvPr/>
        </p:nvSpPr>
        <p:spPr>
          <a:xfrm>
            <a:off x="10256642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11" name="Shape 2909"/>
          <p:cNvSpPr/>
          <p:nvPr/>
        </p:nvSpPr>
        <p:spPr>
          <a:xfrm>
            <a:off x="10424892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12" name="Shape 2910"/>
          <p:cNvSpPr/>
          <p:nvPr/>
        </p:nvSpPr>
        <p:spPr>
          <a:xfrm>
            <a:off x="10593141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13" name="Shape 2911"/>
          <p:cNvSpPr/>
          <p:nvPr/>
        </p:nvSpPr>
        <p:spPr>
          <a:xfrm>
            <a:off x="10761391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14" name="Shape 2912"/>
          <p:cNvSpPr/>
          <p:nvPr/>
        </p:nvSpPr>
        <p:spPr>
          <a:xfrm>
            <a:off x="10929640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15" name="Shape 2913"/>
          <p:cNvSpPr/>
          <p:nvPr/>
        </p:nvSpPr>
        <p:spPr>
          <a:xfrm>
            <a:off x="11097890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16" name="Shape 2914"/>
          <p:cNvSpPr/>
          <p:nvPr/>
        </p:nvSpPr>
        <p:spPr>
          <a:xfrm>
            <a:off x="11266140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17" name="Shape 2915"/>
          <p:cNvSpPr/>
          <p:nvPr/>
        </p:nvSpPr>
        <p:spPr>
          <a:xfrm>
            <a:off x="11434389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18" name="Shape 2916"/>
          <p:cNvSpPr/>
          <p:nvPr/>
        </p:nvSpPr>
        <p:spPr>
          <a:xfrm>
            <a:off x="11602639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19" name="Shape 2917"/>
          <p:cNvSpPr/>
          <p:nvPr/>
        </p:nvSpPr>
        <p:spPr>
          <a:xfrm>
            <a:off x="11770888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20" name="Shape 2918"/>
          <p:cNvSpPr/>
          <p:nvPr/>
        </p:nvSpPr>
        <p:spPr>
          <a:xfrm>
            <a:off x="11939138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21" name="Shape 2919"/>
          <p:cNvSpPr/>
          <p:nvPr/>
        </p:nvSpPr>
        <p:spPr>
          <a:xfrm>
            <a:off x="12107388" y="6555151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22" name="Shape 2920"/>
          <p:cNvSpPr/>
          <p:nvPr/>
        </p:nvSpPr>
        <p:spPr>
          <a:xfrm>
            <a:off x="-6584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23" name="Shape 2921"/>
          <p:cNvSpPr/>
          <p:nvPr/>
        </p:nvSpPr>
        <p:spPr>
          <a:xfrm>
            <a:off x="161666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24" name="Shape 2922"/>
          <p:cNvSpPr/>
          <p:nvPr/>
        </p:nvSpPr>
        <p:spPr>
          <a:xfrm>
            <a:off x="329916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25" name="Shape 2923"/>
          <p:cNvSpPr/>
          <p:nvPr/>
        </p:nvSpPr>
        <p:spPr>
          <a:xfrm>
            <a:off x="498165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26" name="Shape 2924"/>
          <p:cNvSpPr/>
          <p:nvPr/>
        </p:nvSpPr>
        <p:spPr>
          <a:xfrm>
            <a:off x="666415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27" name="Shape 2925"/>
          <p:cNvSpPr/>
          <p:nvPr/>
        </p:nvSpPr>
        <p:spPr>
          <a:xfrm>
            <a:off x="834664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28" name="Shape 2926"/>
          <p:cNvSpPr/>
          <p:nvPr/>
        </p:nvSpPr>
        <p:spPr>
          <a:xfrm>
            <a:off x="1002914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29" name="Shape 2927"/>
          <p:cNvSpPr/>
          <p:nvPr/>
        </p:nvSpPr>
        <p:spPr>
          <a:xfrm>
            <a:off x="1171164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30" name="Shape 2928"/>
          <p:cNvSpPr/>
          <p:nvPr/>
        </p:nvSpPr>
        <p:spPr>
          <a:xfrm>
            <a:off x="1339413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31" name="Shape 2929"/>
          <p:cNvSpPr/>
          <p:nvPr/>
        </p:nvSpPr>
        <p:spPr>
          <a:xfrm>
            <a:off x="1507663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32" name="Shape 2930"/>
          <p:cNvSpPr/>
          <p:nvPr/>
        </p:nvSpPr>
        <p:spPr>
          <a:xfrm>
            <a:off x="1675912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33" name="Shape 2931"/>
          <p:cNvSpPr/>
          <p:nvPr/>
        </p:nvSpPr>
        <p:spPr>
          <a:xfrm>
            <a:off x="1844162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34" name="Shape 2932"/>
          <p:cNvSpPr/>
          <p:nvPr/>
        </p:nvSpPr>
        <p:spPr>
          <a:xfrm>
            <a:off x="2012412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35" name="Shape 2933"/>
          <p:cNvSpPr/>
          <p:nvPr/>
        </p:nvSpPr>
        <p:spPr>
          <a:xfrm>
            <a:off x="2180661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36" name="Shape 2934"/>
          <p:cNvSpPr/>
          <p:nvPr/>
        </p:nvSpPr>
        <p:spPr>
          <a:xfrm>
            <a:off x="2348911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37" name="Shape 2935"/>
          <p:cNvSpPr/>
          <p:nvPr/>
        </p:nvSpPr>
        <p:spPr>
          <a:xfrm>
            <a:off x="2517160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38" name="Shape 2936"/>
          <p:cNvSpPr/>
          <p:nvPr/>
        </p:nvSpPr>
        <p:spPr>
          <a:xfrm>
            <a:off x="2685410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39" name="Shape 2937"/>
          <p:cNvSpPr/>
          <p:nvPr/>
        </p:nvSpPr>
        <p:spPr>
          <a:xfrm>
            <a:off x="2853660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40" name="Shape 2938"/>
          <p:cNvSpPr/>
          <p:nvPr/>
        </p:nvSpPr>
        <p:spPr>
          <a:xfrm>
            <a:off x="3021909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41" name="Shape 2939"/>
          <p:cNvSpPr/>
          <p:nvPr/>
        </p:nvSpPr>
        <p:spPr>
          <a:xfrm>
            <a:off x="3190159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42" name="Shape 2940"/>
          <p:cNvSpPr/>
          <p:nvPr/>
        </p:nvSpPr>
        <p:spPr>
          <a:xfrm>
            <a:off x="3358408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43" name="Shape 2941"/>
          <p:cNvSpPr/>
          <p:nvPr/>
        </p:nvSpPr>
        <p:spPr>
          <a:xfrm>
            <a:off x="3526658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44" name="Shape 2942"/>
          <p:cNvSpPr/>
          <p:nvPr/>
        </p:nvSpPr>
        <p:spPr>
          <a:xfrm>
            <a:off x="3694908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45" name="Shape 2943"/>
          <p:cNvSpPr/>
          <p:nvPr/>
        </p:nvSpPr>
        <p:spPr>
          <a:xfrm>
            <a:off x="3863157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46" name="Shape 2944"/>
          <p:cNvSpPr/>
          <p:nvPr/>
        </p:nvSpPr>
        <p:spPr>
          <a:xfrm>
            <a:off x="4031407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47" name="Shape 2945"/>
          <p:cNvSpPr/>
          <p:nvPr/>
        </p:nvSpPr>
        <p:spPr>
          <a:xfrm>
            <a:off x="4199656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48" name="Shape 2946"/>
          <p:cNvSpPr/>
          <p:nvPr/>
        </p:nvSpPr>
        <p:spPr>
          <a:xfrm>
            <a:off x="4367906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49" name="Shape 2947"/>
          <p:cNvSpPr/>
          <p:nvPr/>
        </p:nvSpPr>
        <p:spPr>
          <a:xfrm>
            <a:off x="4536156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50" name="Shape 2948"/>
          <p:cNvSpPr/>
          <p:nvPr/>
        </p:nvSpPr>
        <p:spPr>
          <a:xfrm>
            <a:off x="4704405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51" name="Shape 2949"/>
          <p:cNvSpPr/>
          <p:nvPr/>
        </p:nvSpPr>
        <p:spPr>
          <a:xfrm>
            <a:off x="4872655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52" name="Shape 2950"/>
          <p:cNvSpPr/>
          <p:nvPr/>
        </p:nvSpPr>
        <p:spPr>
          <a:xfrm>
            <a:off x="5040904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53" name="Shape 2951"/>
          <p:cNvSpPr/>
          <p:nvPr/>
        </p:nvSpPr>
        <p:spPr>
          <a:xfrm>
            <a:off x="5209154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54" name="Shape 2952"/>
          <p:cNvSpPr/>
          <p:nvPr/>
        </p:nvSpPr>
        <p:spPr>
          <a:xfrm>
            <a:off x="5377404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55" name="Shape 2953"/>
          <p:cNvSpPr/>
          <p:nvPr/>
        </p:nvSpPr>
        <p:spPr>
          <a:xfrm>
            <a:off x="5545653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56" name="Shape 2954"/>
          <p:cNvSpPr/>
          <p:nvPr/>
        </p:nvSpPr>
        <p:spPr>
          <a:xfrm>
            <a:off x="5713903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57" name="Shape 2955"/>
          <p:cNvSpPr/>
          <p:nvPr/>
        </p:nvSpPr>
        <p:spPr>
          <a:xfrm>
            <a:off x="5882152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58" name="Shape 2956"/>
          <p:cNvSpPr/>
          <p:nvPr/>
        </p:nvSpPr>
        <p:spPr>
          <a:xfrm>
            <a:off x="6050402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59" name="Shape 2957"/>
          <p:cNvSpPr/>
          <p:nvPr/>
        </p:nvSpPr>
        <p:spPr>
          <a:xfrm>
            <a:off x="6218652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60" name="Shape 2958"/>
          <p:cNvSpPr/>
          <p:nvPr/>
        </p:nvSpPr>
        <p:spPr>
          <a:xfrm>
            <a:off x="6386901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61" name="Shape 2959"/>
          <p:cNvSpPr/>
          <p:nvPr/>
        </p:nvSpPr>
        <p:spPr>
          <a:xfrm>
            <a:off x="6555151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62" name="Shape 2960"/>
          <p:cNvSpPr/>
          <p:nvPr/>
        </p:nvSpPr>
        <p:spPr>
          <a:xfrm>
            <a:off x="6723400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63" name="Shape 2961"/>
          <p:cNvSpPr/>
          <p:nvPr/>
        </p:nvSpPr>
        <p:spPr>
          <a:xfrm>
            <a:off x="6891650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64" name="Shape 2962"/>
          <p:cNvSpPr/>
          <p:nvPr/>
        </p:nvSpPr>
        <p:spPr>
          <a:xfrm>
            <a:off x="7059900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65" name="Shape 2963"/>
          <p:cNvSpPr/>
          <p:nvPr/>
        </p:nvSpPr>
        <p:spPr>
          <a:xfrm>
            <a:off x="7228149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66" name="Shape 2964"/>
          <p:cNvSpPr/>
          <p:nvPr/>
        </p:nvSpPr>
        <p:spPr>
          <a:xfrm>
            <a:off x="7396399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67" name="Shape 2965"/>
          <p:cNvSpPr/>
          <p:nvPr/>
        </p:nvSpPr>
        <p:spPr>
          <a:xfrm>
            <a:off x="7564648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68" name="Shape 2966"/>
          <p:cNvSpPr/>
          <p:nvPr/>
        </p:nvSpPr>
        <p:spPr>
          <a:xfrm>
            <a:off x="7732898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69" name="Shape 2967"/>
          <p:cNvSpPr/>
          <p:nvPr/>
        </p:nvSpPr>
        <p:spPr>
          <a:xfrm>
            <a:off x="7901148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70" name="Shape 2968"/>
          <p:cNvSpPr/>
          <p:nvPr/>
        </p:nvSpPr>
        <p:spPr>
          <a:xfrm>
            <a:off x="8069397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71" name="Shape 2969"/>
          <p:cNvSpPr/>
          <p:nvPr/>
        </p:nvSpPr>
        <p:spPr>
          <a:xfrm>
            <a:off x="8237647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72" name="Shape 2970"/>
          <p:cNvSpPr/>
          <p:nvPr/>
        </p:nvSpPr>
        <p:spPr>
          <a:xfrm>
            <a:off x="8405896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73" name="Shape 2971"/>
          <p:cNvSpPr/>
          <p:nvPr/>
        </p:nvSpPr>
        <p:spPr>
          <a:xfrm>
            <a:off x="8574146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74" name="Shape 2972"/>
          <p:cNvSpPr/>
          <p:nvPr/>
        </p:nvSpPr>
        <p:spPr>
          <a:xfrm>
            <a:off x="8742396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75" name="Shape 2973"/>
          <p:cNvSpPr/>
          <p:nvPr/>
        </p:nvSpPr>
        <p:spPr>
          <a:xfrm>
            <a:off x="8910645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76" name="Shape 2974"/>
          <p:cNvSpPr/>
          <p:nvPr/>
        </p:nvSpPr>
        <p:spPr>
          <a:xfrm>
            <a:off x="9078895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77" name="Shape 2975"/>
          <p:cNvSpPr/>
          <p:nvPr/>
        </p:nvSpPr>
        <p:spPr>
          <a:xfrm>
            <a:off x="9247144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78" name="Shape 2976"/>
          <p:cNvSpPr/>
          <p:nvPr/>
        </p:nvSpPr>
        <p:spPr>
          <a:xfrm>
            <a:off x="9415394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79" name="Shape 2977"/>
          <p:cNvSpPr/>
          <p:nvPr/>
        </p:nvSpPr>
        <p:spPr>
          <a:xfrm>
            <a:off x="9583644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80" name="Shape 2978"/>
          <p:cNvSpPr/>
          <p:nvPr/>
        </p:nvSpPr>
        <p:spPr>
          <a:xfrm>
            <a:off x="9751893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81" name="Shape 2979"/>
          <p:cNvSpPr/>
          <p:nvPr/>
        </p:nvSpPr>
        <p:spPr>
          <a:xfrm>
            <a:off x="9920143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82" name="Shape 2980"/>
          <p:cNvSpPr/>
          <p:nvPr/>
        </p:nvSpPr>
        <p:spPr>
          <a:xfrm>
            <a:off x="10088392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83" name="Shape 2981"/>
          <p:cNvSpPr/>
          <p:nvPr/>
        </p:nvSpPr>
        <p:spPr>
          <a:xfrm>
            <a:off x="10256642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84" name="Shape 2982"/>
          <p:cNvSpPr/>
          <p:nvPr/>
        </p:nvSpPr>
        <p:spPr>
          <a:xfrm>
            <a:off x="10424892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85" name="Shape 2983"/>
          <p:cNvSpPr/>
          <p:nvPr/>
        </p:nvSpPr>
        <p:spPr>
          <a:xfrm>
            <a:off x="10593141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86" name="Shape 2984"/>
          <p:cNvSpPr/>
          <p:nvPr/>
        </p:nvSpPr>
        <p:spPr>
          <a:xfrm>
            <a:off x="10761391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87" name="Shape 2985"/>
          <p:cNvSpPr/>
          <p:nvPr/>
        </p:nvSpPr>
        <p:spPr>
          <a:xfrm>
            <a:off x="10929640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88" name="Shape 2986"/>
          <p:cNvSpPr/>
          <p:nvPr/>
        </p:nvSpPr>
        <p:spPr>
          <a:xfrm>
            <a:off x="11097890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89" name="Shape 2987"/>
          <p:cNvSpPr/>
          <p:nvPr/>
        </p:nvSpPr>
        <p:spPr>
          <a:xfrm>
            <a:off x="11266140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90" name="Shape 2988"/>
          <p:cNvSpPr/>
          <p:nvPr/>
        </p:nvSpPr>
        <p:spPr>
          <a:xfrm>
            <a:off x="11434389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91" name="Shape 2989"/>
          <p:cNvSpPr/>
          <p:nvPr/>
        </p:nvSpPr>
        <p:spPr>
          <a:xfrm>
            <a:off x="11602639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92" name="Shape 2990"/>
          <p:cNvSpPr/>
          <p:nvPr/>
        </p:nvSpPr>
        <p:spPr>
          <a:xfrm>
            <a:off x="11770888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93" name="Shape 2991"/>
          <p:cNvSpPr/>
          <p:nvPr/>
        </p:nvSpPr>
        <p:spPr>
          <a:xfrm>
            <a:off x="11939138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94" name="Shape 2992"/>
          <p:cNvSpPr/>
          <p:nvPr/>
        </p:nvSpPr>
        <p:spPr>
          <a:xfrm>
            <a:off x="12107388" y="6723400"/>
            <a:ext cx="13167" cy="13167"/>
          </a:xfrm>
          <a:prstGeom prst="ellipse">
            <a:avLst/>
          </a:prstGeom>
          <a:solidFill>
            <a:srgbClr val="3A4A5A">
              <a:alpha val="30000"/>
            </a:srgbClr>
          </a:solidFill>
          <a:ln/>
        </p:spPr>
      </p:sp>
      <p:sp>
        <p:nvSpPr>
          <p:cNvPr id="2995" name="Text 2993"/>
          <p:cNvSpPr/>
          <p:nvPr/>
        </p:nvSpPr>
        <p:spPr>
          <a:xfrm>
            <a:off x="457200" y="384048"/>
            <a:ext cx="4572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250" kern="0" dirty="0">
                <a:solidFill>
                  <a:srgbClr val="F9FBF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CO.,LTD</a:t>
            </a:r>
            <a:endParaRPr lang="en-US" sz="800" dirty="0"/>
          </a:p>
        </p:txBody>
      </p:sp>
      <p:sp>
        <p:nvSpPr>
          <p:cNvPr id="2996" name="Text 2994"/>
          <p:cNvSpPr/>
          <p:nvPr/>
        </p:nvSpPr>
        <p:spPr>
          <a:xfrm>
            <a:off x="457200" y="2788920"/>
            <a:ext cx="11277295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spc="150" kern="0" dirty="0">
                <a:solidFill>
                  <a:srgbClr val="00682A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Company Profile · 2026</a:t>
            </a:r>
            <a:endParaRPr lang="en-US" sz="1200" dirty="0"/>
          </a:p>
        </p:txBody>
      </p:sp>
      <p:sp>
        <p:nvSpPr>
          <p:cNvPr id="2997" name="Text 2995"/>
          <p:cNvSpPr/>
          <p:nvPr/>
        </p:nvSpPr>
        <p:spPr>
          <a:xfrm>
            <a:off x="457200" y="3127248"/>
            <a:ext cx="11277295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r" indent="0" marL="0">
              <a:lnSpc>
                <a:spcPct val="100000"/>
              </a:lnSpc>
              <a:buNone/>
            </a:pPr>
            <a:r>
              <a:rPr lang="en-US" sz="3600" b="1" spc="-200" kern="0" dirty="0">
                <a:solidFill>
                  <a:srgbClr val="00682A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Premium </a:t>
            </a:r>
            <a:pPr algn="r" indent="0" marL="0">
              <a:lnSpc>
                <a:spcPct val="100000"/>
              </a:lnSpc>
              <a:buNone/>
            </a:pPr>
            <a:r>
              <a:rPr lang="en-US" sz="3600" b="1" spc="-200" kern="0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Korean Polymer Repair Mortar for Global Construction Chemicals Distribution.</a:t>
            </a:r>
            <a:endParaRPr lang="en-US" sz="3600" dirty="0"/>
          </a:p>
        </p:txBody>
      </p:sp>
      <p:sp>
        <p:nvSpPr>
          <p:cNvPr id="2998" name="Text 2996"/>
          <p:cNvSpPr/>
          <p:nvPr/>
        </p:nvSpPr>
        <p:spPr>
          <a:xfrm>
            <a:off x="457200" y="6355080"/>
            <a:ext cx="36576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9FBF9">
                    <a:alpha val="60000"/>
                  </a:srgbClr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Co.,Ltd.</a:t>
            </a:r>
            <a:endParaRPr lang="en-US" sz="800" dirty="0"/>
          </a:p>
        </p:txBody>
      </p:sp>
      <p:sp>
        <p:nvSpPr>
          <p:cNvPr id="2999" name="Text 2997"/>
          <p:cNvSpPr/>
          <p:nvPr/>
        </p:nvSpPr>
        <p:spPr>
          <a:xfrm>
            <a:off x="4265676" y="6355080"/>
            <a:ext cx="36576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F9FBF9">
                    <a:alpha val="60000"/>
                  </a:srgbClr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Confidential · For Distribution Partners</a:t>
            </a:r>
            <a:endParaRPr lang="en-US" sz="800" dirty="0"/>
          </a:p>
        </p:txBody>
      </p:sp>
      <p:sp>
        <p:nvSpPr>
          <p:cNvPr id="3000" name="Text 2998"/>
          <p:cNvSpPr/>
          <p:nvPr/>
        </p:nvSpPr>
        <p:spPr>
          <a:xfrm>
            <a:off x="10820095" y="6355080"/>
            <a:ext cx="914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F9FBF9">
                    <a:alpha val="60000"/>
                  </a:srgbClr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01 / 14</a:t>
            </a:r>
            <a:endParaRPr lang="en-US" sz="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9F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658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" name="Shape 1"/>
          <p:cNvSpPr/>
          <p:nvPr/>
        </p:nvSpPr>
        <p:spPr>
          <a:xfrm>
            <a:off x="16166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" name="Shape 2"/>
          <p:cNvSpPr/>
          <p:nvPr/>
        </p:nvSpPr>
        <p:spPr>
          <a:xfrm>
            <a:off x="32991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" name="Shape 3"/>
          <p:cNvSpPr/>
          <p:nvPr/>
        </p:nvSpPr>
        <p:spPr>
          <a:xfrm>
            <a:off x="49816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" name="Shape 4"/>
          <p:cNvSpPr/>
          <p:nvPr/>
        </p:nvSpPr>
        <p:spPr>
          <a:xfrm>
            <a:off x="66641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" name="Shape 5"/>
          <p:cNvSpPr/>
          <p:nvPr/>
        </p:nvSpPr>
        <p:spPr>
          <a:xfrm>
            <a:off x="8346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" name="Shape 6"/>
          <p:cNvSpPr/>
          <p:nvPr/>
        </p:nvSpPr>
        <p:spPr>
          <a:xfrm>
            <a:off x="100291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" name="Shape 7"/>
          <p:cNvSpPr/>
          <p:nvPr/>
        </p:nvSpPr>
        <p:spPr>
          <a:xfrm>
            <a:off x="11711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" name="Shape 8"/>
          <p:cNvSpPr/>
          <p:nvPr/>
        </p:nvSpPr>
        <p:spPr>
          <a:xfrm>
            <a:off x="133941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" name="Shape 9"/>
          <p:cNvSpPr/>
          <p:nvPr/>
        </p:nvSpPr>
        <p:spPr>
          <a:xfrm>
            <a:off x="150766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" name="Shape 10"/>
          <p:cNvSpPr/>
          <p:nvPr/>
        </p:nvSpPr>
        <p:spPr>
          <a:xfrm>
            <a:off x="16759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" name="Shape 11"/>
          <p:cNvSpPr/>
          <p:nvPr/>
        </p:nvSpPr>
        <p:spPr>
          <a:xfrm>
            <a:off x="184416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" name="Shape 12"/>
          <p:cNvSpPr/>
          <p:nvPr/>
        </p:nvSpPr>
        <p:spPr>
          <a:xfrm>
            <a:off x="20124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" name="Shape 13"/>
          <p:cNvSpPr/>
          <p:nvPr/>
        </p:nvSpPr>
        <p:spPr>
          <a:xfrm>
            <a:off x="218066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" name="Shape 14"/>
          <p:cNvSpPr/>
          <p:nvPr/>
        </p:nvSpPr>
        <p:spPr>
          <a:xfrm>
            <a:off x="234891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" name="Shape 15"/>
          <p:cNvSpPr/>
          <p:nvPr/>
        </p:nvSpPr>
        <p:spPr>
          <a:xfrm>
            <a:off x="25171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" name="Shape 16"/>
          <p:cNvSpPr/>
          <p:nvPr/>
        </p:nvSpPr>
        <p:spPr>
          <a:xfrm>
            <a:off x="268541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" name="Shape 17"/>
          <p:cNvSpPr/>
          <p:nvPr/>
        </p:nvSpPr>
        <p:spPr>
          <a:xfrm>
            <a:off x="28536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" name="Shape 18"/>
          <p:cNvSpPr/>
          <p:nvPr/>
        </p:nvSpPr>
        <p:spPr>
          <a:xfrm>
            <a:off x="302190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" name="Shape 19"/>
          <p:cNvSpPr/>
          <p:nvPr/>
        </p:nvSpPr>
        <p:spPr>
          <a:xfrm>
            <a:off x="319015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" name="Shape 20"/>
          <p:cNvSpPr/>
          <p:nvPr/>
        </p:nvSpPr>
        <p:spPr>
          <a:xfrm>
            <a:off x="33584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" name="Shape 21"/>
          <p:cNvSpPr/>
          <p:nvPr/>
        </p:nvSpPr>
        <p:spPr>
          <a:xfrm>
            <a:off x="352665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" name="Shape 22"/>
          <p:cNvSpPr/>
          <p:nvPr/>
        </p:nvSpPr>
        <p:spPr>
          <a:xfrm>
            <a:off x="36949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" name="Shape 23"/>
          <p:cNvSpPr/>
          <p:nvPr/>
        </p:nvSpPr>
        <p:spPr>
          <a:xfrm>
            <a:off x="386315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" name="Shape 24"/>
          <p:cNvSpPr/>
          <p:nvPr/>
        </p:nvSpPr>
        <p:spPr>
          <a:xfrm>
            <a:off x="403140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" name="Shape 25"/>
          <p:cNvSpPr/>
          <p:nvPr/>
        </p:nvSpPr>
        <p:spPr>
          <a:xfrm>
            <a:off x="41996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" name="Shape 26"/>
          <p:cNvSpPr/>
          <p:nvPr/>
        </p:nvSpPr>
        <p:spPr>
          <a:xfrm>
            <a:off x="436790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" name="Shape 27"/>
          <p:cNvSpPr/>
          <p:nvPr/>
        </p:nvSpPr>
        <p:spPr>
          <a:xfrm>
            <a:off x="45361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" name="Shape 28"/>
          <p:cNvSpPr/>
          <p:nvPr/>
        </p:nvSpPr>
        <p:spPr>
          <a:xfrm>
            <a:off x="470440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" name="Shape 29"/>
          <p:cNvSpPr/>
          <p:nvPr/>
        </p:nvSpPr>
        <p:spPr>
          <a:xfrm>
            <a:off x="487265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" name="Shape 30"/>
          <p:cNvSpPr/>
          <p:nvPr/>
        </p:nvSpPr>
        <p:spPr>
          <a:xfrm>
            <a:off x="50409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" name="Shape 31"/>
          <p:cNvSpPr/>
          <p:nvPr/>
        </p:nvSpPr>
        <p:spPr>
          <a:xfrm>
            <a:off x="520915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" name="Shape 32"/>
          <p:cNvSpPr/>
          <p:nvPr/>
        </p:nvSpPr>
        <p:spPr>
          <a:xfrm>
            <a:off x="53774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" name="Shape 33"/>
          <p:cNvSpPr/>
          <p:nvPr/>
        </p:nvSpPr>
        <p:spPr>
          <a:xfrm>
            <a:off x="554565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" name="Shape 34"/>
          <p:cNvSpPr/>
          <p:nvPr/>
        </p:nvSpPr>
        <p:spPr>
          <a:xfrm>
            <a:off x="571390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" name="Shape 35"/>
          <p:cNvSpPr/>
          <p:nvPr/>
        </p:nvSpPr>
        <p:spPr>
          <a:xfrm>
            <a:off x="58821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" name="Shape 36"/>
          <p:cNvSpPr/>
          <p:nvPr/>
        </p:nvSpPr>
        <p:spPr>
          <a:xfrm>
            <a:off x="605040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" name="Shape 37"/>
          <p:cNvSpPr/>
          <p:nvPr/>
        </p:nvSpPr>
        <p:spPr>
          <a:xfrm>
            <a:off x="62186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" name="Shape 38"/>
          <p:cNvSpPr/>
          <p:nvPr/>
        </p:nvSpPr>
        <p:spPr>
          <a:xfrm>
            <a:off x="638690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" name="Shape 39"/>
          <p:cNvSpPr/>
          <p:nvPr/>
        </p:nvSpPr>
        <p:spPr>
          <a:xfrm>
            <a:off x="655515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" name="Shape 40"/>
          <p:cNvSpPr/>
          <p:nvPr/>
        </p:nvSpPr>
        <p:spPr>
          <a:xfrm>
            <a:off x="67234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" name="Shape 41"/>
          <p:cNvSpPr/>
          <p:nvPr/>
        </p:nvSpPr>
        <p:spPr>
          <a:xfrm>
            <a:off x="689165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" name="Shape 42"/>
          <p:cNvSpPr/>
          <p:nvPr/>
        </p:nvSpPr>
        <p:spPr>
          <a:xfrm>
            <a:off x="70599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" name="Shape 43"/>
          <p:cNvSpPr/>
          <p:nvPr/>
        </p:nvSpPr>
        <p:spPr>
          <a:xfrm>
            <a:off x="722814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" name="Shape 44"/>
          <p:cNvSpPr/>
          <p:nvPr/>
        </p:nvSpPr>
        <p:spPr>
          <a:xfrm>
            <a:off x="739639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" name="Shape 45"/>
          <p:cNvSpPr/>
          <p:nvPr/>
        </p:nvSpPr>
        <p:spPr>
          <a:xfrm>
            <a:off x="75646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" name="Shape 46"/>
          <p:cNvSpPr/>
          <p:nvPr/>
        </p:nvSpPr>
        <p:spPr>
          <a:xfrm>
            <a:off x="773289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" name="Shape 47"/>
          <p:cNvSpPr/>
          <p:nvPr/>
        </p:nvSpPr>
        <p:spPr>
          <a:xfrm>
            <a:off x="79011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" name="Shape 48"/>
          <p:cNvSpPr/>
          <p:nvPr/>
        </p:nvSpPr>
        <p:spPr>
          <a:xfrm>
            <a:off x="806939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" name="Shape 49"/>
          <p:cNvSpPr/>
          <p:nvPr/>
        </p:nvSpPr>
        <p:spPr>
          <a:xfrm>
            <a:off x="823764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" name="Shape 50"/>
          <p:cNvSpPr/>
          <p:nvPr/>
        </p:nvSpPr>
        <p:spPr>
          <a:xfrm>
            <a:off x="84058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" name="Shape 51"/>
          <p:cNvSpPr/>
          <p:nvPr/>
        </p:nvSpPr>
        <p:spPr>
          <a:xfrm>
            <a:off x="857414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" name="Shape 52"/>
          <p:cNvSpPr/>
          <p:nvPr/>
        </p:nvSpPr>
        <p:spPr>
          <a:xfrm>
            <a:off x="87423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" name="Shape 53"/>
          <p:cNvSpPr/>
          <p:nvPr/>
        </p:nvSpPr>
        <p:spPr>
          <a:xfrm>
            <a:off x="891064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" name="Shape 54"/>
          <p:cNvSpPr/>
          <p:nvPr/>
        </p:nvSpPr>
        <p:spPr>
          <a:xfrm>
            <a:off x="907889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" name="Shape 55"/>
          <p:cNvSpPr/>
          <p:nvPr/>
        </p:nvSpPr>
        <p:spPr>
          <a:xfrm>
            <a:off x="92471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" name="Shape 56"/>
          <p:cNvSpPr/>
          <p:nvPr/>
        </p:nvSpPr>
        <p:spPr>
          <a:xfrm>
            <a:off x="941539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" name="Shape 57"/>
          <p:cNvSpPr/>
          <p:nvPr/>
        </p:nvSpPr>
        <p:spPr>
          <a:xfrm>
            <a:off x="95836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" name="Shape 58"/>
          <p:cNvSpPr/>
          <p:nvPr/>
        </p:nvSpPr>
        <p:spPr>
          <a:xfrm>
            <a:off x="975189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" name="Shape 59"/>
          <p:cNvSpPr/>
          <p:nvPr/>
        </p:nvSpPr>
        <p:spPr>
          <a:xfrm>
            <a:off x="992014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" name="Shape 60"/>
          <p:cNvSpPr/>
          <p:nvPr/>
        </p:nvSpPr>
        <p:spPr>
          <a:xfrm>
            <a:off x="100883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" name="Shape 61"/>
          <p:cNvSpPr/>
          <p:nvPr/>
        </p:nvSpPr>
        <p:spPr>
          <a:xfrm>
            <a:off x="1025664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" name="Shape 62"/>
          <p:cNvSpPr/>
          <p:nvPr/>
        </p:nvSpPr>
        <p:spPr>
          <a:xfrm>
            <a:off x="104248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" name="Shape 63"/>
          <p:cNvSpPr/>
          <p:nvPr/>
        </p:nvSpPr>
        <p:spPr>
          <a:xfrm>
            <a:off x="1059314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" name="Shape 64"/>
          <p:cNvSpPr/>
          <p:nvPr/>
        </p:nvSpPr>
        <p:spPr>
          <a:xfrm>
            <a:off x="1076139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" name="Shape 65"/>
          <p:cNvSpPr/>
          <p:nvPr/>
        </p:nvSpPr>
        <p:spPr>
          <a:xfrm>
            <a:off x="109296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" name="Shape 66"/>
          <p:cNvSpPr/>
          <p:nvPr/>
        </p:nvSpPr>
        <p:spPr>
          <a:xfrm>
            <a:off x="1109789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" name="Shape 67"/>
          <p:cNvSpPr/>
          <p:nvPr/>
        </p:nvSpPr>
        <p:spPr>
          <a:xfrm>
            <a:off x="112661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" name="Shape 68"/>
          <p:cNvSpPr/>
          <p:nvPr/>
        </p:nvSpPr>
        <p:spPr>
          <a:xfrm>
            <a:off x="1143438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" name="Shape 69"/>
          <p:cNvSpPr/>
          <p:nvPr/>
        </p:nvSpPr>
        <p:spPr>
          <a:xfrm>
            <a:off x="1160263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" name="Shape 70"/>
          <p:cNvSpPr/>
          <p:nvPr/>
        </p:nvSpPr>
        <p:spPr>
          <a:xfrm>
            <a:off x="117708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" name="Shape 71"/>
          <p:cNvSpPr/>
          <p:nvPr/>
        </p:nvSpPr>
        <p:spPr>
          <a:xfrm>
            <a:off x="1193913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" name="Shape 72"/>
          <p:cNvSpPr/>
          <p:nvPr/>
        </p:nvSpPr>
        <p:spPr>
          <a:xfrm>
            <a:off x="121073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" name="Shape 73"/>
          <p:cNvSpPr/>
          <p:nvPr/>
        </p:nvSpPr>
        <p:spPr>
          <a:xfrm>
            <a:off x="-658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" name="Shape 74"/>
          <p:cNvSpPr/>
          <p:nvPr/>
        </p:nvSpPr>
        <p:spPr>
          <a:xfrm>
            <a:off x="16166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" name="Shape 75"/>
          <p:cNvSpPr/>
          <p:nvPr/>
        </p:nvSpPr>
        <p:spPr>
          <a:xfrm>
            <a:off x="32991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" name="Shape 76"/>
          <p:cNvSpPr/>
          <p:nvPr/>
        </p:nvSpPr>
        <p:spPr>
          <a:xfrm>
            <a:off x="49816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" name="Shape 77"/>
          <p:cNvSpPr/>
          <p:nvPr/>
        </p:nvSpPr>
        <p:spPr>
          <a:xfrm>
            <a:off x="66641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" name="Shape 78"/>
          <p:cNvSpPr/>
          <p:nvPr/>
        </p:nvSpPr>
        <p:spPr>
          <a:xfrm>
            <a:off x="8346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" name="Shape 79"/>
          <p:cNvSpPr/>
          <p:nvPr/>
        </p:nvSpPr>
        <p:spPr>
          <a:xfrm>
            <a:off x="100291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" name="Shape 80"/>
          <p:cNvSpPr/>
          <p:nvPr/>
        </p:nvSpPr>
        <p:spPr>
          <a:xfrm>
            <a:off x="11711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" name="Shape 81"/>
          <p:cNvSpPr/>
          <p:nvPr/>
        </p:nvSpPr>
        <p:spPr>
          <a:xfrm>
            <a:off x="133941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" name="Shape 82"/>
          <p:cNvSpPr/>
          <p:nvPr/>
        </p:nvSpPr>
        <p:spPr>
          <a:xfrm>
            <a:off x="150766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" name="Shape 83"/>
          <p:cNvSpPr/>
          <p:nvPr/>
        </p:nvSpPr>
        <p:spPr>
          <a:xfrm>
            <a:off x="16759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" name="Shape 84"/>
          <p:cNvSpPr/>
          <p:nvPr/>
        </p:nvSpPr>
        <p:spPr>
          <a:xfrm>
            <a:off x="184416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" name="Shape 85"/>
          <p:cNvSpPr/>
          <p:nvPr/>
        </p:nvSpPr>
        <p:spPr>
          <a:xfrm>
            <a:off x="20124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" name="Shape 86"/>
          <p:cNvSpPr/>
          <p:nvPr/>
        </p:nvSpPr>
        <p:spPr>
          <a:xfrm>
            <a:off x="218066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" name="Shape 87"/>
          <p:cNvSpPr/>
          <p:nvPr/>
        </p:nvSpPr>
        <p:spPr>
          <a:xfrm>
            <a:off x="234891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" name="Shape 88"/>
          <p:cNvSpPr/>
          <p:nvPr/>
        </p:nvSpPr>
        <p:spPr>
          <a:xfrm>
            <a:off x="25171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" name="Shape 89"/>
          <p:cNvSpPr/>
          <p:nvPr/>
        </p:nvSpPr>
        <p:spPr>
          <a:xfrm>
            <a:off x="268541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" name="Shape 90"/>
          <p:cNvSpPr/>
          <p:nvPr/>
        </p:nvSpPr>
        <p:spPr>
          <a:xfrm>
            <a:off x="28536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" name="Shape 91"/>
          <p:cNvSpPr/>
          <p:nvPr/>
        </p:nvSpPr>
        <p:spPr>
          <a:xfrm>
            <a:off x="302190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" name="Shape 92"/>
          <p:cNvSpPr/>
          <p:nvPr/>
        </p:nvSpPr>
        <p:spPr>
          <a:xfrm>
            <a:off x="319015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" name="Shape 93"/>
          <p:cNvSpPr/>
          <p:nvPr/>
        </p:nvSpPr>
        <p:spPr>
          <a:xfrm>
            <a:off x="33584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" name="Shape 94"/>
          <p:cNvSpPr/>
          <p:nvPr/>
        </p:nvSpPr>
        <p:spPr>
          <a:xfrm>
            <a:off x="352665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" name="Shape 95"/>
          <p:cNvSpPr/>
          <p:nvPr/>
        </p:nvSpPr>
        <p:spPr>
          <a:xfrm>
            <a:off x="36949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" name="Shape 96"/>
          <p:cNvSpPr/>
          <p:nvPr/>
        </p:nvSpPr>
        <p:spPr>
          <a:xfrm>
            <a:off x="386315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" name="Shape 97"/>
          <p:cNvSpPr/>
          <p:nvPr/>
        </p:nvSpPr>
        <p:spPr>
          <a:xfrm>
            <a:off x="403140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" name="Shape 98"/>
          <p:cNvSpPr/>
          <p:nvPr/>
        </p:nvSpPr>
        <p:spPr>
          <a:xfrm>
            <a:off x="41996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" name="Shape 99"/>
          <p:cNvSpPr/>
          <p:nvPr/>
        </p:nvSpPr>
        <p:spPr>
          <a:xfrm>
            <a:off x="436790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" name="Shape 100"/>
          <p:cNvSpPr/>
          <p:nvPr/>
        </p:nvSpPr>
        <p:spPr>
          <a:xfrm>
            <a:off x="45361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" name="Shape 101"/>
          <p:cNvSpPr/>
          <p:nvPr/>
        </p:nvSpPr>
        <p:spPr>
          <a:xfrm>
            <a:off x="470440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" name="Shape 102"/>
          <p:cNvSpPr/>
          <p:nvPr/>
        </p:nvSpPr>
        <p:spPr>
          <a:xfrm>
            <a:off x="487265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" name="Shape 103"/>
          <p:cNvSpPr/>
          <p:nvPr/>
        </p:nvSpPr>
        <p:spPr>
          <a:xfrm>
            <a:off x="50409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" name="Shape 104"/>
          <p:cNvSpPr/>
          <p:nvPr/>
        </p:nvSpPr>
        <p:spPr>
          <a:xfrm>
            <a:off x="520915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" name="Shape 105"/>
          <p:cNvSpPr/>
          <p:nvPr/>
        </p:nvSpPr>
        <p:spPr>
          <a:xfrm>
            <a:off x="53774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" name="Shape 106"/>
          <p:cNvSpPr/>
          <p:nvPr/>
        </p:nvSpPr>
        <p:spPr>
          <a:xfrm>
            <a:off x="554565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" name="Shape 107"/>
          <p:cNvSpPr/>
          <p:nvPr/>
        </p:nvSpPr>
        <p:spPr>
          <a:xfrm>
            <a:off x="571390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" name="Shape 108"/>
          <p:cNvSpPr/>
          <p:nvPr/>
        </p:nvSpPr>
        <p:spPr>
          <a:xfrm>
            <a:off x="58821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" name="Shape 109"/>
          <p:cNvSpPr/>
          <p:nvPr/>
        </p:nvSpPr>
        <p:spPr>
          <a:xfrm>
            <a:off x="605040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" name="Shape 110"/>
          <p:cNvSpPr/>
          <p:nvPr/>
        </p:nvSpPr>
        <p:spPr>
          <a:xfrm>
            <a:off x="62186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" name="Shape 111"/>
          <p:cNvSpPr/>
          <p:nvPr/>
        </p:nvSpPr>
        <p:spPr>
          <a:xfrm>
            <a:off x="638690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" name="Shape 112"/>
          <p:cNvSpPr/>
          <p:nvPr/>
        </p:nvSpPr>
        <p:spPr>
          <a:xfrm>
            <a:off x="655515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" name="Shape 113"/>
          <p:cNvSpPr/>
          <p:nvPr/>
        </p:nvSpPr>
        <p:spPr>
          <a:xfrm>
            <a:off x="67234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" name="Shape 114"/>
          <p:cNvSpPr/>
          <p:nvPr/>
        </p:nvSpPr>
        <p:spPr>
          <a:xfrm>
            <a:off x="689165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" name="Shape 115"/>
          <p:cNvSpPr/>
          <p:nvPr/>
        </p:nvSpPr>
        <p:spPr>
          <a:xfrm>
            <a:off x="70599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" name="Shape 116"/>
          <p:cNvSpPr/>
          <p:nvPr/>
        </p:nvSpPr>
        <p:spPr>
          <a:xfrm>
            <a:off x="722814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" name="Shape 117"/>
          <p:cNvSpPr/>
          <p:nvPr/>
        </p:nvSpPr>
        <p:spPr>
          <a:xfrm>
            <a:off x="739639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" name="Shape 118"/>
          <p:cNvSpPr/>
          <p:nvPr/>
        </p:nvSpPr>
        <p:spPr>
          <a:xfrm>
            <a:off x="75646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" name="Shape 119"/>
          <p:cNvSpPr/>
          <p:nvPr/>
        </p:nvSpPr>
        <p:spPr>
          <a:xfrm>
            <a:off x="773289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" name="Shape 120"/>
          <p:cNvSpPr/>
          <p:nvPr/>
        </p:nvSpPr>
        <p:spPr>
          <a:xfrm>
            <a:off x="79011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" name="Shape 121"/>
          <p:cNvSpPr/>
          <p:nvPr/>
        </p:nvSpPr>
        <p:spPr>
          <a:xfrm>
            <a:off x="806939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" name="Shape 122"/>
          <p:cNvSpPr/>
          <p:nvPr/>
        </p:nvSpPr>
        <p:spPr>
          <a:xfrm>
            <a:off x="823764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" name="Shape 123"/>
          <p:cNvSpPr/>
          <p:nvPr/>
        </p:nvSpPr>
        <p:spPr>
          <a:xfrm>
            <a:off x="84058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" name="Shape 124"/>
          <p:cNvSpPr/>
          <p:nvPr/>
        </p:nvSpPr>
        <p:spPr>
          <a:xfrm>
            <a:off x="857414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" name="Shape 125"/>
          <p:cNvSpPr/>
          <p:nvPr/>
        </p:nvSpPr>
        <p:spPr>
          <a:xfrm>
            <a:off x="87423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" name="Shape 126"/>
          <p:cNvSpPr/>
          <p:nvPr/>
        </p:nvSpPr>
        <p:spPr>
          <a:xfrm>
            <a:off x="891064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" name="Shape 127"/>
          <p:cNvSpPr/>
          <p:nvPr/>
        </p:nvSpPr>
        <p:spPr>
          <a:xfrm>
            <a:off x="907889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" name="Shape 128"/>
          <p:cNvSpPr/>
          <p:nvPr/>
        </p:nvSpPr>
        <p:spPr>
          <a:xfrm>
            <a:off x="92471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" name="Shape 129"/>
          <p:cNvSpPr/>
          <p:nvPr/>
        </p:nvSpPr>
        <p:spPr>
          <a:xfrm>
            <a:off x="941539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" name="Shape 130"/>
          <p:cNvSpPr/>
          <p:nvPr/>
        </p:nvSpPr>
        <p:spPr>
          <a:xfrm>
            <a:off x="95836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" name="Shape 131"/>
          <p:cNvSpPr/>
          <p:nvPr/>
        </p:nvSpPr>
        <p:spPr>
          <a:xfrm>
            <a:off x="975189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" name="Shape 132"/>
          <p:cNvSpPr/>
          <p:nvPr/>
        </p:nvSpPr>
        <p:spPr>
          <a:xfrm>
            <a:off x="992014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" name="Shape 133"/>
          <p:cNvSpPr/>
          <p:nvPr/>
        </p:nvSpPr>
        <p:spPr>
          <a:xfrm>
            <a:off x="100883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" name="Shape 134"/>
          <p:cNvSpPr/>
          <p:nvPr/>
        </p:nvSpPr>
        <p:spPr>
          <a:xfrm>
            <a:off x="1025664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" name="Shape 135"/>
          <p:cNvSpPr/>
          <p:nvPr/>
        </p:nvSpPr>
        <p:spPr>
          <a:xfrm>
            <a:off x="104248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" name="Shape 136"/>
          <p:cNvSpPr/>
          <p:nvPr/>
        </p:nvSpPr>
        <p:spPr>
          <a:xfrm>
            <a:off x="1059314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" name="Shape 137"/>
          <p:cNvSpPr/>
          <p:nvPr/>
        </p:nvSpPr>
        <p:spPr>
          <a:xfrm>
            <a:off x="1076139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" name="Shape 138"/>
          <p:cNvSpPr/>
          <p:nvPr/>
        </p:nvSpPr>
        <p:spPr>
          <a:xfrm>
            <a:off x="109296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" name="Shape 139"/>
          <p:cNvSpPr/>
          <p:nvPr/>
        </p:nvSpPr>
        <p:spPr>
          <a:xfrm>
            <a:off x="1109789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" name="Shape 140"/>
          <p:cNvSpPr/>
          <p:nvPr/>
        </p:nvSpPr>
        <p:spPr>
          <a:xfrm>
            <a:off x="112661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" name="Shape 141"/>
          <p:cNvSpPr/>
          <p:nvPr/>
        </p:nvSpPr>
        <p:spPr>
          <a:xfrm>
            <a:off x="1143438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" name="Shape 142"/>
          <p:cNvSpPr/>
          <p:nvPr/>
        </p:nvSpPr>
        <p:spPr>
          <a:xfrm>
            <a:off x="1160263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" name="Shape 143"/>
          <p:cNvSpPr/>
          <p:nvPr/>
        </p:nvSpPr>
        <p:spPr>
          <a:xfrm>
            <a:off x="117708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" name="Shape 144"/>
          <p:cNvSpPr/>
          <p:nvPr/>
        </p:nvSpPr>
        <p:spPr>
          <a:xfrm>
            <a:off x="1193913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" name="Shape 145"/>
          <p:cNvSpPr/>
          <p:nvPr/>
        </p:nvSpPr>
        <p:spPr>
          <a:xfrm>
            <a:off x="121073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" name="Shape 146"/>
          <p:cNvSpPr/>
          <p:nvPr/>
        </p:nvSpPr>
        <p:spPr>
          <a:xfrm>
            <a:off x="-658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" name="Shape 147"/>
          <p:cNvSpPr/>
          <p:nvPr/>
        </p:nvSpPr>
        <p:spPr>
          <a:xfrm>
            <a:off x="16166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" name="Shape 148"/>
          <p:cNvSpPr/>
          <p:nvPr/>
        </p:nvSpPr>
        <p:spPr>
          <a:xfrm>
            <a:off x="32991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" name="Shape 149"/>
          <p:cNvSpPr/>
          <p:nvPr/>
        </p:nvSpPr>
        <p:spPr>
          <a:xfrm>
            <a:off x="49816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" name="Shape 150"/>
          <p:cNvSpPr/>
          <p:nvPr/>
        </p:nvSpPr>
        <p:spPr>
          <a:xfrm>
            <a:off x="66641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" name="Shape 151"/>
          <p:cNvSpPr/>
          <p:nvPr/>
        </p:nvSpPr>
        <p:spPr>
          <a:xfrm>
            <a:off x="8346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" name="Shape 152"/>
          <p:cNvSpPr/>
          <p:nvPr/>
        </p:nvSpPr>
        <p:spPr>
          <a:xfrm>
            <a:off x="100291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" name="Shape 153"/>
          <p:cNvSpPr/>
          <p:nvPr/>
        </p:nvSpPr>
        <p:spPr>
          <a:xfrm>
            <a:off x="11711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" name="Shape 154"/>
          <p:cNvSpPr/>
          <p:nvPr/>
        </p:nvSpPr>
        <p:spPr>
          <a:xfrm>
            <a:off x="133941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" name="Shape 155"/>
          <p:cNvSpPr/>
          <p:nvPr/>
        </p:nvSpPr>
        <p:spPr>
          <a:xfrm>
            <a:off x="150766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" name="Shape 156"/>
          <p:cNvSpPr/>
          <p:nvPr/>
        </p:nvSpPr>
        <p:spPr>
          <a:xfrm>
            <a:off x="16759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" name="Shape 157"/>
          <p:cNvSpPr/>
          <p:nvPr/>
        </p:nvSpPr>
        <p:spPr>
          <a:xfrm>
            <a:off x="184416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" name="Shape 158"/>
          <p:cNvSpPr/>
          <p:nvPr/>
        </p:nvSpPr>
        <p:spPr>
          <a:xfrm>
            <a:off x="20124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" name="Shape 159"/>
          <p:cNvSpPr/>
          <p:nvPr/>
        </p:nvSpPr>
        <p:spPr>
          <a:xfrm>
            <a:off x="218066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" name="Shape 160"/>
          <p:cNvSpPr/>
          <p:nvPr/>
        </p:nvSpPr>
        <p:spPr>
          <a:xfrm>
            <a:off x="234891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" name="Shape 161"/>
          <p:cNvSpPr/>
          <p:nvPr/>
        </p:nvSpPr>
        <p:spPr>
          <a:xfrm>
            <a:off x="25171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" name="Shape 162"/>
          <p:cNvSpPr/>
          <p:nvPr/>
        </p:nvSpPr>
        <p:spPr>
          <a:xfrm>
            <a:off x="268541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" name="Shape 163"/>
          <p:cNvSpPr/>
          <p:nvPr/>
        </p:nvSpPr>
        <p:spPr>
          <a:xfrm>
            <a:off x="28536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" name="Shape 164"/>
          <p:cNvSpPr/>
          <p:nvPr/>
        </p:nvSpPr>
        <p:spPr>
          <a:xfrm>
            <a:off x="302190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" name="Shape 165"/>
          <p:cNvSpPr/>
          <p:nvPr/>
        </p:nvSpPr>
        <p:spPr>
          <a:xfrm>
            <a:off x="319015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" name="Shape 166"/>
          <p:cNvSpPr/>
          <p:nvPr/>
        </p:nvSpPr>
        <p:spPr>
          <a:xfrm>
            <a:off x="33584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" name="Shape 167"/>
          <p:cNvSpPr/>
          <p:nvPr/>
        </p:nvSpPr>
        <p:spPr>
          <a:xfrm>
            <a:off x="352665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" name="Shape 168"/>
          <p:cNvSpPr/>
          <p:nvPr/>
        </p:nvSpPr>
        <p:spPr>
          <a:xfrm>
            <a:off x="36949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" name="Shape 169"/>
          <p:cNvSpPr/>
          <p:nvPr/>
        </p:nvSpPr>
        <p:spPr>
          <a:xfrm>
            <a:off x="386315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" name="Shape 170"/>
          <p:cNvSpPr/>
          <p:nvPr/>
        </p:nvSpPr>
        <p:spPr>
          <a:xfrm>
            <a:off x="403140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" name="Shape 171"/>
          <p:cNvSpPr/>
          <p:nvPr/>
        </p:nvSpPr>
        <p:spPr>
          <a:xfrm>
            <a:off x="41996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" name="Shape 172"/>
          <p:cNvSpPr/>
          <p:nvPr/>
        </p:nvSpPr>
        <p:spPr>
          <a:xfrm>
            <a:off x="436790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" name="Shape 173"/>
          <p:cNvSpPr/>
          <p:nvPr/>
        </p:nvSpPr>
        <p:spPr>
          <a:xfrm>
            <a:off x="45361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" name="Shape 174"/>
          <p:cNvSpPr/>
          <p:nvPr/>
        </p:nvSpPr>
        <p:spPr>
          <a:xfrm>
            <a:off x="470440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" name="Shape 175"/>
          <p:cNvSpPr/>
          <p:nvPr/>
        </p:nvSpPr>
        <p:spPr>
          <a:xfrm>
            <a:off x="487265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" name="Shape 176"/>
          <p:cNvSpPr/>
          <p:nvPr/>
        </p:nvSpPr>
        <p:spPr>
          <a:xfrm>
            <a:off x="50409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" name="Shape 177"/>
          <p:cNvSpPr/>
          <p:nvPr/>
        </p:nvSpPr>
        <p:spPr>
          <a:xfrm>
            <a:off x="520915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" name="Shape 178"/>
          <p:cNvSpPr/>
          <p:nvPr/>
        </p:nvSpPr>
        <p:spPr>
          <a:xfrm>
            <a:off x="53774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" name="Shape 179"/>
          <p:cNvSpPr/>
          <p:nvPr/>
        </p:nvSpPr>
        <p:spPr>
          <a:xfrm>
            <a:off x="554565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" name="Shape 180"/>
          <p:cNvSpPr/>
          <p:nvPr/>
        </p:nvSpPr>
        <p:spPr>
          <a:xfrm>
            <a:off x="571390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" name="Shape 181"/>
          <p:cNvSpPr/>
          <p:nvPr/>
        </p:nvSpPr>
        <p:spPr>
          <a:xfrm>
            <a:off x="58821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" name="Shape 182"/>
          <p:cNvSpPr/>
          <p:nvPr/>
        </p:nvSpPr>
        <p:spPr>
          <a:xfrm>
            <a:off x="605040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" name="Shape 183"/>
          <p:cNvSpPr/>
          <p:nvPr/>
        </p:nvSpPr>
        <p:spPr>
          <a:xfrm>
            <a:off x="62186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" name="Shape 184"/>
          <p:cNvSpPr/>
          <p:nvPr/>
        </p:nvSpPr>
        <p:spPr>
          <a:xfrm>
            <a:off x="638690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" name="Shape 185"/>
          <p:cNvSpPr/>
          <p:nvPr/>
        </p:nvSpPr>
        <p:spPr>
          <a:xfrm>
            <a:off x="655515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" name="Shape 186"/>
          <p:cNvSpPr/>
          <p:nvPr/>
        </p:nvSpPr>
        <p:spPr>
          <a:xfrm>
            <a:off x="67234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" name="Shape 187"/>
          <p:cNvSpPr/>
          <p:nvPr/>
        </p:nvSpPr>
        <p:spPr>
          <a:xfrm>
            <a:off x="689165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" name="Shape 188"/>
          <p:cNvSpPr/>
          <p:nvPr/>
        </p:nvSpPr>
        <p:spPr>
          <a:xfrm>
            <a:off x="70599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" name="Shape 189"/>
          <p:cNvSpPr/>
          <p:nvPr/>
        </p:nvSpPr>
        <p:spPr>
          <a:xfrm>
            <a:off x="722814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" name="Shape 190"/>
          <p:cNvSpPr/>
          <p:nvPr/>
        </p:nvSpPr>
        <p:spPr>
          <a:xfrm>
            <a:off x="739639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" name="Shape 191"/>
          <p:cNvSpPr/>
          <p:nvPr/>
        </p:nvSpPr>
        <p:spPr>
          <a:xfrm>
            <a:off x="75646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" name="Shape 192"/>
          <p:cNvSpPr/>
          <p:nvPr/>
        </p:nvSpPr>
        <p:spPr>
          <a:xfrm>
            <a:off x="773289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" name="Shape 193"/>
          <p:cNvSpPr/>
          <p:nvPr/>
        </p:nvSpPr>
        <p:spPr>
          <a:xfrm>
            <a:off x="79011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" name="Shape 194"/>
          <p:cNvSpPr/>
          <p:nvPr/>
        </p:nvSpPr>
        <p:spPr>
          <a:xfrm>
            <a:off x="806939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" name="Shape 195"/>
          <p:cNvSpPr/>
          <p:nvPr/>
        </p:nvSpPr>
        <p:spPr>
          <a:xfrm>
            <a:off x="823764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" name="Shape 196"/>
          <p:cNvSpPr/>
          <p:nvPr/>
        </p:nvSpPr>
        <p:spPr>
          <a:xfrm>
            <a:off x="84058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" name="Shape 197"/>
          <p:cNvSpPr/>
          <p:nvPr/>
        </p:nvSpPr>
        <p:spPr>
          <a:xfrm>
            <a:off x="857414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" name="Shape 198"/>
          <p:cNvSpPr/>
          <p:nvPr/>
        </p:nvSpPr>
        <p:spPr>
          <a:xfrm>
            <a:off x="87423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" name="Shape 199"/>
          <p:cNvSpPr/>
          <p:nvPr/>
        </p:nvSpPr>
        <p:spPr>
          <a:xfrm>
            <a:off x="891064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" name="Shape 200"/>
          <p:cNvSpPr/>
          <p:nvPr/>
        </p:nvSpPr>
        <p:spPr>
          <a:xfrm>
            <a:off x="907889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" name="Shape 201"/>
          <p:cNvSpPr/>
          <p:nvPr/>
        </p:nvSpPr>
        <p:spPr>
          <a:xfrm>
            <a:off x="92471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" name="Shape 202"/>
          <p:cNvSpPr/>
          <p:nvPr/>
        </p:nvSpPr>
        <p:spPr>
          <a:xfrm>
            <a:off x="941539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" name="Shape 203"/>
          <p:cNvSpPr/>
          <p:nvPr/>
        </p:nvSpPr>
        <p:spPr>
          <a:xfrm>
            <a:off x="95836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" name="Shape 204"/>
          <p:cNvSpPr/>
          <p:nvPr/>
        </p:nvSpPr>
        <p:spPr>
          <a:xfrm>
            <a:off x="975189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" name="Shape 205"/>
          <p:cNvSpPr/>
          <p:nvPr/>
        </p:nvSpPr>
        <p:spPr>
          <a:xfrm>
            <a:off x="992014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" name="Shape 206"/>
          <p:cNvSpPr/>
          <p:nvPr/>
        </p:nvSpPr>
        <p:spPr>
          <a:xfrm>
            <a:off x="100883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" name="Shape 207"/>
          <p:cNvSpPr/>
          <p:nvPr/>
        </p:nvSpPr>
        <p:spPr>
          <a:xfrm>
            <a:off x="1025664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" name="Shape 208"/>
          <p:cNvSpPr/>
          <p:nvPr/>
        </p:nvSpPr>
        <p:spPr>
          <a:xfrm>
            <a:off x="104248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" name="Shape 209"/>
          <p:cNvSpPr/>
          <p:nvPr/>
        </p:nvSpPr>
        <p:spPr>
          <a:xfrm>
            <a:off x="1059314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" name="Shape 210"/>
          <p:cNvSpPr/>
          <p:nvPr/>
        </p:nvSpPr>
        <p:spPr>
          <a:xfrm>
            <a:off x="1076139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" name="Shape 211"/>
          <p:cNvSpPr/>
          <p:nvPr/>
        </p:nvSpPr>
        <p:spPr>
          <a:xfrm>
            <a:off x="109296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" name="Shape 212"/>
          <p:cNvSpPr/>
          <p:nvPr/>
        </p:nvSpPr>
        <p:spPr>
          <a:xfrm>
            <a:off x="1109789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" name="Shape 213"/>
          <p:cNvSpPr/>
          <p:nvPr/>
        </p:nvSpPr>
        <p:spPr>
          <a:xfrm>
            <a:off x="112661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" name="Shape 214"/>
          <p:cNvSpPr/>
          <p:nvPr/>
        </p:nvSpPr>
        <p:spPr>
          <a:xfrm>
            <a:off x="1143438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" name="Shape 215"/>
          <p:cNvSpPr/>
          <p:nvPr/>
        </p:nvSpPr>
        <p:spPr>
          <a:xfrm>
            <a:off x="1160263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" name="Shape 216"/>
          <p:cNvSpPr/>
          <p:nvPr/>
        </p:nvSpPr>
        <p:spPr>
          <a:xfrm>
            <a:off x="117708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" name="Shape 217"/>
          <p:cNvSpPr/>
          <p:nvPr/>
        </p:nvSpPr>
        <p:spPr>
          <a:xfrm>
            <a:off x="1193913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" name="Shape 218"/>
          <p:cNvSpPr/>
          <p:nvPr/>
        </p:nvSpPr>
        <p:spPr>
          <a:xfrm>
            <a:off x="121073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" name="Shape 219"/>
          <p:cNvSpPr/>
          <p:nvPr/>
        </p:nvSpPr>
        <p:spPr>
          <a:xfrm>
            <a:off x="-658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" name="Shape 220"/>
          <p:cNvSpPr/>
          <p:nvPr/>
        </p:nvSpPr>
        <p:spPr>
          <a:xfrm>
            <a:off x="16166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" name="Shape 221"/>
          <p:cNvSpPr/>
          <p:nvPr/>
        </p:nvSpPr>
        <p:spPr>
          <a:xfrm>
            <a:off x="32991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" name="Shape 222"/>
          <p:cNvSpPr/>
          <p:nvPr/>
        </p:nvSpPr>
        <p:spPr>
          <a:xfrm>
            <a:off x="49816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" name="Shape 223"/>
          <p:cNvSpPr/>
          <p:nvPr/>
        </p:nvSpPr>
        <p:spPr>
          <a:xfrm>
            <a:off x="66641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" name="Shape 224"/>
          <p:cNvSpPr/>
          <p:nvPr/>
        </p:nvSpPr>
        <p:spPr>
          <a:xfrm>
            <a:off x="8346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" name="Shape 225"/>
          <p:cNvSpPr/>
          <p:nvPr/>
        </p:nvSpPr>
        <p:spPr>
          <a:xfrm>
            <a:off x="100291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" name="Shape 226"/>
          <p:cNvSpPr/>
          <p:nvPr/>
        </p:nvSpPr>
        <p:spPr>
          <a:xfrm>
            <a:off x="11711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" name="Shape 227"/>
          <p:cNvSpPr/>
          <p:nvPr/>
        </p:nvSpPr>
        <p:spPr>
          <a:xfrm>
            <a:off x="133941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" name="Shape 228"/>
          <p:cNvSpPr/>
          <p:nvPr/>
        </p:nvSpPr>
        <p:spPr>
          <a:xfrm>
            <a:off x="150766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" name="Shape 229"/>
          <p:cNvSpPr/>
          <p:nvPr/>
        </p:nvSpPr>
        <p:spPr>
          <a:xfrm>
            <a:off x="16759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" name="Shape 230"/>
          <p:cNvSpPr/>
          <p:nvPr/>
        </p:nvSpPr>
        <p:spPr>
          <a:xfrm>
            <a:off x="184416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" name="Shape 231"/>
          <p:cNvSpPr/>
          <p:nvPr/>
        </p:nvSpPr>
        <p:spPr>
          <a:xfrm>
            <a:off x="20124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" name="Shape 232"/>
          <p:cNvSpPr/>
          <p:nvPr/>
        </p:nvSpPr>
        <p:spPr>
          <a:xfrm>
            <a:off x="218066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" name="Shape 233"/>
          <p:cNvSpPr/>
          <p:nvPr/>
        </p:nvSpPr>
        <p:spPr>
          <a:xfrm>
            <a:off x="234891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" name="Shape 234"/>
          <p:cNvSpPr/>
          <p:nvPr/>
        </p:nvSpPr>
        <p:spPr>
          <a:xfrm>
            <a:off x="25171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" name="Shape 235"/>
          <p:cNvSpPr/>
          <p:nvPr/>
        </p:nvSpPr>
        <p:spPr>
          <a:xfrm>
            <a:off x="268541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" name="Shape 236"/>
          <p:cNvSpPr/>
          <p:nvPr/>
        </p:nvSpPr>
        <p:spPr>
          <a:xfrm>
            <a:off x="28536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" name="Shape 237"/>
          <p:cNvSpPr/>
          <p:nvPr/>
        </p:nvSpPr>
        <p:spPr>
          <a:xfrm>
            <a:off x="302190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" name="Shape 238"/>
          <p:cNvSpPr/>
          <p:nvPr/>
        </p:nvSpPr>
        <p:spPr>
          <a:xfrm>
            <a:off x="319015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" name="Shape 239"/>
          <p:cNvSpPr/>
          <p:nvPr/>
        </p:nvSpPr>
        <p:spPr>
          <a:xfrm>
            <a:off x="33584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" name="Shape 240"/>
          <p:cNvSpPr/>
          <p:nvPr/>
        </p:nvSpPr>
        <p:spPr>
          <a:xfrm>
            <a:off x="352665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" name="Shape 241"/>
          <p:cNvSpPr/>
          <p:nvPr/>
        </p:nvSpPr>
        <p:spPr>
          <a:xfrm>
            <a:off x="36949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" name="Shape 242"/>
          <p:cNvSpPr/>
          <p:nvPr/>
        </p:nvSpPr>
        <p:spPr>
          <a:xfrm>
            <a:off x="386315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" name="Shape 243"/>
          <p:cNvSpPr/>
          <p:nvPr/>
        </p:nvSpPr>
        <p:spPr>
          <a:xfrm>
            <a:off x="403140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" name="Shape 244"/>
          <p:cNvSpPr/>
          <p:nvPr/>
        </p:nvSpPr>
        <p:spPr>
          <a:xfrm>
            <a:off x="41996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" name="Shape 245"/>
          <p:cNvSpPr/>
          <p:nvPr/>
        </p:nvSpPr>
        <p:spPr>
          <a:xfrm>
            <a:off x="436790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" name="Shape 246"/>
          <p:cNvSpPr/>
          <p:nvPr/>
        </p:nvSpPr>
        <p:spPr>
          <a:xfrm>
            <a:off x="45361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" name="Shape 247"/>
          <p:cNvSpPr/>
          <p:nvPr/>
        </p:nvSpPr>
        <p:spPr>
          <a:xfrm>
            <a:off x="470440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" name="Shape 248"/>
          <p:cNvSpPr/>
          <p:nvPr/>
        </p:nvSpPr>
        <p:spPr>
          <a:xfrm>
            <a:off x="487265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" name="Shape 249"/>
          <p:cNvSpPr/>
          <p:nvPr/>
        </p:nvSpPr>
        <p:spPr>
          <a:xfrm>
            <a:off x="50409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" name="Shape 250"/>
          <p:cNvSpPr/>
          <p:nvPr/>
        </p:nvSpPr>
        <p:spPr>
          <a:xfrm>
            <a:off x="520915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" name="Shape 251"/>
          <p:cNvSpPr/>
          <p:nvPr/>
        </p:nvSpPr>
        <p:spPr>
          <a:xfrm>
            <a:off x="53774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" name="Shape 252"/>
          <p:cNvSpPr/>
          <p:nvPr/>
        </p:nvSpPr>
        <p:spPr>
          <a:xfrm>
            <a:off x="554565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" name="Shape 253"/>
          <p:cNvSpPr/>
          <p:nvPr/>
        </p:nvSpPr>
        <p:spPr>
          <a:xfrm>
            <a:off x="571390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" name="Shape 254"/>
          <p:cNvSpPr/>
          <p:nvPr/>
        </p:nvSpPr>
        <p:spPr>
          <a:xfrm>
            <a:off x="58821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" name="Shape 255"/>
          <p:cNvSpPr/>
          <p:nvPr/>
        </p:nvSpPr>
        <p:spPr>
          <a:xfrm>
            <a:off x="605040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" name="Shape 256"/>
          <p:cNvSpPr/>
          <p:nvPr/>
        </p:nvSpPr>
        <p:spPr>
          <a:xfrm>
            <a:off x="62186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" name="Shape 257"/>
          <p:cNvSpPr/>
          <p:nvPr/>
        </p:nvSpPr>
        <p:spPr>
          <a:xfrm>
            <a:off x="638690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" name="Shape 258"/>
          <p:cNvSpPr/>
          <p:nvPr/>
        </p:nvSpPr>
        <p:spPr>
          <a:xfrm>
            <a:off x="655515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" name="Shape 259"/>
          <p:cNvSpPr/>
          <p:nvPr/>
        </p:nvSpPr>
        <p:spPr>
          <a:xfrm>
            <a:off x="67234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" name="Shape 260"/>
          <p:cNvSpPr/>
          <p:nvPr/>
        </p:nvSpPr>
        <p:spPr>
          <a:xfrm>
            <a:off x="689165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" name="Shape 261"/>
          <p:cNvSpPr/>
          <p:nvPr/>
        </p:nvSpPr>
        <p:spPr>
          <a:xfrm>
            <a:off x="70599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" name="Shape 262"/>
          <p:cNvSpPr/>
          <p:nvPr/>
        </p:nvSpPr>
        <p:spPr>
          <a:xfrm>
            <a:off x="722814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" name="Shape 263"/>
          <p:cNvSpPr/>
          <p:nvPr/>
        </p:nvSpPr>
        <p:spPr>
          <a:xfrm>
            <a:off x="739639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" name="Shape 264"/>
          <p:cNvSpPr/>
          <p:nvPr/>
        </p:nvSpPr>
        <p:spPr>
          <a:xfrm>
            <a:off x="75646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" name="Shape 265"/>
          <p:cNvSpPr/>
          <p:nvPr/>
        </p:nvSpPr>
        <p:spPr>
          <a:xfrm>
            <a:off x="773289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" name="Shape 266"/>
          <p:cNvSpPr/>
          <p:nvPr/>
        </p:nvSpPr>
        <p:spPr>
          <a:xfrm>
            <a:off x="79011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" name="Shape 267"/>
          <p:cNvSpPr/>
          <p:nvPr/>
        </p:nvSpPr>
        <p:spPr>
          <a:xfrm>
            <a:off x="806939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" name="Shape 268"/>
          <p:cNvSpPr/>
          <p:nvPr/>
        </p:nvSpPr>
        <p:spPr>
          <a:xfrm>
            <a:off x="823764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" name="Shape 269"/>
          <p:cNvSpPr/>
          <p:nvPr/>
        </p:nvSpPr>
        <p:spPr>
          <a:xfrm>
            <a:off x="84058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" name="Shape 270"/>
          <p:cNvSpPr/>
          <p:nvPr/>
        </p:nvSpPr>
        <p:spPr>
          <a:xfrm>
            <a:off x="857414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" name="Shape 271"/>
          <p:cNvSpPr/>
          <p:nvPr/>
        </p:nvSpPr>
        <p:spPr>
          <a:xfrm>
            <a:off x="87423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" name="Shape 272"/>
          <p:cNvSpPr/>
          <p:nvPr/>
        </p:nvSpPr>
        <p:spPr>
          <a:xfrm>
            <a:off x="891064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" name="Shape 273"/>
          <p:cNvSpPr/>
          <p:nvPr/>
        </p:nvSpPr>
        <p:spPr>
          <a:xfrm>
            <a:off x="907889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" name="Shape 274"/>
          <p:cNvSpPr/>
          <p:nvPr/>
        </p:nvSpPr>
        <p:spPr>
          <a:xfrm>
            <a:off x="92471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" name="Shape 275"/>
          <p:cNvSpPr/>
          <p:nvPr/>
        </p:nvSpPr>
        <p:spPr>
          <a:xfrm>
            <a:off x="941539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" name="Shape 276"/>
          <p:cNvSpPr/>
          <p:nvPr/>
        </p:nvSpPr>
        <p:spPr>
          <a:xfrm>
            <a:off x="95836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" name="Shape 277"/>
          <p:cNvSpPr/>
          <p:nvPr/>
        </p:nvSpPr>
        <p:spPr>
          <a:xfrm>
            <a:off x="975189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" name="Shape 278"/>
          <p:cNvSpPr/>
          <p:nvPr/>
        </p:nvSpPr>
        <p:spPr>
          <a:xfrm>
            <a:off x="992014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" name="Shape 279"/>
          <p:cNvSpPr/>
          <p:nvPr/>
        </p:nvSpPr>
        <p:spPr>
          <a:xfrm>
            <a:off x="100883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" name="Shape 280"/>
          <p:cNvSpPr/>
          <p:nvPr/>
        </p:nvSpPr>
        <p:spPr>
          <a:xfrm>
            <a:off x="1025664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" name="Shape 281"/>
          <p:cNvSpPr/>
          <p:nvPr/>
        </p:nvSpPr>
        <p:spPr>
          <a:xfrm>
            <a:off x="104248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" name="Shape 282"/>
          <p:cNvSpPr/>
          <p:nvPr/>
        </p:nvSpPr>
        <p:spPr>
          <a:xfrm>
            <a:off x="1059314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" name="Shape 283"/>
          <p:cNvSpPr/>
          <p:nvPr/>
        </p:nvSpPr>
        <p:spPr>
          <a:xfrm>
            <a:off x="1076139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" name="Shape 284"/>
          <p:cNvSpPr/>
          <p:nvPr/>
        </p:nvSpPr>
        <p:spPr>
          <a:xfrm>
            <a:off x="109296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" name="Shape 285"/>
          <p:cNvSpPr/>
          <p:nvPr/>
        </p:nvSpPr>
        <p:spPr>
          <a:xfrm>
            <a:off x="1109789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" name="Shape 286"/>
          <p:cNvSpPr/>
          <p:nvPr/>
        </p:nvSpPr>
        <p:spPr>
          <a:xfrm>
            <a:off x="112661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" name="Shape 287"/>
          <p:cNvSpPr/>
          <p:nvPr/>
        </p:nvSpPr>
        <p:spPr>
          <a:xfrm>
            <a:off x="1143438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" name="Shape 288"/>
          <p:cNvSpPr/>
          <p:nvPr/>
        </p:nvSpPr>
        <p:spPr>
          <a:xfrm>
            <a:off x="1160263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" name="Shape 289"/>
          <p:cNvSpPr/>
          <p:nvPr/>
        </p:nvSpPr>
        <p:spPr>
          <a:xfrm>
            <a:off x="117708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" name="Shape 290"/>
          <p:cNvSpPr/>
          <p:nvPr/>
        </p:nvSpPr>
        <p:spPr>
          <a:xfrm>
            <a:off x="1193913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" name="Shape 291"/>
          <p:cNvSpPr/>
          <p:nvPr/>
        </p:nvSpPr>
        <p:spPr>
          <a:xfrm>
            <a:off x="121073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" name="Shape 292"/>
          <p:cNvSpPr/>
          <p:nvPr/>
        </p:nvSpPr>
        <p:spPr>
          <a:xfrm>
            <a:off x="-658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" name="Shape 293"/>
          <p:cNvSpPr/>
          <p:nvPr/>
        </p:nvSpPr>
        <p:spPr>
          <a:xfrm>
            <a:off x="16166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" name="Shape 294"/>
          <p:cNvSpPr/>
          <p:nvPr/>
        </p:nvSpPr>
        <p:spPr>
          <a:xfrm>
            <a:off x="32991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" name="Shape 295"/>
          <p:cNvSpPr/>
          <p:nvPr/>
        </p:nvSpPr>
        <p:spPr>
          <a:xfrm>
            <a:off x="49816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" name="Shape 296"/>
          <p:cNvSpPr/>
          <p:nvPr/>
        </p:nvSpPr>
        <p:spPr>
          <a:xfrm>
            <a:off x="66641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" name="Shape 297"/>
          <p:cNvSpPr/>
          <p:nvPr/>
        </p:nvSpPr>
        <p:spPr>
          <a:xfrm>
            <a:off x="8346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0" name="Shape 298"/>
          <p:cNvSpPr/>
          <p:nvPr/>
        </p:nvSpPr>
        <p:spPr>
          <a:xfrm>
            <a:off x="100291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1" name="Shape 299"/>
          <p:cNvSpPr/>
          <p:nvPr/>
        </p:nvSpPr>
        <p:spPr>
          <a:xfrm>
            <a:off x="11711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2" name="Shape 300"/>
          <p:cNvSpPr/>
          <p:nvPr/>
        </p:nvSpPr>
        <p:spPr>
          <a:xfrm>
            <a:off x="133941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3" name="Shape 301"/>
          <p:cNvSpPr/>
          <p:nvPr/>
        </p:nvSpPr>
        <p:spPr>
          <a:xfrm>
            <a:off x="150766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4" name="Shape 302"/>
          <p:cNvSpPr/>
          <p:nvPr/>
        </p:nvSpPr>
        <p:spPr>
          <a:xfrm>
            <a:off x="16759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5" name="Shape 303"/>
          <p:cNvSpPr/>
          <p:nvPr/>
        </p:nvSpPr>
        <p:spPr>
          <a:xfrm>
            <a:off x="184416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6" name="Shape 304"/>
          <p:cNvSpPr/>
          <p:nvPr/>
        </p:nvSpPr>
        <p:spPr>
          <a:xfrm>
            <a:off x="20124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7" name="Shape 305"/>
          <p:cNvSpPr/>
          <p:nvPr/>
        </p:nvSpPr>
        <p:spPr>
          <a:xfrm>
            <a:off x="218066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8" name="Shape 306"/>
          <p:cNvSpPr/>
          <p:nvPr/>
        </p:nvSpPr>
        <p:spPr>
          <a:xfrm>
            <a:off x="234891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9" name="Shape 307"/>
          <p:cNvSpPr/>
          <p:nvPr/>
        </p:nvSpPr>
        <p:spPr>
          <a:xfrm>
            <a:off x="25171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0" name="Shape 308"/>
          <p:cNvSpPr/>
          <p:nvPr/>
        </p:nvSpPr>
        <p:spPr>
          <a:xfrm>
            <a:off x="268541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1" name="Shape 309"/>
          <p:cNvSpPr/>
          <p:nvPr/>
        </p:nvSpPr>
        <p:spPr>
          <a:xfrm>
            <a:off x="28536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2" name="Shape 310"/>
          <p:cNvSpPr/>
          <p:nvPr/>
        </p:nvSpPr>
        <p:spPr>
          <a:xfrm>
            <a:off x="302190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3" name="Shape 311"/>
          <p:cNvSpPr/>
          <p:nvPr/>
        </p:nvSpPr>
        <p:spPr>
          <a:xfrm>
            <a:off x="319015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4" name="Shape 312"/>
          <p:cNvSpPr/>
          <p:nvPr/>
        </p:nvSpPr>
        <p:spPr>
          <a:xfrm>
            <a:off x="33584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5" name="Shape 313"/>
          <p:cNvSpPr/>
          <p:nvPr/>
        </p:nvSpPr>
        <p:spPr>
          <a:xfrm>
            <a:off x="352665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6" name="Shape 314"/>
          <p:cNvSpPr/>
          <p:nvPr/>
        </p:nvSpPr>
        <p:spPr>
          <a:xfrm>
            <a:off x="36949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7" name="Shape 315"/>
          <p:cNvSpPr/>
          <p:nvPr/>
        </p:nvSpPr>
        <p:spPr>
          <a:xfrm>
            <a:off x="386315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8" name="Shape 316"/>
          <p:cNvSpPr/>
          <p:nvPr/>
        </p:nvSpPr>
        <p:spPr>
          <a:xfrm>
            <a:off x="403140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9" name="Shape 317"/>
          <p:cNvSpPr/>
          <p:nvPr/>
        </p:nvSpPr>
        <p:spPr>
          <a:xfrm>
            <a:off x="41996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0" name="Shape 318"/>
          <p:cNvSpPr/>
          <p:nvPr/>
        </p:nvSpPr>
        <p:spPr>
          <a:xfrm>
            <a:off x="436790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1" name="Shape 319"/>
          <p:cNvSpPr/>
          <p:nvPr/>
        </p:nvSpPr>
        <p:spPr>
          <a:xfrm>
            <a:off x="45361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2" name="Shape 320"/>
          <p:cNvSpPr/>
          <p:nvPr/>
        </p:nvSpPr>
        <p:spPr>
          <a:xfrm>
            <a:off x="470440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3" name="Shape 321"/>
          <p:cNvSpPr/>
          <p:nvPr/>
        </p:nvSpPr>
        <p:spPr>
          <a:xfrm>
            <a:off x="487265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4" name="Shape 322"/>
          <p:cNvSpPr/>
          <p:nvPr/>
        </p:nvSpPr>
        <p:spPr>
          <a:xfrm>
            <a:off x="50409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5" name="Shape 323"/>
          <p:cNvSpPr/>
          <p:nvPr/>
        </p:nvSpPr>
        <p:spPr>
          <a:xfrm>
            <a:off x="520915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6" name="Shape 324"/>
          <p:cNvSpPr/>
          <p:nvPr/>
        </p:nvSpPr>
        <p:spPr>
          <a:xfrm>
            <a:off x="53774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7" name="Shape 325"/>
          <p:cNvSpPr/>
          <p:nvPr/>
        </p:nvSpPr>
        <p:spPr>
          <a:xfrm>
            <a:off x="554565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8" name="Shape 326"/>
          <p:cNvSpPr/>
          <p:nvPr/>
        </p:nvSpPr>
        <p:spPr>
          <a:xfrm>
            <a:off x="571390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9" name="Shape 327"/>
          <p:cNvSpPr/>
          <p:nvPr/>
        </p:nvSpPr>
        <p:spPr>
          <a:xfrm>
            <a:off x="58821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0" name="Shape 328"/>
          <p:cNvSpPr/>
          <p:nvPr/>
        </p:nvSpPr>
        <p:spPr>
          <a:xfrm>
            <a:off x="605040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1" name="Shape 329"/>
          <p:cNvSpPr/>
          <p:nvPr/>
        </p:nvSpPr>
        <p:spPr>
          <a:xfrm>
            <a:off x="62186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2" name="Shape 330"/>
          <p:cNvSpPr/>
          <p:nvPr/>
        </p:nvSpPr>
        <p:spPr>
          <a:xfrm>
            <a:off x="638690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3" name="Shape 331"/>
          <p:cNvSpPr/>
          <p:nvPr/>
        </p:nvSpPr>
        <p:spPr>
          <a:xfrm>
            <a:off x="655515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4" name="Shape 332"/>
          <p:cNvSpPr/>
          <p:nvPr/>
        </p:nvSpPr>
        <p:spPr>
          <a:xfrm>
            <a:off x="67234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5" name="Shape 333"/>
          <p:cNvSpPr/>
          <p:nvPr/>
        </p:nvSpPr>
        <p:spPr>
          <a:xfrm>
            <a:off x="689165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6" name="Shape 334"/>
          <p:cNvSpPr/>
          <p:nvPr/>
        </p:nvSpPr>
        <p:spPr>
          <a:xfrm>
            <a:off x="70599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7" name="Shape 335"/>
          <p:cNvSpPr/>
          <p:nvPr/>
        </p:nvSpPr>
        <p:spPr>
          <a:xfrm>
            <a:off x="722814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8" name="Shape 336"/>
          <p:cNvSpPr/>
          <p:nvPr/>
        </p:nvSpPr>
        <p:spPr>
          <a:xfrm>
            <a:off x="739639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9" name="Shape 337"/>
          <p:cNvSpPr/>
          <p:nvPr/>
        </p:nvSpPr>
        <p:spPr>
          <a:xfrm>
            <a:off x="75646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0" name="Shape 338"/>
          <p:cNvSpPr/>
          <p:nvPr/>
        </p:nvSpPr>
        <p:spPr>
          <a:xfrm>
            <a:off x="773289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1" name="Shape 339"/>
          <p:cNvSpPr/>
          <p:nvPr/>
        </p:nvSpPr>
        <p:spPr>
          <a:xfrm>
            <a:off x="79011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2" name="Shape 340"/>
          <p:cNvSpPr/>
          <p:nvPr/>
        </p:nvSpPr>
        <p:spPr>
          <a:xfrm>
            <a:off x="806939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3" name="Shape 341"/>
          <p:cNvSpPr/>
          <p:nvPr/>
        </p:nvSpPr>
        <p:spPr>
          <a:xfrm>
            <a:off x="823764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4" name="Shape 342"/>
          <p:cNvSpPr/>
          <p:nvPr/>
        </p:nvSpPr>
        <p:spPr>
          <a:xfrm>
            <a:off x="84058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5" name="Shape 343"/>
          <p:cNvSpPr/>
          <p:nvPr/>
        </p:nvSpPr>
        <p:spPr>
          <a:xfrm>
            <a:off x="857414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6" name="Shape 344"/>
          <p:cNvSpPr/>
          <p:nvPr/>
        </p:nvSpPr>
        <p:spPr>
          <a:xfrm>
            <a:off x="87423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7" name="Shape 345"/>
          <p:cNvSpPr/>
          <p:nvPr/>
        </p:nvSpPr>
        <p:spPr>
          <a:xfrm>
            <a:off x="891064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8" name="Shape 346"/>
          <p:cNvSpPr/>
          <p:nvPr/>
        </p:nvSpPr>
        <p:spPr>
          <a:xfrm>
            <a:off x="907889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9" name="Shape 347"/>
          <p:cNvSpPr/>
          <p:nvPr/>
        </p:nvSpPr>
        <p:spPr>
          <a:xfrm>
            <a:off x="92471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0" name="Shape 348"/>
          <p:cNvSpPr/>
          <p:nvPr/>
        </p:nvSpPr>
        <p:spPr>
          <a:xfrm>
            <a:off x="941539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1" name="Shape 349"/>
          <p:cNvSpPr/>
          <p:nvPr/>
        </p:nvSpPr>
        <p:spPr>
          <a:xfrm>
            <a:off x="95836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2" name="Shape 350"/>
          <p:cNvSpPr/>
          <p:nvPr/>
        </p:nvSpPr>
        <p:spPr>
          <a:xfrm>
            <a:off x="975189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3" name="Shape 351"/>
          <p:cNvSpPr/>
          <p:nvPr/>
        </p:nvSpPr>
        <p:spPr>
          <a:xfrm>
            <a:off x="992014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4" name="Shape 352"/>
          <p:cNvSpPr/>
          <p:nvPr/>
        </p:nvSpPr>
        <p:spPr>
          <a:xfrm>
            <a:off x="100883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5" name="Shape 353"/>
          <p:cNvSpPr/>
          <p:nvPr/>
        </p:nvSpPr>
        <p:spPr>
          <a:xfrm>
            <a:off x="1025664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6" name="Shape 354"/>
          <p:cNvSpPr/>
          <p:nvPr/>
        </p:nvSpPr>
        <p:spPr>
          <a:xfrm>
            <a:off x="104248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7" name="Shape 355"/>
          <p:cNvSpPr/>
          <p:nvPr/>
        </p:nvSpPr>
        <p:spPr>
          <a:xfrm>
            <a:off x="1059314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8" name="Shape 356"/>
          <p:cNvSpPr/>
          <p:nvPr/>
        </p:nvSpPr>
        <p:spPr>
          <a:xfrm>
            <a:off x="1076139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9" name="Shape 357"/>
          <p:cNvSpPr/>
          <p:nvPr/>
        </p:nvSpPr>
        <p:spPr>
          <a:xfrm>
            <a:off x="109296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0" name="Shape 358"/>
          <p:cNvSpPr/>
          <p:nvPr/>
        </p:nvSpPr>
        <p:spPr>
          <a:xfrm>
            <a:off x="1109789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1" name="Shape 359"/>
          <p:cNvSpPr/>
          <p:nvPr/>
        </p:nvSpPr>
        <p:spPr>
          <a:xfrm>
            <a:off x="112661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2" name="Shape 360"/>
          <p:cNvSpPr/>
          <p:nvPr/>
        </p:nvSpPr>
        <p:spPr>
          <a:xfrm>
            <a:off x="1143438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3" name="Shape 361"/>
          <p:cNvSpPr/>
          <p:nvPr/>
        </p:nvSpPr>
        <p:spPr>
          <a:xfrm>
            <a:off x="1160263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4" name="Shape 362"/>
          <p:cNvSpPr/>
          <p:nvPr/>
        </p:nvSpPr>
        <p:spPr>
          <a:xfrm>
            <a:off x="117708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5" name="Shape 363"/>
          <p:cNvSpPr/>
          <p:nvPr/>
        </p:nvSpPr>
        <p:spPr>
          <a:xfrm>
            <a:off x="1193913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6" name="Shape 364"/>
          <p:cNvSpPr/>
          <p:nvPr/>
        </p:nvSpPr>
        <p:spPr>
          <a:xfrm>
            <a:off x="121073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7" name="Shape 365"/>
          <p:cNvSpPr/>
          <p:nvPr/>
        </p:nvSpPr>
        <p:spPr>
          <a:xfrm>
            <a:off x="-658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8" name="Shape 366"/>
          <p:cNvSpPr/>
          <p:nvPr/>
        </p:nvSpPr>
        <p:spPr>
          <a:xfrm>
            <a:off x="16166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9" name="Shape 367"/>
          <p:cNvSpPr/>
          <p:nvPr/>
        </p:nvSpPr>
        <p:spPr>
          <a:xfrm>
            <a:off x="32991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0" name="Shape 368"/>
          <p:cNvSpPr/>
          <p:nvPr/>
        </p:nvSpPr>
        <p:spPr>
          <a:xfrm>
            <a:off x="49816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1" name="Shape 369"/>
          <p:cNvSpPr/>
          <p:nvPr/>
        </p:nvSpPr>
        <p:spPr>
          <a:xfrm>
            <a:off x="66641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2" name="Shape 370"/>
          <p:cNvSpPr/>
          <p:nvPr/>
        </p:nvSpPr>
        <p:spPr>
          <a:xfrm>
            <a:off x="8346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3" name="Shape 371"/>
          <p:cNvSpPr/>
          <p:nvPr/>
        </p:nvSpPr>
        <p:spPr>
          <a:xfrm>
            <a:off x="100291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4" name="Shape 372"/>
          <p:cNvSpPr/>
          <p:nvPr/>
        </p:nvSpPr>
        <p:spPr>
          <a:xfrm>
            <a:off x="11711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5" name="Shape 373"/>
          <p:cNvSpPr/>
          <p:nvPr/>
        </p:nvSpPr>
        <p:spPr>
          <a:xfrm>
            <a:off x="133941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6" name="Shape 374"/>
          <p:cNvSpPr/>
          <p:nvPr/>
        </p:nvSpPr>
        <p:spPr>
          <a:xfrm>
            <a:off x="150766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7" name="Shape 375"/>
          <p:cNvSpPr/>
          <p:nvPr/>
        </p:nvSpPr>
        <p:spPr>
          <a:xfrm>
            <a:off x="16759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8" name="Shape 376"/>
          <p:cNvSpPr/>
          <p:nvPr/>
        </p:nvSpPr>
        <p:spPr>
          <a:xfrm>
            <a:off x="184416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9" name="Shape 377"/>
          <p:cNvSpPr/>
          <p:nvPr/>
        </p:nvSpPr>
        <p:spPr>
          <a:xfrm>
            <a:off x="20124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0" name="Shape 378"/>
          <p:cNvSpPr/>
          <p:nvPr/>
        </p:nvSpPr>
        <p:spPr>
          <a:xfrm>
            <a:off x="218066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1" name="Shape 379"/>
          <p:cNvSpPr/>
          <p:nvPr/>
        </p:nvSpPr>
        <p:spPr>
          <a:xfrm>
            <a:off x="234891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2" name="Shape 380"/>
          <p:cNvSpPr/>
          <p:nvPr/>
        </p:nvSpPr>
        <p:spPr>
          <a:xfrm>
            <a:off x="25171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3" name="Shape 381"/>
          <p:cNvSpPr/>
          <p:nvPr/>
        </p:nvSpPr>
        <p:spPr>
          <a:xfrm>
            <a:off x="268541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4" name="Shape 382"/>
          <p:cNvSpPr/>
          <p:nvPr/>
        </p:nvSpPr>
        <p:spPr>
          <a:xfrm>
            <a:off x="28536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5" name="Shape 383"/>
          <p:cNvSpPr/>
          <p:nvPr/>
        </p:nvSpPr>
        <p:spPr>
          <a:xfrm>
            <a:off x="302190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6" name="Shape 384"/>
          <p:cNvSpPr/>
          <p:nvPr/>
        </p:nvSpPr>
        <p:spPr>
          <a:xfrm>
            <a:off x="319015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7" name="Shape 385"/>
          <p:cNvSpPr/>
          <p:nvPr/>
        </p:nvSpPr>
        <p:spPr>
          <a:xfrm>
            <a:off x="33584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8" name="Shape 386"/>
          <p:cNvSpPr/>
          <p:nvPr/>
        </p:nvSpPr>
        <p:spPr>
          <a:xfrm>
            <a:off x="352665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9" name="Shape 387"/>
          <p:cNvSpPr/>
          <p:nvPr/>
        </p:nvSpPr>
        <p:spPr>
          <a:xfrm>
            <a:off x="36949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0" name="Shape 388"/>
          <p:cNvSpPr/>
          <p:nvPr/>
        </p:nvSpPr>
        <p:spPr>
          <a:xfrm>
            <a:off x="386315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1" name="Shape 389"/>
          <p:cNvSpPr/>
          <p:nvPr/>
        </p:nvSpPr>
        <p:spPr>
          <a:xfrm>
            <a:off x="403140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2" name="Shape 390"/>
          <p:cNvSpPr/>
          <p:nvPr/>
        </p:nvSpPr>
        <p:spPr>
          <a:xfrm>
            <a:off x="41996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3" name="Shape 391"/>
          <p:cNvSpPr/>
          <p:nvPr/>
        </p:nvSpPr>
        <p:spPr>
          <a:xfrm>
            <a:off x="436790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4" name="Shape 392"/>
          <p:cNvSpPr/>
          <p:nvPr/>
        </p:nvSpPr>
        <p:spPr>
          <a:xfrm>
            <a:off x="45361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5" name="Shape 393"/>
          <p:cNvSpPr/>
          <p:nvPr/>
        </p:nvSpPr>
        <p:spPr>
          <a:xfrm>
            <a:off x="470440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6" name="Shape 394"/>
          <p:cNvSpPr/>
          <p:nvPr/>
        </p:nvSpPr>
        <p:spPr>
          <a:xfrm>
            <a:off x="487265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7" name="Shape 395"/>
          <p:cNvSpPr/>
          <p:nvPr/>
        </p:nvSpPr>
        <p:spPr>
          <a:xfrm>
            <a:off x="50409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8" name="Shape 396"/>
          <p:cNvSpPr/>
          <p:nvPr/>
        </p:nvSpPr>
        <p:spPr>
          <a:xfrm>
            <a:off x="520915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9" name="Shape 397"/>
          <p:cNvSpPr/>
          <p:nvPr/>
        </p:nvSpPr>
        <p:spPr>
          <a:xfrm>
            <a:off x="53774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0" name="Shape 398"/>
          <p:cNvSpPr/>
          <p:nvPr/>
        </p:nvSpPr>
        <p:spPr>
          <a:xfrm>
            <a:off x="554565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1" name="Shape 399"/>
          <p:cNvSpPr/>
          <p:nvPr/>
        </p:nvSpPr>
        <p:spPr>
          <a:xfrm>
            <a:off x="571390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2" name="Shape 400"/>
          <p:cNvSpPr/>
          <p:nvPr/>
        </p:nvSpPr>
        <p:spPr>
          <a:xfrm>
            <a:off x="58821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3" name="Shape 401"/>
          <p:cNvSpPr/>
          <p:nvPr/>
        </p:nvSpPr>
        <p:spPr>
          <a:xfrm>
            <a:off x="605040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4" name="Shape 402"/>
          <p:cNvSpPr/>
          <p:nvPr/>
        </p:nvSpPr>
        <p:spPr>
          <a:xfrm>
            <a:off x="62186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5" name="Shape 403"/>
          <p:cNvSpPr/>
          <p:nvPr/>
        </p:nvSpPr>
        <p:spPr>
          <a:xfrm>
            <a:off x="638690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6" name="Shape 404"/>
          <p:cNvSpPr/>
          <p:nvPr/>
        </p:nvSpPr>
        <p:spPr>
          <a:xfrm>
            <a:off x="655515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7" name="Shape 405"/>
          <p:cNvSpPr/>
          <p:nvPr/>
        </p:nvSpPr>
        <p:spPr>
          <a:xfrm>
            <a:off x="67234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8" name="Shape 406"/>
          <p:cNvSpPr/>
          <p:nvPr/>
        </p:nvSpPr>
        <p:spPr>
          <a:xfrm>
            <a:off x="689165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9" name="Shape 407"/>
          <p:cNvSpPr/>
          <p:nvPr/>
        </p:nvSpPr>
        <p:spPr>
          <a:xfrm>
            <a:off x="70599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0" name="Shape 408"/>
          <p:cNvSpPr/>
          <p:nvPr/>
        </p:nvSpPr>
        <p:spPr>
          <a:xfrm>
            <a:off x="722814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1" name="Shape 409"/>
          <p:cNvSpPr/>
          <p:nvPr/>
        </p:nvSpPr>
        <p:spPr>
          <a:xfrm>
            <a:off x="739639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2" name="Shape 410"/>
          <p:cNvSpPr/>
          <p:nvPr/>
        </p:nvSpPr>
        <p:spPr>
          <a:xfrm>
            <a:off x="75646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3" name="Shape 411"/>
          <p:cNvSpPr/>
          <p:nvPr/>
        </p:nvSpPr>
        <p:spPr>
          <a:xfrm>
            <a:off x="773289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4" name="Shape 412"/>
          <p:cNvSpPr/>
          <p:nvPr/>
        </p:nvSpPr>
        <p:spPr>
          <a:xfrm>
            <a:off x="79011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5" name="Shape 413"/>
          <p:cNvSpPr/>
          <p:nvPr/>
        </p:nvSpPr>
        <p:spPr>
          <a:xfrm>
            <a:off x="806939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6" name="Shape 414"/>
          <p:cNvSpPr/>
          <p:nvPr/>
        </p:nvSpPr>
        <p:spPr>
          <a:xfrm>
            <a:off x="823764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7" name="Shape 415"/>
          <p:cNvSpPr/>
          <p:nvPr/>
        </p:nvSpPr>
        <p:spPr>
          <a:xfrm>
            <a:off x="84058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8" name="Shape 416"/>
          <p:cNvSpPr/>
          <p:nvPr/>
        </p:nvSpPr>
        <p:spPr>
          <a:xfrm>
            <a:off x="857414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9" name="Shape 417"/>
          <p:cNvSpPr/>
          <p:nvPr/>
        </p:nvSpPr>
        <p:spPr>
          <a:xfrm>
            <a:off x="87423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0" name="Shape 418"/>
          <p:cNvSpPr/>
          <p:nvPr/>
        </p:nvSpPr>
        <p:spPr>
          <a:xfrm>
            <a:off x="891064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1" name="Shape 419"/>
          <p:cNvSpPr/>
          <p:nvPr/>
        </p:nvSpPr>
        <p:spPr>
          <a:xfrm>
            <a:off x="907889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2" name="Shape 420"/>
          <p:cNvSpPr/>
          <p:nvPr/>
        </p:nvSpPr>
        <p:spPr>
          <a:xfrm>
            <a:off x="92471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3" name="Shape 421"/>
          <p:cNvSpPr/>
          <p:nvPr/>
        </p:nvSpPr>
        <p:spPr>
          <a:xfrm>
            <a:off x="941539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4" name="Shape 422"/>
          <p:cNvSpPr/>
          <p:nvPr/>
        </p:nvSpPr>
        <p:spPr>
          <a:xfrm>
            <a:off x="95836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5" name="Shape 423"/>
          <p:cNvSpPr/>
          <p:nvPr/>
        </p:nvSpPr>
        <p:spPr>
          <a:xfrm>
            <a:off x="975189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6" name="Shape 424"/>
          <p:cNvSpPr/>
          <p:nvPr/>
        </p:nvSpPr>
        <p:spPr>
          <a:xfrm>
            <a:off x="992014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7" name="Shape 425"/>
          <p:cNvSpPr/>
          <p:nvPr/>
        </p:nvSpPr>
        <p:spPr>
          <a:xfrm>
            <a:off x="100883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8" name="Shape 426"/>
          <p:cNvSpPr/>
          <p:nvPr/>
        </p:nvSpPr>
        <p:spPr>
          <a:xfrm>
            <a:off x="1025664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9" name="Shape 427"/>
          <p:cNvSpPr/>
          <p:nvPr/>
        </p:nvSpPr>
        <p:spPr>
          <a:xfrm>
            <a:off x="104248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0" name="Shape 428"/>
          <p:cNvSpPr/>
          <p:nvPr/>
        </p:nvSpPr>
        <p:spPr>
          <a:xfrm>
            <a:off x="1059314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1" name="Shape 429"/>
          <p:cNvSpPr/>
          <p:nvPr/>
        </p:nvSpPr>
        <p:spPr>
          <a:xfrm>
            <a:off x="1076139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2" name="Shape 430"/>
          <p:cNvSpPr/>
          <p:nvPr/>
        </p:nvSpPr>
        <p:spPr>
          <a:xfrm>
            <a:off x="109296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3" name="Shape 431"/>
          <p:cNvSpPr/>
          <p:nvPr/>
        </p:nvSpPr>
        <p:spPr>
          <a:xfrm>
            <a:off x="1109789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4" name="Shape 432"/>
          <p:cNvSpPr/>
          <p:nvPr/>
        </p:nvSpPr>
        <p:spPr>
          <a:xfrm>
            <a:off x="112661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5" name="Shape 433"/>
          <p:cNvSpPr/>
          <p:nvPr/>
        </p:nvSpPr>
        <p:spPr>
          <a:xfrm>
            <a:off x="1143438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6" name="Shape 434"/>
          <p:cNvSpPr/>
          <p:nvPr/>
        </p:nvSpPr>
        <p:spPr>
          <a:xfrm>
            <a:off x="1160263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7" name="Shape 435"/>
          <p:cNvSpPr/>
          <p:nvPr/>
        </p:nvSpPr>
        <p:spPr>
          <a:xfrm>
            <a:off x="117708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8" name="Shape 436"/>
          <p:cNvSpPr/>
          <p:nvPr/>
        </p:nvSpPr>
        <p:spPr>
          <a:xfrm>
            <a:off x="1193913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9" name="Shape 437"/>
          <p:cNvSpPr/>
          <p:nvPr/>
        </p:nvSpPr>
        <p:spPr>
          <a:xfrm>
            <a:off x="121073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0" name="Shape 438"/>
          <p:cNvSpPr/>
          <p:nvPr/>
        </p:nvSpPr>
        <p:spPr>
          <a:xfrm>
            <a:off x="-658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1" name="Shape 439"/>
          <p:cNvSpPr/>
          <p:nvPr/>
        </p:nvSpPr>
        <p:spPr>
          <a:xfrm>
            <a:off x="16166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2" name="Shape 440"/>
          <p:cNvSpPr/>
          <p:nvPr/>
        </p:nvSpPr>
        <p:spPr>
          <a:xfrm>
            <a:off x="32991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3" name="Shape 441"/>
          <p:cNvSpPr/>
          <p:nvPr/>
        </p:nvSpPr>
        <p:spPr>
          <a:xfrm>
            <a:off x="49816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4" name="Shape 442"/>
          <p:cNvSpPr/>
          <p:nvPr/>
        </p:nvSpPr>
        <p:spPr>
          <a:xfrm>
            <a:off x="66641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5" name="Shape 443"/>
          <p:cNvSpPr/>
          <p:nvPr/>
        </p:nvSpPr>
        <p:spPr>
          <a:xfrm>
            <a:off x="8346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6" name="Shape 444"/>
          <p:cNvSpPr/>
          <p:nvPr/>
        </p:nvSpPr>
        <p:spPr>
          <a:xfrm>
            <a:off x="100291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7" name="Shape 445"/>
          <p:cNvSpPr/>
          <p:nvPr/>
        </p:nvSpPr>
        <p:spPr>
          <a:xfrm>
            <a:off x="11711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8" name="Shape 446"/>
          <p:cNvSpPr/>
          <p:nvPr/>
        </p:nvSpPr>
        <p:spPr>
          <a:xfrm>
            <a:off x="133941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9" name="Shape 447"/>
          <p:cNvSpPr/>
          <p:nvPr/>
        </p:nvSpPr>
        <p:spPr>
          <a:xfrm>
            <a:off x="150766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0" name="Shape 448"/>
          <p:cNvSpPr/>
          <p:nvPr/>
        </p:nvSpPr>
        <p:spPr>
          <a:xfrm>
            <a:off x="16759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1" name="Shape 449"/>
          <p:cNvSpPr/>
          <p:nvPr/>
        </p:nvSpPr>
        <p:spPr>
          <a:xfrm>
            <a:off x="184416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2" name="Shape 450"/>
          <p:cNvSpPr/>
          <p:nvPr/>
        </p:nvSpPr>
        <p:spPr>
          <a:xfrm>
            <a:off x="20124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3" name="Shape 451"/>
          <p:cNvSpPr/>
          <p:nvPr/>
        </p:nvSpPr>
        <p:spPr>
          <a:xfrm>
            <a:off x="218066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4" name="Shape 452"/>
          <p:cNvSpPr/>
          <p:nvPr/>
        </p:nvSpPr>
        <p:spPr>
          <a:xfrm>
            <a:off x="234891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5" name="Shape 453"/>
          <p:cNvSpPr/>
          <p:nvPr/>
        </p:nvSpPr>
        <p:spPr>
          <a:xfrm>
            <a:off x="25171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6" name="Shape 454"/>
          <p:cNvSpPr/>
          <p:nvPr/>
        </p:nvSpPr>
        <p:spPr>
          <a:xfrm>
            <a:off x="268541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7" name="Shape 455"/>
          <p:cNvSpPr/>
          <p:nvPr/>
        </p:nvSpPr>
        <p:spPr>
          <a:xfrm>
            <a:off x="28536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8" name="Shape 456"/>
          <p:cNvSpPr/>
          <p:nvPr/>
        </p:nvSpPr>
        <p:spPr>
          <a:xfrm>
            <a:off x="302190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9" name="Shape 457"/>
          <p:cNvSpPr/>
          <p:nvPr/>
        </p:nvSpPr>
        <p:spPr>
          <a:xfrm>
            <a:off x="319015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0" name="Shape 458"/>
          <p:cNvSpPr/>
          <p:nvPr/>
        </p:nvSpPr>
        <p:spPr>
          <a:xfrm>
            <a:off x="33584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1" name="Shape 459"/>
          <p:cNvSpPr/>
          <p:nvPr/>
        </p:nvSpPr>
        <p:spPr>
          <a:xfrm>
            <a:off x="352665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2" name="Shape 460"/>
          <p:cNvSpPr/>
          <p:nvPr/>
        </p:nvSpPr>
        <p:spPr>
          <a:xfrm>
            <a:off x="36949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3" name="Shape 461"/>
          <p:cNvSpPr/>
          <p:nvPr/>
        </p:nvSpPr>
        <p:spPr>
          <a:xfrm>
            <a:off x="386315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4" name="Shape 462"/>
          <p:cNvSpPr/>
          <p:nvPr/>
        </p:nvSpPr>
        <p:spPr>
          <a:xfrm>
            <a:off x="403140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5" name="Shape 463"/>
          <p:cNvSpPr/>
          <p:nvPr/>
        </p:nvSpPr>
        <p:spPr>
          <a:xfrm>
            <a:off x="41996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6" name="Shape 464"/>
          <p:cNvSpPr/>
          <p:nvPr/>
        </p:nvSpPr>
        <p:spPr>
          <a:xfrm>
            <a:off x="436790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7" name="Shape 465"/>
          <p:cNvSpPr/>
          <p:nvPr/>
        </p:nvSpPr>
        <p:spPr>
          <a:xfrm>
            <a:off x="45361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8" name="Shape 466"/>
          <p:cNvSpPr/>
          <p:nvPr/>
        </p:nvSpPr>
        <p:spPr>
          <a:xfrm>
            <a:off x="470440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9" name="Shape 467"/>
          <p:cNvSpPr/>
          <p:nvPr/>
        </p:nvSpPr>
        <p:spPr>
          <a:xfrm>
            <a:off x="487265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0" name="Shape 468"/>
          <p:cNvSpPr/>
          <p:nvPr/>
        </p:nvSpPr>
        <p:spPr>
          <a:xfrm>
            <a:off x="50409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1" name="Shape 469"/>
          <p:cNvSpPr/>
          <p:nvPr/>
        </p:nvSpPr>
        <p:spPr>
          <a:xfrm>
            <a:off x="520915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2" name="Shape 470"/>
          <p:cNvSpPr/>
          <p:nvPr/>
        </p:nvSpPr>
        <p:spPr>
          <a:xfrm>
            <a:off x="53774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3" name="Shape 471"/>
          <p:cNvSpPr/>
          <p:nvPr/>
        </p:nvSpPr>
        <p:spPr>
          <a:xfrm>
            <a:off x="554565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4" name="Shape 472"/>
          <p:cNvSpPr/>
          <p:nvPr/>
        </p:nvSpPr>
        <p:spPr>
          <a:xfrm>
            <a:off x="571390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5" name="Shape 473"/>
          <p:cNvSpPr/>
          <p:nvPr/>
        </p:nvSpPr>
        <p:spPr>
          <a:xfrm>
            <a:off x="58821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6" name="Shape 474"/>
          <p:cNvSpPr/>
          <p:nvPr/>
        </p:nvSpPr>
        <p:spPr>
          <a:xfrm>
            <a:off x="605040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7" name="Shape 475"/>
          <p:cNvSpPr/>
          <p:nvPr/>
        </p:nvSpPr>
        <p:spPr>
          <a:xfrm>
            <a:off x="62186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8" name="Shape 476"/>
          <p:cNvSpPr/>
          <p:nvPr/>
        </p:nvSpPr>
        <p:spPr>
          <a:xfrm>
            <a:off x="638690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9" name="Shape 477"/>
          <p:cNvSpPr/>
          <p:nvPr/>
        </p:nvSpPr>
        <p:spPr>
          <a:xfrm>
            <a:off x="655515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0" name="Shape 478"/>
          <p:cNvSpPr/>
          <p:nvPr/>
        </p:nvSpPr>
        <p:spPr>
          <a:xfrm>
            <a:off x="67234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1" name="Shape 479"/>
          <p:cNvSpPr/>
          <p:nvPr/>
        </p:nvSpPr>
        <p:spPr>
          <a:xfrm>
            <a:off x="689165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2" name="Shape 480"/>
          <p:cNvSpPr/>
          <p:nvPr/>
        </p:nvSpPr>
        <p:spPr>
          <a:xfrm>
            <a:off x="70599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3" name="Shape 481"/>
          <p:cNvSpPr/>
          <p:nvPr/>
        </p:nvSpPr>
        <p:spPr>
          <a:xfrm>
            <a:off x="722814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4" name="Shape 482"/>
          <p:cNvSpPr/>
          <p:nvPr/>
        </p:nvSpPr>
        <p:spPr>
          <a:xfrm>
            <a:off x="739639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5" name="Shape 483"/>
          <p:cNvSpPr/>
          <p:nvPr/>
        </p:nvSpPr>
        <p:spPr>
          <a:xfrm>
            <a:off x="75646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6" name="Shape 484"/>
          <p:cNvSpPr/>
          <p:nvPr/>
        </p:nvSpPr>
        <p:spPr>
          <a:xfrm>
            <a:off x="773289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7" name="Shape 485"/>
          <p:cNvSpPr/>
          <p:nvPr/>
        </p:nvSpPr>
        <p:spPr>
          <a:xfrm>
            <a:off x="79011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8" name="Shape 486"/>
          <p:cNvSpPr/>
          <p:nvPr/>
        </p:nvSpPr>
        <p:spPr>
          <a:xfrm>
            <a:off x="806939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9" name="Shape 487"/>
          <p:cNvSpPr/>
          <p:nvPr/>
        </p:nvSpPr>
        <p:spPr>
          <a:xfrm>
            <a:off x="823764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0" name="Shape 488"/>
          <p:cNvSpPr/>
          <p:nvPr/>
        </p:nvSpPr>
        <p:spPr>
          <a:xfrm>
            <a:off x="84058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1" name="Shape 489"/>
          <p:cNvSpPr/>
          <p:nvPr/>
        </p:nvSpPr>
        <p:spPr>
          <a:xfrm>
            <a:off x="857414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2" name="Shape 490"/>
          <p:cNvSpPr/>
          <p:nvPr/>
        </p:nvSpPr>
        <p:spPr>
          <a:xfrm>
            <a:off x="87423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3" name="Shape 491"/>
          <p:cNvSpPr/>
          <p:nvPr/>
        </p:nvSpPr>
        <p:spPr>
          <a:xfrm>
            <a:off x="891064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4" name="Shape 492"/>
          <p:cNvSpPr/>
          <p:nvPr/>
        </p:nvSpPr>
        <p:spPr>
          <a:xfrm>
            <a:off x="907889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5" name="Shape 493"/>
          <p:cNvSpPr/>
          <p:nvPr/>
        </p:nvSpPr>
        <p:spPr>
          <a:xfrm>
            <a:off x="92471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6" name="Shape 494"/>
          <p:cNvSpPr/>
          <p:nvPr/>
        </p:nvSpPr>
        <p:spPr>
          <a:xfrm>
            <a:off x="941539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7" name="Shape 495"/>
          <p:cNvSpPr/>
          <p:nvPr/>
        </p:nvSpPr>
        <p:spPr>
          <a:xfrm>
            <a:off x="95836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8" name="Shape 496"/>
          <p:cNvSpPr/>
          <p:nvPr/>
        </p:nvSpPr>
        <p:spPr>
          <a:xfrm>
            <a:off x="975189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9" name="Shape 497"/>
          <p:cNvSpPr/>
          <p:nvPr/>
        </p:nvSpPr>
        <p:spPr>
          <a:xfrm>
            <a:off x="992014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0" name="Shape 498"/>
          <p:cNvSpPr/>
          <p:nvPr/>
        </p:nvSpPr>
        <p:spPr>
          <a:xfrm>
            <a:off x="100883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1" name="Shape 499"/>
          <p:cNvSpPr/>
          <p:nvPr/>
        </p:nvSpPr>
        <p:spPr>
          <a:xfrm>
            <a:off x="1025664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2" name="Shape 500"/>
          <p:cNvSpPr/>
          <p:nvPr/>
        </p:nvSpPr>
        <p:spPr>
          <a:xfrm>
            <a:off x="104248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3" name="Shape 501"/>
          <p:cNvSpPr/>
          <p:nvPr/>
        </p:nvSpPr>
        <p:spPr>
          <a:xfrm>
            <a:off x="1059314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4" name="Shape 502"/>
          <p:cNvSpPr/>
          <p:nvPr/>
        </p:nvSpPr>
        <p:spPr>
          <a:xfrm>
            <a:off x="1076139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5" name="Shape 503"/>
          <p:cNvSpPr/>
          <p:nvPr/>
        </p:nvSpPr>
        <p:spPr>
          <a:xfrm>
            <a:off x="109296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6" name="Shape 504"/>
          <p:cNvSpPr/>
          <p:nvPr/>
        </p:nvSpPr>
        <p:spPr>
          <a:xfrm>
            <a:off x="1109789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7" name="Shape 505"/>
          <p:cNvSpPr/>
          <p:nvPr/>
        </p:nvSpPr>
        <p:spPr>
          <a:xfrm>
            <a:off x="112661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8" name="Shape 506"/>
          <p:cNvSpPr/>
          <p:nvPr/>
        </p:nvSpPr>
        <p:spPr>
          <a:xfrm>
            <a:off x="1143438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9" name="Shape 507"/>
          <p:cNvSpPr/>
          <p:nvPr/>
        </p:nvSpPr>
        <p:spPr>
          <a:xfrm>
            <a:off x="1160263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0" name="Shape 508"/>
          <p:cNvSpPr/>
          <p:nvPr/>
        </p:nvSpPr>
        <p:spPr>
          <a:xfrm>
            <a:off x="117708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1" name="Shape 509"/>
          <p:cNvSpPr/>
          <p:nvPr/>
        </p:nvSpPr>
        <p:spPr>
          <a:xfrm>
            <a:off x="1193913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2" name="Shape 510"/>
          <p:cNvSpPr/>
          <p:nvPr/>
        </p:nvSpPr>
        <p:spPr>
          <a:xfrm>
            <a:off x="121073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3" name="Shape 511"/>
          <p:cNvSpPr/>
          <p:nvPr/>
        </p:nvSpPr>
        <p:spPr>
          <a:xfrm>
            <a:off x="-658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4" name="Shape 512"/>
          <p:cNvSpPr/>
          <p:nvPr/>
        </p:nvSpPr>
        <p:spPr>
          <a:xfrm>
            <a:off x="16166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5" name="Shape 513"/>
          <p:cNvSpPr/>
          <p:nvPr/>
        </p:nvSpPr>
        <p:spPr>
          <a:xfrm>
            <a:off x="32991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6" name="Shape 514"/>
          <p:cNvSpPr/>
          <p:nvPr/>
        </p:nvSpPr>
        <p:spPr>
          <a:xfrm>
            <a:off x="49816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7" name="Shape 515"/>
          <p:cNvSpPr/>
          <p:nvPr/>
        </p:nvSpPr>
        <p:spPr>
          <a:xfrm>
            <a:off x="66641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8" name="Shape 516"/>
          <p:cNvSpPr/>
          <p:nvPr/>
        </p:nvSpPr>
        <p:spPr>
          <a:xfrm>
            <a:off x="8346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9" name="Shape 517"/>
          <p:cNvSpPr/>
          <p:nvPr/>
        </p:nvSpPr>
        <p:spPr>
          <a:xfrm>
            <a:off x="100291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0" name="Shape 518"/>
          <p:cNvSpPr/>
          <p:nvPr/>
        </p:nvSpPr>
        <p:spPr>
          <a:xfrm>
            <a:off x="11711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1" name="Shape 519"/>
          <p:cNvSpPr/>
          <p:nvPr/>
        </p:nvSpPr>
        <p:spPr>
          <a:xfrm>
            <a:off x="133941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2" name="Shape 520"/>
          <p:cNvSpPr/>
          <p:nvPr/>
        </p:nvSpPr>
        <p:spPr>
          <a:xfrm>
            <a:off x="150766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3" name="Shape 521"/>
          <p:cNvSpPr/>
          <p:nvPr/>
        </p:nvSpPr>
        <p:spPr>
          <a:xfrm>
            <a:off x="16759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4" name="Shape 522"/>
          <p:cNvSpPr/>
          <p:nvPr/>
        </p:nvSpPr>
        <p:spPr>
          <a:xfrm>
            <a:off x="184416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5" name="Shape 523"/>
          <p:cNvSpPr/>
          <p:nvPr/>
        </p:nvSpPr>
        <p:spPr>
          <a:xfrm>
            <a:off x="20124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6" name="Shape 524"/>
          <p:cNvSpPr/>
          <p:nvPr/>
        </p:nvSpPr>
        <p:spPr>
          <a:xfrm>
            <a:off x="218066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7" name="Shape 525"/>
          <p:cNvSpPr/>
          <p:nvPr/>
        </p:nvSpPr>
        <p:spPr>
          <a:xfrm>
            <a:off x="234891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8" name="Shape 526"/>
          <p:cNvSpPr/>
          <p:nvPr/>
        </p:nvSpPr>
        <p:spPr>
          <a:xfrm>
            <a:off x="25171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9" name="Shape 527"/>
          <p:cNvSpPr/>
          <p:nvPr/>
        </p:nvSpPr>
        <p:spPr>
          <a:xfrm>
            <a:off x="268541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0" name="Shape 528"/>
          <p:cNvSpPr/>
          <p:nvPr/>
        </p:nvSpPr>
        <p:spPr>
          <a:xfrm>
            <a:off x="28536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1" name="Shape 529"/>
          <p:cNvSpPr/>
          <p:nvPr/>
        </p:nvSpPr>
        <p:spPr>
          <a:xfrm>
            <a:off x="302190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2" name="Shape 530"/>
          <p:cNvSpPr/>
          <p:nvPr/>
        </p:nvSpPr>
        <p:spPr>
          <a:xfrm>
            <a:off x="319015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3" name="Shape 531"/>
          <p:cNvSpPr/>
          <p:nvPr/>
        </p:nvSpPr>
        <p:spPr>
          <a:xfrm>
            <a:off x="33584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4" name="Shape 532"/>
          <p:cNvSpPr/>
          <p:nvPr/>
        </p:nvSpPr>
        <p:spPr>
          <a:xfrm>
            <a:off x="352665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5" name="Shape 533"/>
          <p:cNvSpPr/>
          <p:nvPr/>
        </p:nvSpPr>
        <p:spPr>
          <a:xfrm>
            <a:off x="36949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6" name="Shape 534"/>
          <p:cNvSpPr/>
          <p:nvPr/>
        </p:nvSpPr>
        <p:spPr>
          <a:xfrm>
            <a:off x="386315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7" name="Shape 535"/>
          <p:cNvSpPr/>
          <p:nvPr/>
        </p:nvSpPr>
        <p:spPr>
          <a:xfrm>
            <a:off x="403140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8" name="Shape 536"/>
          <p:cNvSpPr/>
          <p:nvPr/>
        </p:nvSpPr>
        <p:spPr>
          <a:xfrm>
            <a:off x="41996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9" name="Shape 537"/>
          <p:cNvSpPr/>
          <p:nvPr/>
        </p:nvSpPr>
        <p:spPr>
          <a:xfrm>
            <a:off x="436790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0" name="Shape 538"/>
          <p:cNvSpPr/>
          <p:nvPr/>
        </p:nvSpPr>
        <p:spPr>
          <a:xfrm>
            <a:off x="45361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1" name="Shape 539"/>
          <p:cNvSpPr/>
          <p:nvPr/>
        </p:nvSpPr>
        <p:spPr>
          <a:xfrm>
            <a:off x="470440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2" name="Shape 540"/>
          <p:cNvSpPr/>
          <p:nvPr/>
        </p:nvSpPr>
        <p:spPr>
          <a:xfrm>
            <a:off x="487265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3" name="Shape 541"/>
          <p:cNvSpPr/>
          <p:nvPr/>
        </p:nvSpPr>
        <p:spPr>
          <a:xfrm>
            <a:off x="50409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4" name="Shape 542"/>
          <p:cNvSpPr/>
          <p:nvPr/>
        </p:nvSpPr>
        <p:spPr>
          <a:xfrm>
            <a:off x="520915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5" name="Shape 543"/>
          <p:cNvSpPr/>
          <p:nvPr/>
        </p:nvSpPr>
        <p:spPr>
          <a:xfrm>
            <a:off x="53774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6" name="Shape 544"/>
          <p:cNvSpPr/>
          <p:nvPr/>
        </p:nvSpPr>
        <p:spPr>
          <a:xfrm>
            <a:off x="554565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7" name="Shape 545"/>
          <p:cNvSpPr/>
          <p:nvPr/>
        </p:nvSpPr>
        <p:spPr>
          <a:xfrm>
            <a:off x="571390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8" name="Shape 546"/>
          <p:cNvSpPr/>
          <p:nvPr/>
        </p:nvSpPr>
        <p:spPr>
          <a:xfrm>
            <a:off x="58821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9" name="Shape 547"/>
          <p:cNvSpPr/>
          <p:nvPr/>
        </p:nvSpPr>
        <p:spPr>
          <a:xfrm>
            <a:off x="605040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0" name="Shape 548"/>
          <p:cNvSpPr/>
          <p:nvPr/>
        </p:nvSpPr>
        <p:spPr>
          <a:xfrm>
            <a:off x="62186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1" name="Shape 549"/>
          <p:cNvSpPr/>
          <p:nvPr/>
        </p:nvSpPr>
        <p:spPr>
          <a:xfrm>
            <a:off x="638690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2" name="Shape 550"/>
          <p:cNvSpPr/>
          <p:nvPr/>
        </p:nvSpPr>
        <p:spPr>
          <a:xfrm>
            <a:off x="655515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3" name="Shape 551"/>
          <p:cNvSpPr/>
          <p:nvPr/>
        </p:nvSpPr>
        <p:spPr>
          <a:xfrm>
            <a:off x="67234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4" name="Shape 552"/>
          <p:cNvSpPr/>
          <p:nvPr/>
        </p:nvSpPr>
        <p:spPr>
          <a:xfrm>
            <a:off x="689165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5" name="Shape 553"/>
          <p:cNvSpPr/>
          <p:nvPr/>
        </p:nvSpPr>
        <p:spPr>
          <a:xfrm>
            <a:off x="70599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6" name="Shape 554"/>
          <p:cNvSpPr/>
          <p:nvPr/>
        </p:nvSpPr>
        <p:spPr>
          <a:xfrm>
            <a:off x="722814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7" name="Shape 555"/>
          <p:cNvSpPr/>
          <p:nvPr/>
        </p:nvSpPr>
        <p:spPr>
          <a:xfrm>
            <a:off x="739639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8" name="Shape 556"/>
          <p:cNvSpPr/>
          <p:nvPr/>
        </p:nvSpPr>
        <p:spPr>
          <a:xfrm>
            <a:off x="75646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9" name="Shape 557"/>
          <p:cNvSpPr/>
          <p:nvPr/>
        </p:nvSpPr>
        <p:spPr>
          <a:xfrm>
            <a:off x="773289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0" name="Shape 558"/>
          <p:cNvSpPr/>
          <p:nvPr/>
        </p:nvSpPr>
        <p:spPr>
          <a:xfrm>
            <a:off x="79011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1" name="Shape 559"/>
          <p:cNvSpPr/>
          <p:nvPr/>
        </p:nvSpPr>
        <p:spPr>
          <a:xfrm>
            <a:off x="806939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2" name="Shape 560"/>
          <p:cNvSpPr/>
          <p:nvPr/>
        </p:nvSpPr>
        <p:spPr>
          <a:xfrm>
            <a:off x="823764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3" name="Shape 561"/>
          <p:cNvSpPr/>
          <p:nvPr/>
        </p:nvSpPr>
        <p:spPr>
          <a:xfrm>
            <a:off x="84058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4" name="Shape 562"/>
          <p:cNvSpPr/>
          <p:nvPr/>
        </p:nvSpPr>
        <p:spPr>
          <a:xfrm>
            <a:off x="857414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5" name="Shape 563"/>
          <p:cNvSpPr/>
          <p:nvPr/>
        </p:nvSpPr>
        <p:spPr>
          <a:xfrm>
            <a:off x="87423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6" name="Shape 564"/>
          <p:cNvSpPr/>
          <p:nvPr/>
        </p:nvSpPr>
        <p:spPr>
          <a:xfrm>
            <a:off x="891064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7" name="Shape 565"/>
          <p:cNvSpPr/>
          <p:nvPr/>
        </p:nvSpPr>
        <p:spPr>
          <a:xfrm>
            <a:off x="907889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8" name="Shape 566"/>
          <p:cNvSpPr/>
          <p:nvPr/>
        </p:nvSpPr>
        <p:spPr>
          <a:xfrm>
            <a:off x="92471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9" name="Shape 567"/>
          <p:cNvSpPr/>
          <p:nvPr/>
        </p:nvSpPr>
        <p:spPr>
          <a:xfrm>
            <a:off x="941539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0" name="Shape 568"/>
          <p:cNvSpPr/>
          <p:nvPr/>
        </p:nvSpPr>
        <p:spPr>
          <a:xfrm>
            <a:off x="95836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1" name="Shape 569"/>
          <p:cNvSpPr/>
          <p:nvPr/>
        </p:nvSpPr>
        <p:spPr>
          <a:xfrm>
            <a:off x="975189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2" name="Shape 570"/>
          <p:cNvSpPr/>
          <p:nvPr/>
        </p:nvSpPr>
        <p:spPr>
          <a:xfrm>
            <a:off x="992014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3" name="Shape 571"/>
          <p:cNvSpPr/>
          <p:nvPr/>
        </p:nvSpPr>
        <p:spPr>
          <a:xfrm>
            <a:off x="100883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4" name="Shape 572"/>
          <p:cNvSpPr/>
          <p:nvPr/>
        </p:nvSpPr>
        <p:spPr>
          <a:xfrm>
            <a:off x="1025664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5" name="Shape 573"/>
          <p:cNvSpPr/>
          <p:nvPr/>
        </p:nvSpPr>
        <p:spPr>
          <a:xfrm>
            <a:off x="104248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6" name="Shape 574"/>
          <p:cNvSpPr/>
          <p:nvPr/>
        </p:nvSpPr>
        <p:spPr>
          <a:xfrm>
            <a:off x="1059314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7" name="Shape 575"/>
          <p:cNvSpPr/>
          <p:nvPr/>
        </p:nvSpPr>
        <p:spPr>
          <a:xfrm>
            <a:off x="1076139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8" name="Shape 576"/>
          <p:cNvSpPr/>
          <p:nvPr/>
        </p:nvSpPr>
        <p:spPr>
          <a:xfrm>
            <a:off x="109296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9" name="Shape 577"/>
          <p:cNvSpPr/>
          <p:nvPr/>
        </p:nvSpPr>
        <p:spPr>
          <a:xfrm>
            <a:off x="1109789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0" name="Shape 578"/>
          <p:cNvSpPr/>
          <p:nvPr/>
        </p:nvSpPr>
        <p:spPr>
          <a:xfrm>
            <a:off x="112661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1" name="Shape 579"/>
          <p:cNvSpPr/>
          <p:nvPr/>
        </p:nvSpPr>
        <p:spPr>
          <a:xfrm>
            <a:off x="1143438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2" name="Shape 580"/>
          <p:cNvSpPr/>
          <p:nvPr/>
        </p:nvSpPr>
        <p:spPr>
          <a:xfrm>
            <a:off x="1160263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3" name="Shape 581"/>
          <p:cNvSpPr/>
          <p:nvPr/>
        </p:nvSpPr>
        <p:spPr>
          <a:xfrm>
            <a:off x="117708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4" name="Shape 582"/>
          <p:cNvSpPr/>
          <p:nvPr/>
        </p:nvSpPr>
        <p:spPr>
          <a:xfrm>
            <a:off x="1193913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5" name="Shape 583"/>
          <p:cNvSpPr/>
          <p:nvPr/>
        </p:nvSpPr>
        <p:spPr>
          <a:xfrm>
            <a:off x="121073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6" name="Shape 584"/>
          <p:cNvSpPr/>
          <p:nvPr/>
        </p:nvSpPr>
        <p:spPr>
          <a:xfrm>
            <a:off x="-658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7" name="Shape 585"/>
          <p:cNvSpPr/>
          <p:nvPr/>
        </p:nvSpPr>
        <p:spPr>
          <a:xfrm>
            <a:off x="16166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8" name="Shape 586"/>
          <p:cNvSpPr/>
          <p:nvPr/>
        </p:nvSpPr>
        <p:spPr>
          <a:xfrm>
            <a:off x="32991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9" name="Shape 587"/>
          <p:cNvSpPr/>
          <p:nvPr/>
        </p:nvSpPr>
        <p:spPr>
          <a:xfrm>
            <a:off x="49816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0" name="Shape 588"/>
          <p:cNvSpPr/>
          <p:nvPr/>
        </p:nvSpPr>
        <p:spPr>
          <a:xfrm>
            <a:off x="66641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1" name="Shape 589"/>
          <p:cNvSpPr/>
          <p:nvPr/>
        </p:nvSpPr>
        <p:spPr>
          <a:xfrm>
            <a:off x="8346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2" name="Shape 590"/>
          <p:cNvSpPr/>
          <p:nvPr/>
        </p:nvSpPr>
        <p:spPr>
          <a:xfrm>
            <a:off x="100291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3" name="Shape 591"/>
          <p:cNvSpPr/>
          <p:nvPr/>
        </p:nvSpPr>
        <p:spPr>
          <a:xfrm>
            <a:off x="11711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4" name="Shape 592"/>
          <p:cNvSpPr/>
          <p:nvPr/>
        </p:nvSpPr>
        <p:spPr>
          <a:xfrm>
            <a:off x="133941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5" name="Shape 593"/>
          <p:cNvSpPr/>
          <p:nvPr/>
        </p:nvSpPr>
        <p:spPr>
          <a:xfrm>
            <a:off x="150766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6" name="Shape 594"/>
          <p:cNvSpPr/>
          <p:nvPr/>
        </p:nvSpPr>
        <p:spPr>
          <a:xfrm>
            <a:off x="16759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7" name="Shape 595"/>
          <p:cNvSpPr/>
          <p:nvPr/>
        </p:nvSpPr>
        <p:spPr>
          <a:xfrm>
            <a:off x="184416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8" name="Shape 596"/>
          <p:cNvSpPr/>
          <p:nvPr/>
        </p:nvSpPr>
        <p:spPr>
          <a:xfrm>
            <a:off x="20124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9" name="Shape 597"/>
          <p:cNvSpPr/>
          <p:nvPr/>
        </p:nvSpPr>
        <p:spPr>
          <a:xfrm>
            <a:off x="218066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0" name="Shape 598"/>
          <p:cNvSpPr/>
          <p:nvPr/>
        </p:nvSpPr>
        <p:spPr>
          <a:xfrm>
            <a:off x="234891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1" name="Shape 599"/>
          <p:cNvSpPr/>
          <p:nvPr/>
        </p:nvSpPr>
        <p:spPr>
          <a:xfrm>
            <a:off x="25171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2" name="Shape 600"/>
          <p:cNvSpPr/>
          <p:nvPr/>
        </p:nvSpPr>
        <p:spPr>
          <a:xfrm>
            <a:off x="268541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3" name="Shape 601"/>
          <p:cNvSpPr/>
          <p:nvPr/>
        </p:nvSpPr>
        <p:spPr>
          <a:xfrm>
            <a:off x="28536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4" name="Shape 602"/>
          <p:cNvSpPr/>
          <p:nvPr/>
        </p:nvSpPr>
        <p:spPr>
          <a:xfrm>
            <a:off x="302190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5" name="Shape 603"/>
          <p:cNvSpPr/>
          <p:nvPr/>
        </p:nvSpPr>
        <p:spPr>
          <a:xfrm>
            <a:off x="319015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6" name="Shape 604"/>
          <p:cNvSpPr/>
          <p:nvPr/>
        </p:nvSpPr>
        <p:spPr>
          <a:xfrm>
            <a:off x="33584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7" name="Shape 605"/>
          <p:cNvSpPr/>
          <p:nvPr/>
        </p:nvSpPr>
        <p:spPr>
          <a:xfrm>
            <a:off x="352665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8" name="Shape 606"/>
          <p:cNvSpPr/>
          <p:nvPr/>
        </p:nvSpPr>
        <p:spPr>
          <a:xfrm>
            <a:off x="36949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9" name="Shape 607"/>
          <p:cNvSpPr/>
          <p:nvPr/>
        </p:nvSpPr>
        <p:spPr>
          <a:xfrm>
            <a:off x="386315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0" name="Shape 608"/>
          <p:cNvSpPr/>
          <p:nvPr/>
        </p:nvSpPr>
        <p:spPr>
          <a:xfrm>
            <a:off x="403140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1" name="Shape 609"/>
          <p:cNvSpPr/>
          <p:nvPr/>
        </p:nvSpPr>
        <p:spPr>
          <a:xfrm>
            <a:off x="41996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2" name="Shape 610"/>
          <p:cNvSpPr/>
          <p:nvPr/>
        </p:nvSpPr>
        <p:spPr>
          <a:xfrm>
            <a:off x="436790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3" name="Shape 611"/>
          <p:cNvSpPr/>
          <p:nvPr/>
        </p:nvSpPr>
        <p:spPr>
          <a:xfrm>
            <a:off x="45361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4" name="Shape 612"/>
          <p:cNvSpPr/>
          <p:nvPr/>
        </p:nvSpPr>
        <p:spPr>
          <a:xfrm>
            <a:off x="470440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5" name="Shape 613"/>
          <p:cNvSpPr/>
          <p:nvPr/>
        </p:nvSpPr>
        <p:spPr>
          <a:xfrm>
            <a:off x="487265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6" name="Shape 614"/>
          <p:cNvSpPr/>
          <p:nvPr/>
        </p:nvSpPr>
        <p:spPr>
          <a:xfrm>
            <a:off x="50409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7" name="Shape 615"/>
          <p:cNvSpPr/>
          <p:nvPr/>
        </p:nvSpPr>
        <p:spPr>
          <a:xfrm>
            <a:off x="520915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8" name="Shape 616"/>
          <p:cNvSpPr/>
          <p:nvPr/>
        </p:nvSpPr>
        <p:spPr>
          <a:xfrm>
            <a:off x="53774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9" name="Shape 617"/>
          <p:cNvSpPr/>
          <p:nvPr/>
        </p:nvSpPr>
        <p:spPr>
          <a:xfrm>
            <a:off x="554565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0" name="Shape 618"/>
          <p:cNvSpPr/>
          <p:nvPr/>
        </p:nvSpPr>
        <p:spPr>
          <a:xfrm>
            <a:off x="571390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1" name="Shape 619"/>
          <p:cNvSpPr/>
          <p:nvPr/>
        </p:nvSpPr>
        <p:spPr>
          <a:xfrm>
            <a:off x="58821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2" name="Shape 620"/>
          <p:cNvSpPr/>
          <p:nvPr/>
        </p:nvSpPr>
        <p:spPr>
          <a:xfrm>
            <a:off x="605040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3" name="Shape 621"/>
          <p:cNvSpPr/>
          <p:nvPr/>
        </p:nvSpPr>
        <p:spPr>
          <a:xfrm>
            <a:off x="62186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4" name="Shape 622"/>
          <p:cNvSpPr/>
          <p:nvPr/>
        </p:nvSpPr>
        <p:spPr>
          <a:xfrm>
            <a:off x="638690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5" name="Shape 623"/>
          <p:cNvSpPr/>
          <p:nvPr/>
        </p:nvSpPr>
        <p:spPr>
          <a:xfrm>
            <a:off x="655515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6" name="Shape 624"/>
          <p:cNvSpPr/>
          <p:nvPr/>
        </p:nvSpPr>
        <p:spPr>
          <a:xfrm>
            <a:off x="67234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7" name="Shape 625"/>
          <p:cNvSpPr/>
          <p:nvPr/>
        </p:nvSpPr>
        <p:spPr>
          <a:xfrm>
            <a:off x="689165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8" name="Shape 626"/>
          <p:cNvSpPr/>
          <p:nvPr/>
        </p:nvSpPr>
        <p:spPr>
          <a:xfrm>
            <a:off x="70599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9" name="Shape 627"/>
          <p:cNvSpPr/>
          <p:nvPr/>
        </p:nvSpPr>
        <p:spPr>
          <a:xfrm>
            <a:off x="722814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0" name="Shape 628"/>
          <p:cNvSpPr/>
          <p:nvPr/>
        </p:nvSpPr>
        <p:spPr>
          <a:xfrm>
            <a:off x="739639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1" name="Shape 629"/>
          <p:cNvSpPr/>
          <p:nvPr/>
        </p:nvSpPr>
        <p:spPr>
          <a:xfrm>
            <a:off x="75646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2" name="Shape 630"/>
          <p:cNvSpPr/>
          <p:nvPr/>
        </p:nvSpPr>
        <p:spPr>
          <a:xfrm>
            <a:off x="773289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3" name="Shape 631"/>
          <p:cNvSpPr/>
          <p:nvPr/>
        </p:nvSpPr>
        <p:spPr>
          <a:xfrm>
            <a:off x="79011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4" name="Shape 632"/>
          <p:cNvSpPr/>
          <p:nvPr/>
        </p:nvSpPr>
        <p:spPr>
          <a:xfrm>
            <a:off x="806939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5" name="Shape 633"/>
          <p:cNvSpPr/>
          <p:nvPr/>
        </p:nvSpPr>
        <p:spPr>
          <a:xfrm>
            <a:off x="823764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6" name="Shape 634"/>
          <p:cNvSpPr/>
          <p:nvPr/>
        </p:nvSpPr>
        <p:spPr>
          <a:xfrm>
            <a:off x="84058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7" name="Shape 635"/>
          <p:cNvSpPr/>
          <p:nvPr/>
        </p:nvSpPr>
        <p:spPr>
          <a:xfrm>
            <a:off x="857414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8" name="Shape 636"/>
          <p:cNvSpPr/>
          <p:nvPr/>
        </p:nvSpPr>
        <p:spPr>
          <a:xfrm>
            <a:off x="87423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9" name="Shape 637"/>
          <p:cNvSpPr/>
          <p:nvPr/>
        </p:nvSpPr>
        <p:spPr>
          <a:xfrm>
            <a:off x="891064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0" name="Shape 638"/>
          <p:cNvSpPr/>
          <p:nvPr/>
        </p:nvSpPr>
        <p:spPr>
          <a:xfrm>
            <a:off x="907889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1" name="Shape 639"/>
          <p:cNvSpPr/>
          <p:nvPr/>
        </p:nvSpPr>
        <p:spPr>
          <a:xfrm>
            <a:off x="92471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2" name="Shape 640"/>
          <p:cNvSpPr/>
          <p:nvPr/>
        </p:nvSpPr>
        <p:spPr>
          <a:xfrm>
            <a:off x="941539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3" name="Shape 641"/>
          <p:cNvSpPr/>
          <p:nvPr/>
        </p:nvSpPr>
        <p:spPr>
          <a:xfrm>
            <a:off x="95836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4" name="Shape 642"/>
          <p:cNvSpPr/>
          <p:nvPr/>
        </p:nvSpPr>
        <p:spPr>
          <a:xfrm>
            <a:off x="975189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5" name="Shape 643"/>
          <p:cNvSpPr/>
          <p:nvPr/>
        </p:nvSpPr>
        <p:spPr>
          <a:xfrm>
            <a:off x="992014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6" name="Shape 644"/>
          <p:cNvSpPr/>
          <p:nvPr/>
        </p:nvSpPr>
        <p:spPr>
          <a:xfrm>
            <a:off x="100883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7" name="Shape 645"/>
          <p:cNvSpPr/>
          <p:nvPr/>
        </p:nvSpPr>
        <p:spPr>
          <a:xfrm>
            <a:off x="1025664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8" name="Shape 646"/>
          <p:cNvSpPr/>
          <p:nvPr/>
        </p:nvSpPr>
        <p:spPr>
          <a:xfrm>
            <a:off x="104248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9" name="Shape 647"/>
          <p:cNvSpPr/>
          <p:nvPr/>
        </p:nvSpPr>
        <p:spPr>
          <a:xfrm>
            <a:off x="1059314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0" name="Shape 648"/>
          <p:cNvSpPr/>
          <p:nvPr/>
        </p:nvSpPr>
        <p:spPr>
          <a:xfrm>
            <a:off x="1076139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1" name="Shape 649"/>
          <p:cNvSpPr/>
          <p:nvPr/>
        </p:nvSpPr>
        <p:spPr>
          <a:xfrm>
            <a:off x="109296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2" name="Shape 650"/>
          <p:cNvSpPr/>
          <p:nvPr/>
        </p:nvSpPr>
        <p:spPr>
          <a:xfrm>
            <a:off x="1109789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3" name="Shape 651"/>
          <p:cNvSpPr/>
          <p:nvPr/>
        </p:nvSpPr>
        <p:spPr>
          <a:xfrm>
            <a:off x="112661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4" name="Shape 652"/>
          <p:cNvSpPr/>
          <p:nvPr/>
        </p:nvSpPr>
        <p:spPr>
          <a:xfrm>
            <a:off x="1143438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5" name="Shape 653"/>
          <p:cNvSpPr/>
          <p:nvPr/>
        </p:nvSpPr>
        <p:spPr>
          <a:xfrm>
            <a:off x="1160263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6" name="Shape 654"/>
          <p:cNvSpPr/>
          <p:nvPr/>
        </p:nvSpPr>
        <p:spPr>
          <a:xfrm>
            <a:off x="117708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7" name="Shape 655"/>
          <p:cNvSpPr/>
          <p:nvPr/>
        </p:nvSpPr>
        <p:spPr>
          <a:xfrm>
            <a:off x="1193913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8" name="Shape 656"/>
          <p:cNvSpPr/>
          <p:nvPr/>
        </p:nvSpPr>
        <p:spPr>
          <a:xfrm>
            <a:off x="121073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9" name="Shape 657"/>
          <p:cNvSpPr/>
          <p:nvPr/>
        </p:nvSpPr>
        <p:spPr>
          <a:xfrm>
            <a:off x="-658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0" name="Shape 658"/>
          <p:cNvSpPr/>
          <p:nvPr/>
        </p:nvSpPr>
        <p:spPr>
          <a:xfrm>
            <a:off x="16166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1" name="Shape 659"/>
          <p:cNvSpPr/>
          <p:nvPr/>
        </p:nvSpPr>
        <p:spPr>
          <a:xfrm>
            <a:off x="32991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2" name="Shape 660"/>
          <p:cNvSpPr/>
          <p:nvPr/>
        </p:nvSpPr>
        <p:spPr>
          <a:xfrm>
            <a:off x="49816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3" name="Shape 661"/>
          <p:cNvSpPr/>
          <p:nvPr/>
        </p:nvSpPr>
        <p:spPr>
          <a:xfrm>
            <a:off x="66641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4" name="Shape 662"/>
          <p:cNvSpPr/>
          <p:nvPr/>
        </p:nvSpPr>
        <p:spPr>
          <a:xfrm>
            <a:off x="8346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5" name="Shape 663"/>
          <p:cNvSpPr/>
          <p:nvPr/>
        </p:nvSpPr>
        <p:spPr>
          <a:xfrm>
            <a:off x="100291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6" name="Shape 664"/>
          <p:cNvSpPr/>
          <p:nvPr/>
        </p:nvSpPr>
        <p:spPr>
          <a:xfrm>
            <a:off x="11711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7" name="Shape 665"/>
          <p:cNvSpPr/>
          <p:nvPr/>
        </p:nvSpPr>
        <p:spPr>
          <a:xfrm>
            <a:off x="133941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8" name="Shape 666"/>
          <p:cNvSpPr/>
          <p:nvPr/>
        </p:nvSpPr>
        <p:spPr>
          <a:xfrm>
            <a:off x="150766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9" name="Shape 667"/>
          <p:cNvSpPr/>
          <p:nvPr/>
        </p:nvSpPr>
        <p:spPr>
          <a:xfrm>
            <a:off x="16759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0" name="Shape 668"/>
          <p:cNvSpPr/>
          <p:nvPr/>
        </p:nvSpPr>
        <p:spPr>
          <a:xfrm>
            <a:off x="184416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1" name="Shape 669"/>
          <p:cNvSpPr/>
          <p:nvPr/>
        </p:nvSpPr>
        <p:spPr>
          <a:xfrm>
            <a:off x="20124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2" name="Shape 670"/>
          <p:cNvSpPr/>
          <p:nvPr/>
        </p:nvSpPr>
        <p:spPr>
          <a:xfrm>
            <a:off x="218066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3" name="Shape 671"/>
          <p:cNvSpPr/>
          <p:nvPr/>
        </p:nvSpPr>
        <p:spPr>
          <a:xfrm>
            <a:off x="234891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4" name="Shape 672"/>
          <p:cNvSpPr/>
          <p:nvPr/>
        </p:nvSpPr>
        <p:spPr>
          <a:xfrm>
            <a:off x="25171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5" name="Shape 673"/>
          <p:cNvSpPr/>
          <p:nvPr/>
        </p:nvSpPr>
        <p:spPr>
          <a:xfrm>
            <a:off x="268541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6" name="Shape 674"/>
          <p:cNvSpPr/>
          <p:nvPr/>
        </p:nvSpPr>
        <p:spPr>
          <a:xfrm>
            <a:off x="28536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7" name="Shape 675"/>
          <p:cNvSpPr/>
          <p:nvPr/>
        </p:nvSpPr>
        <p:spPr>
          <a:xfrm>
            <a:off x="302190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8" name="Shape 676"/>
          <p:cNvSpPr/>
          <p:nvPr/>
        </p:nvSpPr>
        <p:spPr>
          <a:xfrm>
            <a:off x="319015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9" name="Shape 677"/>
          <p:cNvSpPr/>
          <p:nvPr/>
        </p:nvSpPr>
        <p:spPr>
          <a:xfrm>
            <a:off x="33584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0" name="Shape 678"/>
          <p:cNvSpPr/>
          <p:nvPr/>
        </p:nvSpPr>
        <p:spPr>
          <a:xfrm>
            <a:off x="352665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1" name="Shape 679"/>
          <p:cNvSpPr/>
          <p:nvPr/>
        </p:nvSpPr>
        <p:spPr>
          <a:xfrm>
            <a:off x="36949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2" name="Shape 680"/>
          <p:cNvSpPr/>
          <p:nvPr/>
        </p:nvSpPr>
        <p:spPr>
          <a:xfrm>
            <a:off x="386315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3" name="Shape 681"/>
          <p:cNvSpPr/>
          <p:nvPr/>
        </p:nvSpPr>
        <p:spPr>
          <a:xfrm>
            <a:off x="403140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4" name="Shape 682"/>
          <p:cNvSpPr/>
          <p:nvPr/>
        </p:nvSpPr>
        <p:spPr>
          <a:xfrm>
            <a:off x="41996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5" name="Shape 683"/>
          <p:cNvSpPr/>
          <p:nvPr/>
        </p:nvSpPr>
        <p:spPr>
          <a:xfrm>
            <a:off x="436790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6" name="Shape 684"/>
          <p:cNvSpPr/>
          <p:nvPr/>
        </p:nvSpPr>
        <p:spPr>
          <a:xfrm>
            <a:off x="45361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7" name="Shape 685"/>
          <p:cNvSpPr/>
          <p:nvPr/>
        </p:nvSpPr>
        <p:spPr>
          <a:xfrm>
            <a:off x="470440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8" name="Shape 686"/>
          <p:cNvSpPr/>
          <p:nvPr/>
        </p:nvSpPr>
        <p:spPr>
          <a:xfrm>
            <a:off x="487265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9" name="Shape 687"/>
          <p:cNvSpPr/>
          <p:nvPr/>
        </p:nvSpPr>
        <p:spPr>
          <a:xfrm>
            <a:off x="50409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0" name="Shape 688"/>
          <p:cNvSpPr/>
          <p:nvPr/>
        </p:nvSpPr>
        <p:spPr>
          <a:xfrm>
            <a:off x="520915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1" name="Shape 689"/>
          <p:cNvSpPr/>
          <p:nvPr/>
        </p:nvSpPr>
        <p:spPr>
          <a:xfrm>
            <a:off x="53774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2" name="Shape 690"/>
          <p:cNvSpPr/>
          <p:nvPr/>
        </p:nvSpPr>
        <p:spPr>
          <a:xfrm>
            <a:off x="554565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3" name="Shape 691"/>
          <p:cNvSpPr/>
          <p:nvPr/>
        </p:nvSpPr>
        <p:spPr>
          <a:xfrm>
            <a:off x="571390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4" name="Shape 692"/>
          <p:cNvSpPr/>
          <p:nvPr/>
        </p:nvSpPr>
        <p:spPr>
          <a:xfrm>
            <a:off x="58821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5" name="Shape 693"/>
          <p:cNvSpPr/>
          <p:nvPr/>
        </p:nvSpPr>
        <p:spPr>
          <a:xfrm>
            <a:off x="605040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6" name="Shape 694"/>
          <p:cNvSpPr/>
          <p:nvPr/>
        </p:nvSpPr>
        <p:spPr>
          <a:xfrm>
            <a:off x="62186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7" name="Shape 695"/>
          <p:cNvSpPr/>
          <p:nvPr/>
        </p:nvSpPr>
        <p:spPr>
          <a:xfrm>
            <a:off x="638690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8" name="Shape 696"/>
          <p:cNvSpPr/>
          <p:nvPr/>
        </p:nvSpPr>
        <p:spPr>
          <a:xfrm>
            <a:off x="655515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9" name="Shape 697"/>
          <p:cNvSpPr/>
          <p:nvPr/>
        </p:nvSpPr>
        <p:spPr>
          <a:xfrm>
            <a:off x="67234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0" name="Shape 698"/>
          <p:cNvSpPr/>
          <p:nvPr/>
        </p:nvSpPr>
        <p:spPr>
          <a:xfrm>
            <a:off x="689165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1" name="Shape 699"/>
          <p:cNvSpPr/>
          <p:nvPr/>
        </p:nvSpPr>
        <p:spPr>
          <a:xfrm>
            <a:off x="70599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2" name="Shape 700"/>
          <p:cNvSpPr/>
          <p:nvPr/>
        </p:nvSpPr>
        <p:spPr>
          <a:xfrm>
            <a:off x="722814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3" name="Shape 701"/>
          <p:cNvSpPr/>
          <p:nvPr/>
        </p:nvSpPr>
        <p:spPr>
          <a:xfrm>
            <a:off x="739639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4" name="Shape 702"/>
          <p:cNvSpPr/>
          <p:nvPr/>
        </p:nvSpPr>
        <p:spPr>
          <a:xfrm>
            <a:off x="75646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5" name="Shape 703"/>
          <p:cNvSpPr/>
          <p:nvPr/>
        </p:nvSpPr>
        <p:spPr>
          <a:xfrm>
            <a:off x="773289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6" name="Shape 704"/>
          <p:cNvSpPr/>
          <p:nvPr/>
        </p:nvSpPr>
        <p:spPr>
          <a:xfrm>
            <a:off x="79011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7" name="Shape 705"/>
          <p:cNvSpPr/>
          <p:nvPr/>
        </p:nvSpPr>
        <p:spPr>
          <a:xfrm>
            <a:off x="806939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8" name="Shape 706"/>
          <p:cNvSpPr/>
          <p:nvPr/>
        </p:nvSpPr>
        <p:spPr>
          <a:xfrm>
            <a:off x="823764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9" name="Shape 707"/>
          <p:cNvSpPr/>
          <p:nvPr/>
        </p:nvSpPr>
        <p:spPr>
          <a:xfrm>
            <a:off x="84058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0" name="Shape 708"/>
          <p:cNvSpPr/>
          <p:nvPr/>
        </p:nvSpPr>
        <p:spPr>
          <a:xfrm>
            <a:off x="857414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1" name="Shape 709"/>
          <p:cNvSpPr/>
          <p:nvPr/>
        </p:nvSpPr>
        <p:spPr>
          <a:xfrm>
            <a:off x="87423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2" name="Shape 710"/>
          <p:cNvSpPr/>
          <p:nvPr/>
        </p:nvSpPr>
        <p:spPr>
          <a:xfrm>
            <a:off x="891064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3" name="Shape 711"/>
          <p:cNvSpPr/>
          <p:nvPr/>
        </p:nvSpPr>
        <p:spPr>
          <a:xfrm>
            <a:off x="907889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4" name="Shape 712"/>
          <p:cNvSpPr/>
          <p:nvPr/>
        </p:nvSpPr>
        <p:spPr>
          <a:xfrm>
            <a:off x="92471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5" name="Shape 713"/>
          <p:cNvSpPr/>
          <p:nvPr/>
        </p:nvSpPr>
        <p:spPr>
          <a:xfrm>
            <a:off x="941539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6" name="Shape 714"/>
          <p:cNvSpPr/>
          <p:nvPr/>
        </p:nvSpPr>
        <p:spPr>
          <a:xfrm>
            <a:off x="95836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7" name="Shape 715"/>
          <p:cNvSpPr/>
          <p:nvPr/>
        </p:nvSpPr>
        <p:spPr>
          <a:xfrm>
            <a:off x="975189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8" name="Shape 716"/>
          <p:cNvSpPr/>
          <p:nvPr/>
        </p:nvSpPr>
        <p:spPr>
          <a:xfrm>
            <a:off x="992014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9" name="Shape 717"/>
          <p:cNvSpPr/>
          <p:nvPr/>
        </p:nvSpPr>
        <p:spPr>
          <a:xfrm>
            <a:off x="100883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0" name="Shape 718"/>
          <p:cNvSpPr/>
          <p:nvPr/>
        </p:nvSpPr>
        <p:spPr>
          <a:xfrm>
            <a:off x="1025664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1" name="Shape 719"/>
          <p:cNvSpPr/>
          <p:nvPr/>
        </p:nvSpPr>
        <p:spPr>
          <a:xfrm>
            <a:off x="104248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2" name="Shape 720"/>
          <p:cNvSpPr/>
          <p:nvPr/>
        </p:nvSpPr>
        <p:spPr>
          <a:xfrm>
            <a:off x="1059314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3" name="Shape 721"/>
          <p:cNvSpPr/>
          <p:nvPr/>
        </p:nvSpPr>
        <p:spPr>
          <a:xfrm>
            <a:off x="1076139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4" name="Shape 722"/>
          <p:cNvSpPr/>
          <p:nvPr/>
        </p:nvSpPr>
        <p:spPr>
          <a:xfrm>
            <a:off x="109296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5" name="Shape 723"/>
          <p:cNvSpPr/>
          <p:nvPr/>
        </p:nvSpPr>
        <p:spPr>
          <a:xfrm>
            <a:off x="1109789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6" name="Shape 724"/>
          <p:cNvSpPr/>
          <p:nvPr/>
        </p:nvSpPr>
        <p:spPr>
          <a:xfrm>
            <a:off x="112661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7" name="Shape 725"/>
          <p:cNvSpPr/>
          <p:nvPr/>
        </p:nvSpPr>
        <p:spPr>
          <a:xfrm>
            <a:off x="1143438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8" name="Shape 726"/>
          <p:cNvSpPr/>
          <p:nvPr/>
        </p:nvSpPr>
        <p:spPr>
          <a:xfrm>
            <a:off x="1160263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9" name="Shape 727"/>
          <p:cNvSpPr/>
          <p:nvPr/>
        </p:nvSpPr>
        <p:spPr>
          <a:xfrm>
            <a:off x="117708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0" name="Shape 728"/>
          <p:cNvSpPr/>
          <p:nvPr/>
        </p:nvSpPr>
        <p:spPr>
          <a:xfrm>
            <a:off x="1193913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1" name="Shape 729"/>
          <p:cNvSpPr/>
          <p:nvPr/>
        </p:nvSpPr>
        <p:spPr>
          <a:xfrm>
            <a:off x="121073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2" name="Shape 730"/>
          <p:cNvSpPr/>
          <p:nvPr/>
        </p:nvSpPr>
        <p:spPr>
          <a:xfrm>
            <a:off x="-658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3" name="Shape 731"/>
          <p:cNvSpPr/>
          <p:nvPr/>
        </p:nvSpPr>
        <p:spPr>
          <a:xfrm>
            <a:off x="16166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4" name="Shape 732"/>
          <p:cNvSpPr/>
          <p:nvPr/>
        </p:nvSpPr>
        <p:spPr>
          <a:xfrm>
            <a:off x="32991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5" name="Shape 733"/>
          <p:cNvSpPr/>
          <p:nvPr/>
        </p:nvSpPr>
        <p:spPr>
          <a:xfrm>
            <a:off x="49816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6" name="Shape 734"/>
          <p:cNvSpPr/>
          <p:nvPr/>
        </p:nvSpPr>
        <p:spPr>
          <a:xfrm>
            <a:off x="66641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7" name="Shape 735"/>
          <p:cNvSpPr/>
          <p:nvPr/>
        </p:nvSpPr>
        <p:spPr>
          <a:xfrm>
            <a:off x="8346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8" name="Shape 736"/>
          <p:cNvSpPr/>
          <p:nvPr/>
        </p:nvSpPr>
        <p:spPr>
          <a:xfrm>
            <a:off x="100291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9" name="Shape 737"/>
          <p:cNvSpPr/>
          <p:nvPr/>
        </p:nvSpPr>
        <p:spPr>
          <a:xfrm>
            <a:off x="11711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0" name="Shape 738"/>
          <p:cNvSpPr/>
          <p:nvPr/>
        </p:nvSpPr>
        <p:spPr>
          <a:xfrm>
            <a:off x="133941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1" name="Shape 739"/>
          <p:cNvSpPr/>
          <p:nvPr/>
        </p:nvSpPr>
        <p:spPr>
          <a:xfrm>
            <a:off x="150766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2" name="Shape 740"/>
          <p:cNvSpPr/>
          <p:nvPr/>
        </p:nvSpPr>
        <p:spPr>
          <a:xfrm>
            <a:off x="16759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3" name="Shape 741"/>
          <p:cNvSpPr/>
          <p:nvPr/>
        </p:nvSpPr>
        <p:spPr>
          <a:xfrm>
            <a:off x="184416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4" name="Shape 742"/>
          <p:cNvSpPr/>
          <p:nvPr/>
        </p:nvSpPr>
        <p:spPr>
          <a:xfrm>
            <a:off x="20124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5" name="Shape 743"/>
          <p:cNvSpPr/>
          <p:nvPr/>
        </p:nvSpPr>
        <p:spPr>
          <a:xfrm>
            <a:off x="218066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6" name="Shape 744"/>
          <p:cNvSpPr/>
          <p:nvPr/>
        </p:nvSpPr>
        <p:spPr>
          <a:xfrm>
            <a:off x="234891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7" name="Shape 745"/>
          <p:cNvSpPr/>
          <p:nvPr/>
        </p:nvSpPr>
        <p:spPr>
          <a:xfrm>
            <a:off x="25171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8" name="Shape 746"/>
          <p:cNvSpPr/>
          <p:nvPr/>
        </p:nvSpPr>
        <p:spPr>
          <a:xfrm>
            <a:off x="268541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9" name="Shape 747"/>
          <p:cNvSpPr/>
          <p:nvPr/>
        </p:nvSpPr>
        <p:spPr>
          <a:xfrm>
            <a:off x="28536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0" name="Shape 748"/>
          <p:cNvSpPr/>
          <p:nvPr/>
        </p:nvSpPr>
        <p:spPr>
          <a:xfrm>
            <a:off x="302190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1" name="Shape 749"/>
          <p:cNvSpPr/>
          <p:nvPr/>
        </p:nvSpPr>
        <p:spPr>
          <a:xfrm>
            <a:off x="319015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2" name="Shape 750"/>
          <p:cNvSpPr/>
          <p:nvPr/>
        </p:nvSpPr>
        <p:spPr>
          <a:xfrm>
            <a:off x="33584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3" name="Shape 751"/>
          <p:cNvSpPr/>
          <p:nvPr/>
        </p:nvSpPr>
        <p:spPr>
          <a:xfrm>
            <a:off x="352665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4" name="Shape 752"/>
          <p:cNvSpPr/>
          <p:nvPr/>
        </p:nvSpPr>
        <p:spPr>
          <a:xfrm>
            <a:off x="36949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5" name="Shape 753"/>
          <p:cNvSpPr/>
          <p:nvPr/>
        </p:nvSpPr>
        <p:spPr>
          <a:xfrm>
            <a:off x="386315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6" name="Shape 754"/>
          <p:cNvSpPr/>
          <p:nvPr/>
        </p:nvSpPr>
        <p:spPr>
          <a:xfrm>
            <a:off x="403140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7" name="Shape 755"/>
          <p:cNvSpPr/>
          <p:nvPr/>
        </p:nvSpPr>
        <p:spPr>
          <a:xfrm>
            <a:off x="41996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8" name="Shape 756"/>
          <p:cNvSpPr/>
          <p:nvPr/>
        </p:nvSpPr>
        <p:spPr>
          <a:xfrm>
            <a:off x="436790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9" name="Shape 757"/>
          <p:cNvSpPr/>
          <p:nvPr/>
        </p:nvSpPr>
        <p:spPr>
          <a:xfrm>
            <a:off x="45361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0" name="Shape 758"/>
          <p:cNvSpPr/>
          <p:nvPr/>
        </p:nvSpPr>
        <p:spPr>
          <a:xfrm>
            <a:off x="470440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1" name="Shape 759"/>
          <p:cNvSpPr/>
          <p:nvPr/>
        </p:nvSpPr>
        <p:spPr>
          <a:xfrm>
            <a:off x="487265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2" name="Shape 760"/>
          <p:cNvSpPr/>
          <p:nvPr/>
        </p:nvSpPr>
        <p:spPr>
          <a:xfrm>
            <a:off x="50409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3" name="Shape 761"/>
          <p:cNvSpPr/>
          <p:nvPr/>
        </p:nvSpPr>
        <p:spPr>
          <a:xfrm>
            <a:off x="520915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4" name="Shape 762"/>
          <p:cNvSpPr/>
          <p:nvPr/>
        </p:nvSpPr>
        <p:spPr>
          <a:xfrm>
            <a:off x="53774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5" name="Shape 763"/>
          <p:cNvSpPr/>
          <p:nvPr/>
        </p:nvSpPr>
        <p:spPr>
          <a:xfrm>
            <a:off x="554565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6" name="Shape 764"/>
          <p:cNvSpPr/>
          <p:nvPr/>
        </p:nvSpPr>
        <p:spPr>
          <a:xfrm>
            <a:off x="571390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7" name="Shape 765"/>
          <p:cNvSpPr/>
          <p:nvPr/>
        </p:nvSpPr>
        <p:spPr>
          <a:xfrm>
            <a:off x="58821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8" name="Shape 766"/>
          <p:cNvSpPr/>
          <p:nvPr/>
        </p:nvSpPr>
        <p:spPr>
          <a:xfrm>
            <a:off x="605040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9" name="Shape 767"/>
          <p:cNvSpPr/>
          <p:nvPr/>
        </p:nvSpPr>
        <p:spPr>
          <a:xfrm>
            <a:off x="62186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0" name="Shape 768"/>
          <p:cNvSpPr/>
          <p:nvPr/>
        </p:nvSpPr>
        <p:spPr>
          <a:xfrm>
            <a:off x="638690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1" name="Shape 769"/>
          <p:cNvSpPr/>
          <p:nvPr/>
        </p:nvSpPr>
        <p:spPr>
          <a:xfrm>
            <a:off x="655515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2" name="Shape 770"/>
          <p:cNvSpPr/>
          <p:nvPr/>
        </p:nvSpPr>
        <p:spPr>
          <a:xfrm>
            <a:off x="67234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3" name="Shape 771"/>
          <p:cNvSpPr/>
          <p:nvPr/>
        </p:nvSpPr>
        <p:spPr>
          <a:xfrm>
            <a:off x="689165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4" name="Shape 772"/>
          <p:cNvSpPr/>
          <p:nvPr/>
        </p:nvSpPr>
        <p:spPr>
          <a:xfrm>
            <a:off x="70599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5" name="Shape 773"/>
          <p:cNvSpPr/>
          <p:nvPr/>
        </p:nvSpPr>
        <p:spPr>
          <a:xfrm>
            <a:off x="722814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6" name="Shape 774"/>
          <p:cNvSpPr/>
          <p:nvPr/>
        </p:nvSpPr>
        <p:spPr>
          <a:xfrm>
            <a:off x="739639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7" name="Shape 775"/>
          <p:cNvSpPr/>
          <p:nvPr/>
        </p:nvSpPr>
        <p:spPr>
          <a:xfrm>
            <a:off x="75646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8" name="Shape 776"/>
          <p:cNvSpPr/>
          <p:nvPr/>
        </p:nvSpPr>
        <p:spPr>
          <a:xfrm>
            <a:off x="773289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9" name="Shape 777"/>
          <p:cNvSpPr/>
          <p:nvPr/>
        </p:nvSpPr>
        <p:spPr>
          <a:xfrm>
            <a:off x="79011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0" name="Shape 778"/>
          <p:cNvSpPr/>
          <p:nvPr/>
        </p:nvSpPr>
        <p:spPr>
          <a:xfrm>
            <a:off x="806939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1" name="Shape 779"/>
          <p:cNvSpPr/>
          <p:nvPr/>
        </p:nvSpPr>
        <p:spPr>
          <a:xfrm>
            <a:off x="823764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2" name="Shape 780"/>
          <p:cNvSpPr/>
          <p:nvPr/>
        </p:nvSpPr>
        <p:spPr>
          <a:xfrm>
            <a:off x="84058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3" name="Shape 781"/>
          <p:cNvSpPr/>
          <p:nvPr/>
        </p:nvSpPr>
        <p:spPr>
          <a:xfrm>
            <a:off x="857414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4" name="Shape 782"/>
          <p:cNvSpPr/>
          <p:nvPr/>
        </p:nvSpPr>
        <p:spPr>
          <a:xfrm>
            <a:off x="87423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5" name="Shape 783"/>
          <p:cNvSpPr/>
          <p:nvPr/>
        </p:nvSpPr>
        <p:spPr>
          <a:xfrm>
            <a:off x="891064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6" name="Shape 784"/>
          <p:cNvSpPr/>
          <p:nvPr/>
        </p:nvSpPr>
        <p:spPr>
          <a:xfrm>
            <a:off x="907889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7" name="Shape 785"/>
          <p:cNvSpPr/>
          <p:nvPr/>
        </p:nvSpPr>
        <p:spPr>
          <a:xfrm>
            <a:off x="92471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8" name="Shape 786"/>
          <p:cNvSpPr/>
          <p:nvPr/>
        </p:nvSpPr>
        <p:spPr>
          <a:xfrm>
            <a:off x="941539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9" name="Shape 787"/>
          <p:cNvSpPr/>
          <p:nvPr/>
        </p:nvSpPr>
        <p:spPr>
          <a:xfrm>
            <a:off x="95836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0" name="Shape 788"/>
          <p:cNvSpPr/>
          <p:nvPr/>
        </p:nvSpPr>
        <p:spPr>
          <a:xfrm>
            <a:off x="975189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1" name="Shape 789"/>
          <p:cNvSpPr/>
          <p:nvPr/>
        </p:nvSpPr>
        <p:spPr>
          <a:xfrm>
            <a:off x="992014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2" name="Shape 790"/>
          <p:cNvSpPr/>
          <p:nvPr/>
        </p:nvSpPr>
        <p:spPr>
          <a:xfrm>
            <a:off x="100883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3" name="Shape 791"/>
          <p:cNvSpPr/>
          <p:nvPr/>
        </p:nvSpPr>
        <p:spPr>
          <a:xfrm>
            <a:off x="1025664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4" name="Shape 792"/>
          <p:cNvSpPr/>
          <p:nvPr/>
        </p:nvSpPr>
        <p:spPr>
          <a:xfrm>
            <a:off x="104248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5" name="Shape 793"/>
          <p:cNvSpPr/>
          <p:nvPr/>
        </p:nvSpPr>
        <p:spPr>
          <a:xfrm>
            <a:off x="1059314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6" name="Shape 794"/>
          <p:cNvSpPr/>
          <p:nvPr/>
        </p:nvSpPr>
        <p:spPr>
          <a:xfrm>
            <a:off x="1076139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7" name="Shape 795"/>
          <p:cNvSpPr/>
          <p:nvPr/>
        </p:nvSpPr>
        <p:spPr>
          <a:xfrm>
            <a:off x="109296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8" name="Shape 796"/>
          <p:cNvSpPr/>
          <p:nvPr/>
        </p:nvSpPr>
        <p:spPr>
          <a:xfrm>
            <a:off x="1109789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9" name="Shape 797"/>
          <p:cNvSpPr/>
          <p:nvPr/>
        </p:nvSpPr>
        <p:spPr>
          <a:xfrm>
            <a:off x="112661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0" name="Shape 798"/>
          <p:cNvSpPr/>
          <p:nvPr/>
        </p:nvSpPr>
        <p:spPr>
          <a:xfrm>
            <a:off x="1143438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1" name="Shape 799"/>
          <p:cNvSpPr/>
          <p:nvPr/>
        </p:nvSpPr>
        <p:spPr>
          <a:xfrm>
            <a:off x="1160263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2" name="Shape 800"/>
          <p:cNvSpPr/>
          <p:nvPr/>
        </p:nvSpPr>
        <p:spPr>
          <a:xfrm>
            <a:off x="117708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3" name="Shape 801"/>
          <p:cNvSpPr/>
          <p:nvPr/>
        </p:nvSpPr>
        <p:spPr>
          <a:xfrm>
            <a:off x="1193913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4" name="Shape 802"/>
          <p:cNvSpPr/>
          <p:nvPr/>
        </p:nvSpPr>
        <p:spPr>
          <a:xfrm>
            <a:off x="121073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5" name="Shape 803"/>
          <p:cNvSpPr/>
          <p:nvPr/>
        </p:nvSpPr>
        <p:spPr>
          <a:xfrm>
            <a:off x="-658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6" name="Shape 804"/>
          <p:cNvSpPr/>
          <p:nvPr/>
        </p:nvSpPr>
        <p:spPr>
          <a:xfrm>
            <a:off x="16166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7" name="Shape 805"/>
          <p:cNvSpPr/>
          <p:nvPr/>
        </p:nvSpPr>
        <p:spPr>
          <a:xfrm>
            <a:off x="32991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8" name="Shape 806"/>
          <p:cNvSpPr/>
          <p:nvPr/>
        </p:nvSpPr>
        <p:spPr>
          <a:xfrm>
            <a:off x="49816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9" name="Shape 807"/>
          <p:cNvSpPr/>
          <p:nvPr/>
        </p:nvSpPr>
        <p:spPr>
          <a:xfrm>
            <a:off x="66641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0" name="Shape 808"/>
          <p:cNvSpPr/>
          <p:nvPr/>
        </p:nvSpPr>
        <p:spPr>
          <a:xfrm>
            <a:off x="8346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1" name="Shape 809"/>
          <p:cNvSpPr/>
          <p:nvPr/>
        </p:nvSpPr>
        <p:spPr>
          <a:xfrm>
            <a:off x="100291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2" name="Shape 810"/>
          <p:cNvSpPr/>
          <p:nvPr/>
        </p:nvSpPr>
        <p:spPr>
          <a:xfrm>
            <a:off x="11711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3" name="Shape 811"/>
          <p:cNvSpPr/>
          <p:nvPr/>
        </p:nvSpPr>
        <p:spPr>
          <a:xfrm>
            <a:off x="133941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4" name="Shape 812"/>
          <p:cNvSpPr/>
          <p:nvPr/>
        </p:nvSpPr>
        <p:spPr>
          <a:xfrm>
            <a:off x="150766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5" name="Shape 813"/>
          <p:cNvSpPr/>
          <p:nvPr/>
        </p:nvSpPr>
        <p:spPr>
          <a:xfrm>
            <a:off x="16759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6" name="Shape 814"/>
          <p:cNvSpPr/>
          <p:nvPr/>
        </p:nvSpPr>
        <p:spPr>
          <a:xfrm>
            <a:off x="184416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7" name="Shape 815"/>
          <p:cNvSpPr/>
          <p:nvPr/>
        </p:nvSpPr>
        <p:spPr>
          <a:xfrm>
            <a:off x="20124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8" name="Shape 816"/>
          <p:cNvSpPr/>
          <p:nvPr/>
        </p:nvSpPr>
        <p:spPr>
          <a:xfrm>
            <a:off x="218066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9" name="Shape 817"/>
          <p:cNvSpPr/>
          <p:nvPr/>
        </p:nvSpPr>
        <p:spPr>
          <a:xfrm>
            <a:off x="234891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0" name="Shape 818"/>
          <p:cNvSpPr/>
          <p:nvPr/>
        </p:nvSpPr>
        <p:spPr>
          <a:xfrm>
            <a:off x="25171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1" name="Shape 819"/>
          <p:cNvSpPr/>
          <p:nvPr/>
        </p:nvSpPr>
        <p:spPr>
          <a:xfrm>
            <a:off x="268541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2" name="Shape 820"/>
          <p:cNvSpPr/>
          <p:nvPr/>
        </p:nvSpPr>
        <p:spPr>
          <a:xfrm>
            <a:off x="28536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3" name="Shape 821"/>
          <p:cNvSpPr/>
          <p:nvPr/>
        </p:nvSpPr>
        <p:spPr>
          <a:xfrm>
            <a:off x="302190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4" name="Shape 822"/>
          <p:cNvSpPr/>
          <p:nvPr/>
        </p:nvSpPr>
        <p:spPr>
          <a:xfrm>
            <a:off x="319015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5" name="Shape 823"/>
          <p:cNvSpPr/>
          <p:nvPr/>
        </p:nvSpPr>
        <p:spPr>
          <a:xfrm>
            <a:off x="33584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6" name="Shape 824"/>
          <p:cNvSpPr/>
          <p:nvPr/>
        </p:nvSpPr>
        <p:spPr>
          <a:xfrm>
            <a:off x="352665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7" name="Shape 825"/>
          <p:cNvSpPr/>
          <p:nvPr/>
        </p:nvSpPr>
        <p:spPr>
          <a:xfrm>
            <a:off x="36949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8" name="Shape 826"/>
          <p:cNvSpPr/>
          <p:nvPr/>
        </p:nvSpPr>
        <p:spPr>
          <a:xfrm>
            <a:off x="386315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9" name="Shape 827"/>
          <p:cNvSpPr/>
          <p:nvPr/>
        </p:nvSpPr>
        <p:spPr>
          <a:xfrm>
            <a:off x="403140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0" name="Shape 828"/>
          <p:cNvSpPr/>
          <p:nvPr/>
        </p:nvSpPr>
        <p:spPr>
          <a:xfrm>
            <a:off x="41996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1" name="Shape 829"/>
          <p:cNvSpPr/>
          <p:nvPr/>
        </p:nvSpPr>
        <p:spPr>
          <a:xfrm>
            <a:off x="436790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2" name="Shape 830"/>
          <p:cNvSpPr/>
          <p:nvPr/>
        </p:nvSpPr>
        <p:spPr>
          <a:xfrm>
            <a:off x="45361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3" name="Shape 831"/>
          <p:cNvSpPr/>
          <p:nvPr/>
        </p:nvSpPr>
        <p:spPr>
          <a:xfrm>
            <a:off x="470440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4" name="Shape 832"/>
          <p:cNvSpPr/>
          <p:nvPr/>
        </p:nvSpPr>
        <p:spPr>
          <a:xfrm>
            <a:off x="487265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5" name="Shape 833"/>
          <p:cNvSpPr/>
          <p:nvPr/>
        </p:nvSpPr>
        <p:spPr>
          <a:xfrm>
            <a:off x="50409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6" name="Shape 834"/>
          <p:cNvSpPr/>
          <p:nvPr/>
        </p:nvSpPr>
        <p:spPr>
          <a:xfrm>
            <a:off x="520915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7" name="Shape 835"/>
          <p:cNvSpPr/>
          <p:nvPr/>
        </p:nvSpPr>
        <p:spPr>
          <a:xfrm>
            <a:off x="53774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8" name="Shape 836"/>
          <p:cNvSpPr/>
          <p:nvPr/>
        </p:nvSpPr>
        <p:spPr>
          <a:xfrm>
            <a:off x="554565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9" name="Shape 837"/>
          <p:cNvSpPr/>
          <p:nvPr/>
        </p:nvSpPr>
        <p:spPr>
          <a:xfrm>
            <a:off x="571390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0" name="Shape 838"/>
          <p:cNvSpPr/>
          <p:nvPr/>
        </p:nvSpPr>
        <p:spPr>
          <a:xfrm>
            <a:off x="58821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1" name="Shape 839"/>
          <p:cNvSpPr/>
          <p:nvPr/>
        </p:nvSpPr>
        <p:spPr>
          <a:xfrm>
            <a:off x="605040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2" name="Shape 840"/>
          <p:cNvSpPr/>
          <p:nvPr/>
        </p:nvSpPr>
        <p:spPr>
          <a:xfrm>
            <a:off x="62186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3" name="Shape 841"/>
          <p:cNvSpPr/>
          <p:nvPr/>
        </p:nvSpPr>
        <p:spPr>
          <a:xfrm>
            <a:off x="638690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4" name="Shape 842"/>
          <p:cNvSpPr/>
          <p:nvPr/>
        </p:nvSpPr>
        <p:spPr>
          <a:xfrm>
            <a:off x="655515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5" name="Shape 843"/>
          <p:cNvSpPr/>
          <p:nvPr/>
        </p:nvSpPr>
        <p:spPr>
          <a:xfrm>
            <a:off x="67234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6" name="Shape 844"/>
          <p:cNvSpPr/>
          <p:nvPr/>
        </p:nvSpPr>
        <p:spPr>
          <a:xfrm>
            <a:off x="689165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7" name="Shape 845"/>
          <p:cNvSpPr/>
          <p:nvPr/>
        </p:nvSpPr>
        <p:spPr>
          <a:xfrm>
            <a:off x="70599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8" name="Shape 846"/>
          <p:cNvSpPr/>
          <p:nvPr/>
        </p:nvSpPr>
        <p:spPr>
          <a:xfrm>
            <a:off x="722814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9" name="Shape 847"/>
          <p:cNvSpPr/>
          <p:nvPr/>
        </p:nvSpPr>
        <p:spPr>
          <a:xfrm>
            <a:off x="739639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0" name="Shape 848"/>
          <p:cNvSpPr/>
          <p:nvPr/>
        </p:nvSpPr>
        <p:spPr>
          <a:xfrm>
            <a:off x="75646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1" name="Shape 849"/>
          <p:cNvSpPr/>
          <p:nvPr/>
        </p:nvSpPr>
        <p:spPr>
          <a:xfrm>
            <a:off x="773289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2" name="Shape 850"/>
          <p:cNvSpPr/>
          <p:nvPr/>
        </p:nvSpPr>
        <p:spPr>
          <a:xfrm>
            <a:off x="79011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3" name="Shape 851"/>
          <p:cNvSpPr/>
          <p:nvPr/>
        </p:nvSpPr>
        <p:spPr>
          <a:xfrm>
            <a:off x="806939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4" name="Shape 852"/>
          <p:cNvSpPr/>
          <p:nvPr/>
        </p:nvSpPr>
        <p:spPr>
          <a:xfrm>
            <a:off x="823764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5" name="Shape 853"/>
          <p:cNvSpPr/>
          <p:nvPr/>
        </p:nvSpPr>
        <p:spPr>
          <a:xfrm>
            <a:off x="84058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6" name="Shape 854"/>
          <p:cNvSpPr/>
          <p:nvPr/>
        </p:nvSpPr>
        <p:spPr>
          <a:xfrm>
            <a:off x="857414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7" name="Shape 855"/>
          <p:cNvSpPr/>
          <p:nvPr/>
        </p:nvSpPr>
        <p:spPr>
          <a:xfrm>
            <a:off x="87423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8" name="Shape 856"/>
          <p:cNvSpPr/>
          <p:nvPr/>
        </p:nvSpPr>
        <p:spPr>
          <a:xfrm>
            <a:off x="891064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9" name="Shape 857"/>
          <p:cNvSpPr/>
          <p:nvPr/>
        </p:nvSpPr>
        <p:spPr>
          <a:xfrm>
            <a:off x="907889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0" name="Shape 858"/>
          <p:cNvSpPr/>
          <p:nvPr/>
        </p:nvSpPr>
        <p:spPr>
          <a:xfrm>
            <a:off x="92471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1" name="Shape 859"/>
          <p:cNvSpPr/>
          <p:nvPr/>
        </p:nvSpPr>
        <p:spPr>
          <a:xfrm>
            <a:off x="941539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2" name="Shape 860"/>
          <p:cNvSpPr/>
          <p:nvPr/>
        </p:nvSpPr>
        <p:spPr>
          <a:xfrm>
            <a:off x="95836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3" name="Shape 861"/>
          <p:cNvSpPr/>
          <p:nvPr/>
        </p:nvSpPr>
        <p:spPr>
          <a:xfrm>
            <a:off x="975189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4" name="Shape 862"/>
          <p:cNvSpPr/>
          <p:nvPr/>
        </p:nvSpPr>
        <p:spPr>
          <a:xfrm>
            <a:off x="992014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5" name="Shape 863"/>
          <p:cNvSpPr/>
          <p:nvPr/>
        </p:nvSpPr>
        <p:spPr>
          <a:xfrm>
            <a:off x="100883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6" name="Shape 864"/>
          <p:cNvSpPr/>
          <p:nvPr/>
        </p:nvSpPr>
        <p:spPr>
          <a:xfrm>
            <a:off x="1025664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7" name="Shape 865"/>
          <p:cNvSpPr/>
          <p:nvPr/>
        </p:nvSpPr>
        <p:spPr>
          <a:xfrm>
            <a:off x="104248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8" name="Shape 866"/>
          <p:cNvSpPr/>
          <p:nvPr/>
        </p:nvSpPr>
        <p:spPr>
          <a:xfrm>
            <a:off x="1059314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9" name="Shape 867"/>
          <p:cNvSpPr/>
          <p:nvPr/>
        </p:nvSpPr>
        <p:spPr>
          <a:xfrm>
            <a:off x="1076139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0" name="Shape 868"/>
          <p:cNvSpPr/>
          <p:nvPr/>
        </p:nvSpPr>
        <p:spPr>
          <a:xfrm>
            <a:off x="109296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1" name="Shape 869"/>
          <p:cNvSpPr/>
          <p:nvPr/>
        </p:nvSpPr>
        <p:spPr>
          <a:xfrm>
            <a:off x="1109789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2" name="Shape 870"/>
          <p:cNvSpPr/>
          <p:nvPr/>
        </p:nvSpPr>
        <p:spPr>
          <a:xfrm>
            <a:off x="112661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3" name="Shape 871"/>
          <p:cNvSpPr/>
          <p:nvPr/>
        </p:nvSpPr>
        <p:spPr>
          <a:xfrm>
            <a:off x="1143438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4" name="Shape 872"/>
          <p:cNvSpPr/>
          <p:nvPr/>
        </p:nvSpPr>
        <p:spPr>
          <a:xfrm>
            <a:off x="1160263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5" name="Shape 873"/>
          <p:cNvSpPr/>
          <p:nvPr/>
        </p:nvSpPr>
        <p:spPr>
          <a:xfrm>
            <a:off x="117708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6" name="Shape 874"/>
          <p:cNvSpPr/>
          <p:nvPr/>
        </p:nvSpPr>
        <p:spPr>
          <a:xfrm>
            <a:off x="1193913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7" name="Shape 875"/>
          <p:cNvSpPr/>
          <p:nvPr/>
        </p:nvSpPr>
        <p:spPr>
          <a:xfrm>
            <a:off x="121073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8" name="Shape 876"/>
          <p:cNvSpPr/>
          <p:nvPr/>
        </p:nvSpPr>
        <p:spPr>
          <a:xfrm>
            <a:off x="-658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9" name="Shape 877"/>
          <p:cNvSpPr/>
          <p:nvPr/>
        </p:nvSpPr>
        <p:spPr>
          <a:xfrm>
            <a:off x="16166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0" name="Shape 878"/>
          <p:cNvSpPr/>
          <p:nvPr/>
        </p:nvSpPr>
        <p:spPr>
          <a:xfrm>
            <a:off x="32991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1" name="Shape 879"/>
          <p:cNvSpPr/>
          <p:nvPr/>
        </p:nvSpPr>
        <p:spPr>
          <a:xfrm>
            <a:off x="49816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2" name="Shape 880"/>
          <p:cNvSpPr/>
          <p:nvPr/>
        </p:nvSpPr>
        <p:spPr>
          <a:xfrm>
            <a:off x="66641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3" name="Shape 881"/>
          <p:cNvSpPr/>
          <p:nvPr/>
        </p:nvSpPr>
        <p:spPr>
          <a:xfrm>
            <a:off x="8346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4" name="Shape 882"/>
          <p:cNvSpPr/>
          <p:nvPr/>
        </p:nvSpPr>
        <p:spPr>
          <a:xfrm>
            <a:off x="100291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5" name="Shape 883"/>
          <p:cNvSpPr/>
          <p:nvPr/>
        </p:nvSpPr>
        <p:spPr>
          <a:xfrm>
            <a:off x="11711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6" name="Shape 884"/>
          <p:cNvSpPr/>
          <p:nvPr/>
        </p:nvSpPr>
        <p:spPr>
          <a:xfrm>
            <a:off x="133941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7" name="Shape 885"/>
          <p:cNvSpPr/>
          <p:nvPr/>
        </p:nvSpPr>
        <p:spPr>
          <a:xfrm>
            <a:off x="150766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8" name="Shape 886"/>
          <p:cNvSpPr/>
          <p:nvPr/>
        </p:nvSpPr>
        <p:spPr>
          <a:xfrm>
            <a:off x="16759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9" name="Shape 887"/>
          <p:cNvSpPr/>
          <p:nvPr/>
        </p:nvSpPr>
        <p:spPr>
          <a:xfrm>
            <a:off x="184416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0" name="Shape 888"/>
          <p:cNvSpPr/>
          <p:nvPr/>
        </p:nvSpPr>
        <p:spPr>
          <a:xfrm>
            <a:off x="20124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1" name="Shape 889"/>
          <p:cNvSpPr/>
          <p:nvPr/>
        </p:nvSpPr>
        <p:spPr>
          <a:xfrm>
            <a:off x="218066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2" name="Shape 890"/>
          <p:cNvSpPr/>
          <p:nvPr/>
        </p:nvSpPr>
        <p:spPr>
          <a:xfrm>
            <a:off x="234891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3" name="Shape 891"/>
          <p:cNvSpPr/>
          <p:nvPr/>
        </p:nvSpPr>
        <p:spPr>
          <a:xfrm>
            <a:off x="25171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4" name="Shape 892"/>
          <p:cNvSpPr/>
          <p:nvPr/>
        </p:nvSpPr>
        <p:spPr>
          <a:xfrm>
            <a:off x="268541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5" name="Shape 893"/>
          <p:cNvSpPr/>
          <p:nvPr/>
        </p:nvSpPr>
        <p:spPr>
          <a:xfrm>
            <a:off x="28536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6" name="Shape 894"/>
          <p:cNvSpPr/>
          <p:nvPr/>
        </p:nvSpPr>
        <p:spPr>
          <a:xfrm>
            <a:off x="302190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7" name="Shape 895"/>
          <p:cNvSpPr/>
          <p:nvPr/>
        </p:nvSpPr>
        <p:spPr>
          <a:xfrm>
            <a:off x="319015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8" name="Shape 896"/>
          <p:cNvSpPr/>
          <p:nvPr/>
        </p:nvSpPr>
        <p:spPr>
          <a:xfrm>
            <a:off x="33584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9" name="Shape 897"/>
          <p:cNvSpPr/>
          <p:nvPr/>
        </p:nvSpPr>
        <p:spPr>
          <a:xfrm>
            <a:off x="352665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0" name="Shape 898"/>
          <p:cNvSpPr/>
          <p:nvPr/>
        </p:nvSpPr>
        <p:spPr>
          <a:xfrm>
            <a:off x="36949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1" name="Shape 899"/>
          <p:cNvSpPr/>
          <p:nvPr/>
        </p:nvSpPr>
        <p:spPr>
          <a:xfrm>
            <a:off x="386315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2" name="Shape 900"/>
          <p:cNvSpPr/>
          <p:nvPr/>
        </p:nvSpPr>
        <p:spPr>
          <a:xfrm>
            <a:off x="403140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3" name="Shape 901"/>
          <p:cNvSpPr/>
          <p:nvPr/>
        </p:nvSpPr>
        <p:spPr>
          <a:xfrm>
            <a:off x="41996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4" name="Shape 902"/>
          <p:cNvSpPr/>
          <p:nvPr/>
        </p:nvSpPr>
        <p:spPr>
          <a:xfrm>
            <a:off x="436790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5" name="Shape 903"/>
          <p:cNvSpPr/>
          <p:nvPr/>
        </p:nvSpPr>
        <p:spPr>
          <a:xfrm>
            <a:off x="45361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6" name="Shape 904"/>
          <p:cNvSpPr/>
          <p:nvPr/>
        </p:nvSpPr>
        <p:spPr>
          <a:xfrm>
            <a:off x="470440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7" name="Shape 905"/>
          <p:cNvSpPr/>
          <p:nvPr/>
        </p:nvSpPr>
        <p:spPr>
          <a:xfrm>
            <a:off x="487265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8" name="Shape 906"/>
          <p:cNvSpPr/>
          <p:nvPr/>
        </p:nvSpPr>
        <p:spPr>
          <a:xfrm>
            <a:off x="50409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9" name="Shape 907"/>
          <p:cNvSpPr/>
          <p:nvPr/>
        </p:nvSpPr>
        <p:spPr>
          <a:xfrm>
            <a:off x="520915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0" name="Shape 908"/>
          <p:cNvSpPr/>
          <p:nvPr/>
        </p:nvSpPr>
        <p:spPr>
          <a:xfrm>
            <a:off x="53774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1" name="Shape 909"/>
          <p:cNvSpPr/>
          <p:nvPr/>
        </p:nvSpPr>
        <p:spPr>
          <a:xfrm>
            <a:off x="554565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2" name="Shape 910"/>
          <p:cNvSpPr/>
          <p:nvPr/>
        </p:nvSpPr>
        <p:spPr>
          <a:xfrm>
            <a:off x="571390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3" name="Shape 911"/>
          <p:cNvSpPr/>
          <p:nvPr/>
        </p:nvSpPr>
        <p:spPr>
          <a:xfrm>
            <a:off x="58821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4" name="Shape 912"/>
          <p:cNvSpPr/>
          <p:nvPr/>
        </p:nvSpPr>
        <p:spPr>
          <a:xfrm>
            <a:off x="605040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5" name="Shape 913"/>
          <p:cNvSpPr/>
          <p:nvPr/>
        </p:nvSpPr>
        <p:spPr>
          <a:xfrm>
            <a:off x="62186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6" name="Shape 914"/>
          <p:cNvSpPr/>
          <p:nvPr/>
        </p:nvSpPr>
        <p:spPr>
          <a:xfrm>
            <a:off x="638690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7" name="Shape 915"/>
          <p:cNvSpPr/>
          <p:nvPr/>
        </p:nvSpPr>
        <p:spPr>
          <a:xfrm>
            <a:off x="655515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8" name="Shape 916"/>
          <p:cNvSpPr/>
          <p:nvPr/>
        </p:nvSpPr>
        <p:spPr>
          <a:xfrm>
            <a:off x="67234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9" name="Shape 917"/>
          <p:cNvSpPr/>
          <p:nvPr/>
        </p:nvSpPr>
        <p:spPr>
          <a:xfrm>
            <a:off x="689165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0" name="Shape 918"/>
          <p:cNvSpPr/>
          <p:nvPr/>
        </p:nvSpPr>
        <p:spPr>
          <a:xfrm>
            <a:off x="70599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1" name="Shape 919"/>
          <p:cNvSpPr/>
          <p:nvPr/>
        </p:nvSpPr>
        <p:spPr>
          <a:xfrm>
            <a:off x="722814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2" name="Shape 920"/>
          <p:cNvSpPr/>
          <p:nvPr/>
        </p:nvSpPr>
        <p:spPr>
          <a:xfrm>
            <a:off x="739639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3" name="Shape 921"/>
          <p:cNvSpPr/>
          <p:nvPr/>
        </p:nvSpPr>
        <p:spPr>
          <a:xfrm>
            <a:off x="75646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4" name="Shape 922"/>
          <p:cNvSpPr/>
          <p:nvPr/>
        </p:nvSpPr>
        <p:spPr>
          <a:xfrm>
            <a:off x="773289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5" name="Shape 923"/>
          <p:cNvSpPr/>
          <p:nvPr/>
        </p:nvSpPr>
        <p:spPr>
          <a:xfrm>
            <a:off x="79011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6" name="Shape 924"/>
          <p:cNvSpPr/>
          <p:nvPr/>
        </p:nvSpPr>
        <p:spPr>
          <a:xfrm>
            <a:off x="806939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7" name="Shape 925"/>
          <p:cNvSpPr/>
          <p:nvPr/>
        </p:nvSpPr>
        <p:spPr>
          <a:xfrm>
            <a:off x="823764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8" name="Shape 926"/>
          <p:cNvSpPr/>
          <p:nvPr/>
        </p:nvSpPr>
        <p:spPr>
          <a:xfrm>
            <a:off x="84058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9" name="Shape 927"/>
          <p:cNvSpPr/>
          <p:nvPr/>
        </p:nvSpPr>
        <p:spPr>
          <a:xfrm>
            <a:off x="857414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0" name="Shape 928"/>
          <p:cNvSpPr/>
          <p:nvPr/>
        </p:nvSpPr>
        <p:spPr>
          <a:xfrm>
            <a:off x="87423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1" name="Shape 929"/>
          <p:cNvSpPr/>
          <p:nvPr/>
        </p:nvSpPr>
        <p:spPr>
          <a:xfrm>
            <a:off x="891064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2" name="Shape 930"/>
          <p:cNvSpPr/>
          <p:nvPr/>
        </p:nvSpPr>
        <p:spPr>
          <a:xfrm>
            <a:off x="907889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3" name="Shape 931"/>
          <p:cNvSpPr/>
          <p:nvPr/>
        </p:nvSpPr>
        <p:spPr>
          <a:xfrm>
            <a:off x="92471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4" name="Shape 932"/>
          <p:cNvSpPr/>
          <p:nvPr/>
        </p:nvSpPr>
        <p:spPr>
          <a:xfrm>
            <a:off x="941539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5" name="Shape 933"/>
          <p:cNvSpPr/>
          <p:nvPr/>
        </p:nvSpPr>
        <p:spPr>
          <a:xfrm>
            <a:off x="95836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6" name="Shape 934"/>
          <p:cNvSpPr/>
          <p:nvPr/>
        </p:nvSpPr>
        <p:spPr>
          <a:xfrm>
            <a:off x="975189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7" name="Shape 935"/>
          <p:cNvSpPr/>
          <p:nvPr/>
        </p:nvSpPr>
        <p:spPr>
          <a:xfrm>
            <a:off x="992014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8" name="Shape 936"/>
          <p:cNvSpPr/>
          <p:nvPr/>
        </p:nvSpPr>
        <p:spPr>
          <a:xfrm>
            <a:off x="100883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9" name="Shape 937"/>
          <p:cNvSpPr/>
          <p:nvPr/>
        </p:nvSpPr>
        <p:spPr>
          <a:xfrm>
            <a:off x="1025664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0" name="Shape 938"/>
          <p:cNvSpPr/>
          <p:nvPr/>
        </p:nvSpPr>
        <p:spPr>
          <a:xfrm>
            <a:off x="104248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1" name="Shape 939"/>
          <p:cNvSpPr/>
          <p:nvPr/>
        </p:nvSpPr>
        <p:spPr>
          <a:xfrm>
            <a:off x="1059314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2" name="Shape 940"/>
          <p:cNvSpPr/>
          <p:nvPr/>
        </p:nvSpPr>
        <p:spPr>
          <a:xfrm>
            <a:off x="1076139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3" name="Shape 941"/>
          <p:cNvSpPr/>
          <p:nvPr/>
        </p:nvSpPr>
        <p:spPr>
          <a:xfrm>
            <a:off x="109296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4" name="Shape 942"/>
          <p:cNvSpPr/>
          <p:nvPr/>
        </p:nvSpPr>
        <p:spPr>
          <a:xfrm>
            <a:off x="1109789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5" name="Shape 943"/>
          <p:cNvSpPr/>
          <p:nvPr/>
        </p:nvSpPr>
        <p:spPr>
          <a:xfrm>
            <a:off x="112661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6" name="Shape 944"/>
          <p:cNvSpPr/>
          <p:nvPr/>
        </p:nvSpPr>
        <p:spPr>
          <a:xfrm>
            <a:off x="1143438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7" name="Shape 945"/>
          <p:cNvSpPr/>
          <p:nvPr/>
        </p:nvSpPr>
        <p:spPr>
          <a:xfrm>
            <a:off x="1160263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8" name="Shape 946"/>
          <p:cNvSpPr/>
          <p:nvPr/>
        </p:nvSpPr>
        <p:spPr>
          <a:xfrm>
            <a:off x="117708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9" name="Shape 947"/>
          <p:cNvSpPr/>
          <p:nvPr/>
        </p:nvSpPr>
        <p:spPr>
          <a:xfrm>
            <a:off x="1193913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0" name="Shape 948"/>
          <p:cNvSpPr/>
          <p:nvPr/>
        </p:nvSpPr>
        <p:spPr>
          <a:xfrm>
            <a:off x="121073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1" name="Shape 949"/>
          <p:cNvSpPr/>
          <p:nvPr/>
        </p:nvSpPr>
        <p:spPr>
          <a:xfrm>
            <a:off x="-658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2" name="Shape 950"/>
          <p:cNvSpPr/>
          <p:nvPr/>
        </p:nvSpPr>
        <p:spPr>
          <a:xfrm>
            <a:off x="16166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3" name="Shape 951"/>
          <p:cNvSpPr/>
          <p:nvPr/>
        </p:nvSpPr>
        <p:spPr>
          <a:xfrm>
            <a:off x="32991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4" name="Shape 952"/>
          <p:cNvSpPr/>
          <p:nvPr/>
        </p:nvSpPr>
        <p:spPr>
          <a:xfrm>
            <a:off x="49816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5" name="Shape 953"/>
          <p:cNvSpPr/>
          <p:nvPr/>
        </p:nvSpPr>
        <p:spPr>
          <a:xfrm>
            <a:off x="66641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6" name="Shape 954"/>
          <p:cNvSpPr/>
          <p:nvPr/>
        </p:nvSpPr>
        <p:spPr>
          <a:xfrm>
            <a:off x="8346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7" name="Shape 955"/>
          <p:cNvSpPr/>
          <p:nvPr/>
        </p:nvSpPr>
        <p:spPr>
          <a:xfrm>
            <a:off x="100291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8" name="Shape 956"/>
          <p:cNvSpPr/>
          <p:nvPr/>
        </p:nvSpPr>
        <p:spPr>
          <a:xfrm>
            <a:off x="11711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9" name="Shape 957"/>
          <p:cNvSpPr/>
          <p:nvPr/>
        </p:nvSpPr>
        <p:spPr>
          <a:xfrm>
            <a:off x="133941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0" name="Shape 958"/>
          <p:cNvSpPr/>
          <p:nvPr/>
        </p:nvSpPr>
        <p:spPr>
          <a:xfrm>
            <a:off x="150766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1" name="Shape 959"/>
          <p:cNvSpPr/>
          <p:nvPr/>
        </p:nvSpPr>
        <p:spPr>
          <a:xfrm>
            <a:off x="16759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2" name="Shape 960"/>
          <p:cNvSpPr/>
          <p:nvPr/>
        </p:nvSpPr>
        <p:spPr>
          <a:xfrm>
            <a:off x="184416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3" name="Shape 961"/>
          <p:cNvSpPr/>
          <p:nvPr/>
        </p:nvSpPr>
        <p:spPr>
          <a:xfrm>
            <a:off x="20124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4" name="Shape 962"/>
          <p:cNvSpPr/>
          <p:nvPr/>
        </p:nvSpPr>
        <p:spPr>
          <a:xfrm>
            <a:off x="218066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5" name="Shape 963"/>
          <p:cNvSpPr/>
          <p:nvPr/>
        </p:nvSpPr>
        <p:spPr>
          <a:xfrm>
            <a:off x="234891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6" name="Shape 964"/>
          <p:cNvSpPr/>
          <p:nvPr/>
        </p:nvSpPr>
        <p:spPr>
          <a:xfrm>
            <a:off x="25171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7" name="Shape 965"/>
          <p:cNvSpPr/>
          <p:nvPr/>
        </p:nvSpPr>
        <p:spPr>
          <a:xfrm>
            <a:off x="268541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8" name="Shape 966"/>
          <p:cNvSpPr/>
          <p:nvPr/>
        </p:nvSpPr>
        <p:spPr>
          <a:xfrm>
            <a:off x="28536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9" name="Shape 967"/>
          <p:cNvSpPr/>
          <p:nvPr/>
        </p:nvSpPr>
        <p:spPr>
          <a:xfrm>
            <a:off x="302190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0" name="Shape 968"/>
          <p:cNvSpPr/>
          <p:nvPr/>
        </p:nvSpPr>
        <p:spPr>
          <a:xfrm>
            <a:off x="319015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1" name="Shape 969"/>
          <p:cNvSpPr/>
          <p:nvPr/>
        </p:nvSpPr>
        <p:spPr>
          <a:xfrm>
            <a:off x="33584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2" name="Shape 970"/>
          <p:cNvSpPr/>
          <p:nvPr/>
        </p:nvSpPr>
        <p:spPr>
          <a:xfrm>
            <a:off x="352665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3" name="Shape 971"/>
          <p:cNvSpPr/>
          <p:nvPr/>
        </p:nvSpPr>
        <p:spPr>
          <a:xfrm>
            <a:off x="36949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4" name="Shape 972"/>
          <p:cNvSpPr/>
          <p:nvPr/>
        </p:nvSpPr>
        <p:spPr>
          <a:xfrm>
            <a:off x="386315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5" name="Shape 973"/>
          <p:cNvSpPr/>
          <p:nvPr/>
        </p:nvSpPr>
        <p:spPr>
          <a:xfrm>
            <a:off x="403140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6" name="Shape 974"/>
          <p:cNvSpPr/>
          <p:nvPr/>
        </p:nvSpPr>
        <p:spPr>
          <a:xfrm>
            <a:off x="41996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7" name="Shape 975"/>
          <p:cNvSpPr/>
          <p:nvPr/>
        </p:nvSpPr>
        <p:spPr>
          <a:xfrm>
            <a:off x="436790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8" name="Shape 976"/>
          <p:cNvSpPr/>
          <p:nvPr/>
        </p:nvSpPr>
        <p:spPr>
          <a:xfrm>
            <a:off x="45361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9" name="Shape 977"/>
          <p:cNvSpPr/>
          <p:nvPr/>
        </p:nvSpPr>
        <p:spPr>
          <a:xfrm>
            <a:off x="470440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0" name="Shape 978"/>
          <p:cNvSpPr/>
          <p:nvPr/>
        </p:nvSpPr>
        <p:spPr>
          <a:xfrm>
            <a:off x="487265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1" name="Shape 979"/>
          <p:cNvSpPr/>
          <p:nvPr/>
        </p:nvSpPr>
        <p:spPr>
          <a:xfrm>
            <a:off x="50409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2" name="Shape 980"/>
          <p:cNvSpPr/>
          <p:nvPr/>
        </p:nvSpPr>
        <p:spPr>
          <a:xfrm>
            <a:off x="520915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3" name="Shape 981"/>
          <p:cNvSpPr/>
          <p:nvPr/>
        </p:nvSpPr>
        <p:spPr>
          <a:xfrm>
            <a:off x="53774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4" name="Shape 982"/>
          <p:cNvSpPr/>
          <p:nvPr/>
        </p:nvSpPr>
        <p:spPr>
          <a:xfrm>
            <a:off x="554565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5" name="Shape 983"/>
          <p:cNvSpPr/>
          <p:nvPr/>
        </p:nvSpPr>
        <p:spPr>
          <a:xfrm>
            <a:off x="571390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6" name="Shape 984"/>
          <p:cNvSpPr/>
          <p:nvPr/>
        </p:nvSpPr>
        <p:spPr>
          <a:xfrm>
            <a:off x="58821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7" name="Shape 985"/>
          <p:cNvSpPr/>
          <p:nvPr/>
        </p:nvSpPr>
        <p:spPr>
          <a:xfrm>
            <a:off x="605040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8" name="Shape 986"/>
          <p:cNvSpPr/>
          <p:nvPr/>
        </p:nvSpPr>
        <p:spPr>
          <a:xfrm>
            <a:off x="62186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9" name="Shape 987"/>
          <p:cNvSpPr/>
          <p:nvPr/>
        </p:nvSpPr>
        <p:spPr>
          <a:xfrm>
            <a:off x="638690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0" name="Shape 988"/>
          <p:cNvSpPr/>
          <p:nvPr/>
        </p:nvSpPr>
        <p:spPr>
          <a:xfrm>
            <a:off x="655515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1" name="Shape 989"/>
          <p:cNvSpPr/>
          <p:nvPr/>
        </p:nvSpPr>
        <p:spPr>
          <a:xfrm>
            <a:off x="67234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2" name="Shape 990"/>
          <p:cNvSpPr/>
          <p:nvPr/>
        </p:nvSpPr>
        <p:spPr>
          <a:xfrm>
            <a:off x="689165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3" name="Shape 991"/>
          <p:cNvSpPr/>
          <p:nvPr/>
        </p:nvSpPr>
        <p:spPr>
          <a:xfrm>
            <a:off x="70599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4" name="Shape 992"/>
          <p:cNvSpPr/>
          <p:nvPr/>
        </p:nvSpPr>
        <p:spPr>
          <a:xfrm>
            <a:off x="722814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5" name="Shape 993"/>
          <p:cNvSpPr/>
          <p:nvPr/>
        </p:nvSpPr>
        <p:spPr>
          <a:xfrm>
            <a:off x="739639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6" name="Shape 994"/>
          <p:cNvSpPr/>
          <p:nvPr/>
        </p:nvSpPr>
        <p:spPr>
          <a:xfrm>
            <a:off x="75646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7" name="Shape 995"/>
          <p:cNvSpPr/>
          <p:nvPr/>
        </p:nvSpPr>
        <p:spPr>
          <a:xfrm>
            <a:off x="773289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8" name="Shape 996"/>
          <p:cNvSpPr/>
          <p:nvPr/>
        </p:nvSpPr>
        <p:spPr>
          <a:xfrm>
            <a:off x="79011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9" name="Shape 997"/>
          <p:cNvSpPr/>
          <p:nvPr/>
        </p:nvSpPr>
        <p:spPr>
          <a:xfrm>
            <a:off x="806939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0" name="Shape 998"/>
          <p:cNvSpPr/>
          <p:nvPr/>
        </p:nvSpPr>
        <p:spPr>
          <a:xfrm>
            <a:off x="823764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1" name="Shape 999"/>
          <p:cNvSpPr/>
          <p:nvPr/>
        </p:nvSpPr>
        <p:spPr>
          <a:xfrm>
            <a:off x="84058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2" name="Shape 1000"/>
          <p:cNvSpPr/>
          <p:nvPr/>
        </p:nvSpPr>
        <p:spPr>
          <a:xfrm>
            <a:off x="857414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3" name="Shape 1001"/>
          <p:cNvSpPr/>
          <p:nvPr/>
        </p:nvSpPr>
        <p:spPr>
          <a:xfrm>
            <a:off x="87423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4" name="Shape 1002"/>
          <p:cNvSpPr/>
          <p:nvPr/>
        </p:nvSpPr>
        <p:spPr>
          <a:xfrm>
            <a:off x="891064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5" name="Shape 1003"/>
          <p:cNvSpPr/>
          <p:nvPr/>
        </p:nvSpPr>
        <p:spPr>
          <a:xfrm>
            <a:off x="907889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6" name="Shape 1004"/>
          <p:cNvSpPr/>
          <p:nvPr/>
        </p:nvSpPr>
        <p:spPr>
          <a:xfrm>
            <a:off x="92471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7" name="Shape 1005"/>
          <p:cNvSpPr/>
          <p:nvPr/>
        </p:nvSpPr>
        <p:spPr>
          <a:xfrm>
            <a:off x="941539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8" name="Shape 1006"/>
          <p:cNvSpPr/>
          <p:nvPr/>
        </p:nvSpPr>
        <p:spPr>
          <a:xfrm>
            <a:off x="95836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9" name="Shape 1007"/>
          <p:cNvSpPr/>
          <p:nvPr/>
        </p:nvSpPr>
        <p:spPr>
          <a:xfrm>
            <a:off x="975189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0" name="Shape 1008"/>
          <p:cNvSpPr/>
          <p:nvPr/>
        </p:nvSpPr>
        <p:spPr>
          <a:xfrm>
            <a:off x="992014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1" name="Shape 1009"/>
          <p:cNvSpPr/>
          <p:nvPr/>
        </p:nvSpPr>
        <p:spPr>
          <a:xfrm>
            <a:off x="100883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2" name="Shape 1010"/>
          <p:cNvSpPr/>
          <p:nvPr/>
        </p:nvSpPr>
        <p:spPr>
          <a:xfrm>
            <a:off x="1025664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3" name="Shape 1011"/>
          <p:cNvSpPr/>
          <p:nvPr/>
        </p:nvSpPr>
        <p:spPr>
          <a:xfrm>
            <a:off x="104248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4" name="Shape 1012"/>
          <p:cNvSpPr/>
          <p:nvPr/>
        </p:nvSpPr>
        <p:spPr>
          <a:xfrm>
            <a:off x="1059314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5" name="Shape 1013"/>
          <p:cNvSpPr/>
          <p:nvPr/>
        </p:nvSpPr>
        <p:spPr>
          <a:xfrm>
            <a:off x="1076139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6" name="Shape 1014"/>
          <p:cNvSpPr/>
          <p:nvPr/>
        </p:nvSpPr>
        <p:spPr>
          <a:xfrm>
            <a:off x="109296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7" name="Shape 1015"/>
          <p:cNvSpPr/>
          <p:nvPr/>
        </p:nvSpPr>
        <p:spPr>
          <a:xfrm>
            <a:off x="1109789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8" name="Shape 1016"/>
          <p:cNvSpPr/>
          <p:nvPr/>
        </p:nvSpPr>
        <p:spPr>
          <a:xfrm>
            <a:off x="112661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9" name="Shape 1017"/>
          <p:cNvSpPr/>
          <p:nvPr/>
        </p:nvSpPr>
        <p:spPr>
          <a:xfrm>
            <a:off x="1143438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0" name="Shape 1018"/>
          <p:cNvSpPr/>
          <p:nvPr/>
        </p:nvSpPr>
        <p:spPr>
          <a:xfrm>
            <a:off x="1160263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1" name="Shape 1019"/>
          <p:cNvSpPr/>
          <p:nvPr/>
        </p:nvSpPr>
        <p:spPr>
          <a:xfrm>
            <a:off x="117708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2" name="Shape 1020"/>
          <p:cNvSpPr/>
          <p:nvPr/>
        </p:nvSpPr>
        <p:spPr>
          <a:xfrm>
            <a:off x="1193913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3" name="Shape 1021"/>
          <p:cNvSpPr/>
          <p:nvPr/>
        </p:nvSpPr>
        <p:spPr>
          <a:xfrm>
            <a:off x="121073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4" name="Shape 1022"/>
          <p:cNvSpPr/>
          <p:nvPr/>
        </p:nvSpPr>
        <p:spPr>
          <a:xfrm>
            <a:off x="-658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5" name="Shape 1023"/>
          <p:cNvSpPr/>
          <p:nvPr/>
        </p:nvSpPr>
        <p:spPr>
          <a:xfrm>
            <a:off x="16166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6" name="Shape 1024"/>
          <p:cNvSpPr/>
          <p:nvPr/>
        </p:nvSpPr>
        <p:spPr>
          <a:xfrm>
            <a:off x="32991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7" name="Shape 1025"/>
          <p:cNvSpPr/>
          <p:nvPr/>
        </p:nvSpPr>
        <p:spPr>
          <a:xfrm>
            <a:off x="49816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8" name="Shape 1026"/>
          <p:cNvSpPr/>
          <p:nvPr/>
        </p:nvSpPr>
        <p:spPr>
          <a:xfrm>
            <a:off x="66641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9" name="Shape 1027"/>
          <p:cNvSpPr/>
          <p:nvPr/>
        </p:nvSpPr>
        <p:spPr>
          <a:xfrm>
            <a:off x="8346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0" name="Shape 1028"/>
          <p:cNvSpPr/>
          <p:nvPr/>
        </p:nvSpPr>
        <p:spPr>
          <a:xfrm>
            <a:off x="100291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1" name="Shape 1029"/>
          <p:cNvSpPr/>
          <p:nvPr/>
        </p:nvSpPr>
        <p:spPr>
          <a:xfrm>
            <a:off x="11711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2" name="Shape 1030"/>
          <p:cNvSpPr/>
          <p:nvPr/>
        </p:nvSpPr>
        <p:spPr>
          <a:xfrm>
            <a:off x="133941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3" name="Shape 1031"/>
          <p:cNvSpPr/>
          <p:nvPr/>
        </p:nvSpPr>
        <p:spPr>
          <a:xfrm>
            <a:off x="150766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4" name="Shape 1032"/>
          <p:cNvSpPr/>
          <p:nvPr/>
        </p:nvSpPr>
        <p:spPr>
          <a:xfrm>
            <a:off x="16759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5" name="Shape 1033"/>
          <p:cNvSpPr/>
          <p:nvPr/>
        </p:nvSpPr>
        <p:spPr>
          <a:xfrm>
            <a:off x="184416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6" name="Shape 1034"/>
          <p:cNvSpPr/>
          <p:nvPr/>
        </p:nvSpPr>
        <p:spPr>
          <a:xfrm>
            <a:off x="20124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7" name="Shape 1035"/>
          <p:cNvSpPr/>
          <p:nvPr/>
        </p:nvSpPr>
        <p:spPr>
          <a:xfrm>
            <a:off x="218066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8" name="Shape 1036"/>
          <p:cNvSpPr/>
          <p:nvPr/>
        </p:nvSpPr>
        <p:spPr>
          <a:xfrm>
            <a:off x="234891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9" name="Shape 1037"/>
          <p:cNvSpPr/>
          <p:nvPr/>
        </p:nvSpPr>
        <p:spPr>
          <a:xfrm>
            <a:off x="25171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0" name="Shape 1038"/>
          <p:cNvSpPr/>
          <p:nvPr/>
        </p:nvSpPr>
        <p:spPr>
          <a:xfrm>
            <a:off x="268541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1" name="Shape 1039"/>
          <p:cNvSpPr/>
          <p:nvPr/>
        </p:nvSpPr>
        <p:spPr>
          <a:xfrm>
            <a:off x="28536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2" name="Shape 1040"/>
          <p:cNvSpPr/>
          <p:nvPr/>
        </p:nvSpPr>
        <p:spPr>
          <a:xfrm>
            <a:off x="302190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3" name="Shape 1041"/>
          <p:cNvSpPr/>
          <p:nvPr/>
        </p:nvSpPr>
        <p:spPr>
          <a:xfrm>
            <a:off x="319015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4" name="Shape 1042"/>
          <p:cNvSpPr/>
          <p:nvPr/>
        </p:nvSpPr>
        <p:spPr>
          <a:xfrm>
            <a:off x="33584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5" name="Shape 1043"/>
          <p:cNvSpPr/>
          <p:nvPr/>
        </p:nvSpPr>
        <p:spPr>
          <a:xfrm>
            <a:off x="352665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6" name="Shape 1044"/>
          <p:cNvSpPr/>
          <p:nvPr/>
        </p:nvSpPr>
        <p:spPr>
          <a:xfrm>
            <a:off x="36949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7" name="Shape 1045"/>
          <p:cNvSpPr/>
          <p:nvPr/>
        </p:nvSpPr>
        <p:spPr>
          <a:xfrm>
            <a:off x="386315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8" name="Shape 1046"/>
          <p:cNvSpPr/>
          <p:nvPr/>
        </p:nvSpPr>
        <p:spPr>
          <a:xfrm>
            <a:off x="403140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9" name="Shape 1047"/>
          <p:cNvSpPr/>
          <p:nvPr/>
        </p:nvSpPr>
        <p:spPr>
          <a:xfrm>
            <a:off x="41996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0" name="Shape 1048"/>
          <p:cNvSpPr/>
          <p:nvPr/>
        </p:nvSpPr>
        <p:spPr>
          <a:xfrm>
            <a:off x="436790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1" name="Shape 1049"/>
          <p:cNvSpPr/>
          <p:nvPr/>
        </p:nvSpPr>
        <p:spPr>
          <a:xfrm>
            <a:off x="45361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2" name="Shape 1050"/>
          <p:cNvSpPr/>
          <p:nvPr/>
        </p:nvSpPr>
        <p:spPr>
          <a:xfrm>
            <a:off x="470440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3" name="Shape 1051"/>
          <p:cNvSpPr/>
          <p:nvPr/>
        </p:nvSpPr>
        <p:spPr>
          <a:xfrm>
            <a:off x="487265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4" name="Shape 1052"/>
          <p:cNvSpPr/>
          <p:nvPr/>
        </p:nvSpPr>
        <p:spPr>
          <a:xfrm>
            <a:off x="50409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5" name="Shape 1053"/>
          <p:cNvSpPr/>
          <p:nvPr/>
        </p:nvSpPr>
        <p:spPr>
          <a:xfrm>
            <a:off x="520915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6" name="Shape 1054"/>
          <p:cNvSpPr/>
          <p:nvPr/>
        </p:nvSpPr>
        <p:spPr>
          <a:xfrm>
            <a:off x="53774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7" name="Shape 1055"/>
          <p:cNvSpPr/>
          <p:nvPr/>
        </p:nvSpPr>
        <p:spPr>
          <a:xfrm>
            <a:off x="554565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8" name="Shape 1056"/>
          <p:cNvSpPr/>
          <p:nvPr/>
        </p:nvSpPr>
        <p:spPr>
          <a:xfrm>
            <a:off x="571390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9" name="Shape 1057"/>
          <p:cNvSpPr/>
          <p:nvPr/>
        </p:nvSpPr>
        <p:spPr>
          <a:xfrm>
            <a:off x="58821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0" name="Shape 1058"/>
          <p:cNvSpPr/>
          <p:nvPr/>
        </p:nvSpPr>
        <p:spPr>
          <a:xfrm>
            <a:off x="605040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1" name="Shape 1059"/>
          <p:cNvSpPr/>
          <p:nvPr/>
        </p:nvSpPr>
        <p:spPr>
          <a:xfrm>
            <a:off x="62186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2" name="Shape 1060"/>
          <p:cNvSpPr/>
          <p:nvPr/>
        </p:nvSpPr>
        <p:spPr>
          <a:xfrm>
            <a:off x="638690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3" name="Shape 1061"/>
          <p:cNvSpPr/>
          <p:nvPr/>
        </p:nvSpPr>
        <p:spPr>
          <a:xfrm>
            <a:off x="655515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4" name="Shape 1062"/>
          <p:cNvSpPr/>
          <p:nvPr/>
        </p:nvSpPr>
        <p:spPr>
          <a:xfrm>
            <a:off x="67234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5" name="Shape 1063"/>
          <p:cNvSpPr/>
          <p:nvPr/>
        </p:nvSpPr>
        <p:spPr>
          <a:xfrm>
            <a:off x="689165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6" name="Shape 1064"/>
          <p:cNvSpPr/>
          <p:nvPr/>
        </p:nvSpPr>
        <p:spPr>
          <a:xfrm>
            <a:off x="70599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7" name="Shape 1065"/>
          <p:cNvSpPr/>
          <p:nvPr/>
        </p:nvSpPr>
        <p:spPr>
          <a:xfrm>
            <a:off x="722814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8" name="Shape 1066"/>
          <p:cNvSpPr/>
          <p:nvPr/>
        </p:nvSpPr>
        <p:spPr>
          <a:xfrm>
            <a:off x="739639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9" name="Shape 1067"/>
          <p:cNvSpPr/>
          <p:nvPr/>
        </p:nvSpPr>
        <p:spPr>
          <a:xfrm>
            <a:off x="75646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0" name="Shape 1068"/>
          <p:cNvSpPr/>
          <p:nvPr/>
        </p:nvSpPr>
        <p:spPr>
          <a:xfrm>
            <a:off x="773289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1" name="Shape 1069"/>
          <p:cNvSpPr/>
          <p:nvPr/>
        </p:nvSpPr>
        <p:spPr>
          <a:xfrm>
            <a:off x="79011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2" name="Shape 1070"/>
          <p:cNvSpPr/>
          <p:nvPr/>
        </p:nvSpPr>
        <p:spPr>
          <a:xfrm>
            <a:off x="806939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3" name="Shape 1071"/>
          <p:cNvSpPr/>
          <p:nvPr/>
        </p:nvSpPr>
        <p:spPr>
          <a:xfrm>
            <a:off x="823764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4" name="Shape 1072"/>
          <p:cNvSpPr/>
          <p:nvPr/>
        </p:nvSpPr>
        <p:spPr>
          <a:xfrm>
            <a:off x="84058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5" name="Shape 1073"/>
          <p:cNvSpPr/>
          <p:nvPr/>
        </p:nvSpPr>
        <p:spPr>
          <a:xfrm>
            <a:off x="857414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6" name="Shape 1074"/>
          <p:cNvSpPr/>
          <p:nvPr/>
        </p:nvSpPr>
        <p:spPr>
          <a:xfrm>
            <a:off x="87423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7" name="Shape 1075"/>
          <p:cNvSpPr/>
          <p:nvPr/>
        </p:nvSpPr>
        <p:spPr>
          <a:xfrm>
            <a:off x="891064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8" name="Shape 1076"/>
          <p:cNvSpPr/>
          <p:nvPr/>
        </p:nvSpPr>
        <p:spPr>
          <a:xfrm>
            <a:off x="907889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9" name="Shape 1077"/>
          <p:cNvSpPr/>
          <p:nvPr/>
        </p:nvSpPr>
        <p:spPr>
          <a:xfrm>
            <a:off x="92471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0" name="Shape 1078"/>
          <p:cNvSpPr/>
          <p:nvPr/>
        </p:nvSpPr>
        <p:spPr>
          <a:xfrm>
            <a:off x="941539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1" name="Shape 1079"/>
          <p:cNvSpPr/>
          <p:nvPr/>
        </p:nvSpPr>
        <p:spPr>
          <a:xfrm>
            <a:off x="95836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2" name="Shape 1080"/>
          <p:cNvSpPr/>
          <p:nvPr/>
        </p:nvSpPr>
        <p:spPr>
          <a:xfrm>
            <a:off x="975189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3" name="Shape 1081"/>
          <p:cNvSpPr/>
          <p:nvPr/>
        </p:nvSpPr>
        <p:spPr>
          <a:xfrm>
            <a:off x="992014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4" name="Shape 1082"/>
          <p:cNvSpPr/>
          <p:nvPr/>
        </p:nvSpPr>
        <p:spPr>
          <a:xfrm>
            <a:off x="100883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5" name="Shape 1083"/>
          <p:cNvSpPr/>
          <p:nvPr/>
        </p:nvSpPr>
        <p:spPr>
          <a:xfrm>
            <a:off x="1025664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6" name="Shape 1084"/>
          <p:cNvSpPr/>
          <p:nvPr/>
        </p:nvSpPr>
        <p:spPr>
          <a:xfrm>
            <a:off x="104248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7" name="Shape 1085"/>
          <p:cNvSpPr/>
          <p:nvPr/>
        </p:nvSpPr>
        <p:spPr>
          <a:xfrm>
            <a:off x="1059314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8" name="Shape 1086"/>
          <p:cNvSpPr/>
          <p:nvPr/>
        </p:nvSpPr>
        <p:spPr>
          <a:xfrm>
            <a:off x="1076139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9" name="Shape 1087"/>
          <p:cNvSpPr/>
          <p:nvPr/>
        </p:nvSpPr>
        <p:spPr>
          <a:xfrm>
            <a:off x="109296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0" name="Shape 1088"/>
          <p:cNvSpPr/>
          <p:nvPr/>
        </p:nvSpPr>
        <p:spPr>
          <a:xfrm>
            <a:off x="1109789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1" name="Shape 1089"/>
          <p:cNvSpPr/>
          <p:nvPr/>
        </p:nvSpPr>
        <p:spPr>
          <a:xfrm>
            <a:off x="112661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2" name="Shape 1090"/>
          <p:cNvSpPr/>
          <p:nvPr/>
        </p:nvSpPr>
        <p:spPr>
          <a:xfrm>
            <a:off x="1143438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3" name="Shape 1091"/>
          <p:cNvSpPr/>
          <p:nvPr/>
        </p:nvSpPr>
        <p:spPr>
          <a:xfrm>
            <a:off x="1160263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4" name="Shape 1092"/>
          <p:cNvSpPr/>
          <p:nvPr/>
        </p:nvSpPr>
        <p:spPr>
          <a:xfrm>
            <a:off x="117708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5" name="Shape 1093"/>
          <p:cNvSpPr/>
          <p:nvPr/>
        </p:nvSpPr>
        <p:spPr>
          <a:xfrm>
            <a:off x="1193913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6" name="Shape 1094"/>
          <p:cNvSpPr/>
          <p:nvPr/>
        </p:nvSpPr>
        <p:spPr>
          <a:xfrm>
            <a:off x="121073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7" name="Shape 1095"/>
          <p:cNvSpPr/>
          <p:nvPr/>
        </p:nvSpPr>
        <p:spPr>
          <a:xfrm>
            <a:off x="-658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8" name="Shape 1096"/>
          <p:cNvSpPr/>
          <p:nvPr/>
        </p:nvSpPr>
        <p:spPr>
          <a:xfrm>
            <a:off x="16166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9" name="Shape 1097"/>
          <p:cNvSpPr/>
          <p:nvPr/>
        </p:nvSpPr>
        <p:spPr>
          <a:xfrm>
            <a:off x="32991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0" name="Shape 1098"/>
          <p:cNvSpPr/>
          <p:nvPr/>
        </p:nvSpPr>
        <p:spPr>
          <a:xfrm>
            <a:off x="49816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1" name="Shape 1099"/>
          <p:cNvSpPr/>
          <p:nvPr/>
        </p:nvSpPr>
        <p:spPr>
          <a:xfrm>
            <a:off x="66641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2" name="Shape 1100"/>
          <p:cNvSpPr/>
          <p:nvPr/>
        </p:nvSpPr>
        <p:spPr>
          <a:xfrm>
            <a:off x="8346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3" name="Shape 1101"/>
          <p:cNvSpPr/>
          <p:nvPr/>
        </p:nvSpPr>
        <p:spPr>
          <a:xfrm>
            <a:off x="100291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4" name="Shape 1102"/>
          <p:cNvSpPr/>
          <p:nvPr/>
        </p:nvSpPr>
        <p:spPr>
          <a:xfrm>
            <a:off x="11711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5" name="Shape 1103"/>
          <p:cNvSpPr/>
          <p:nvPr/>
        </p:nvSpPr>
        <p:spPr>
          <a:xfrm>
            <a:off x="133941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6" name="Shape 1104"/>
          <p:cNvSpPr/>
          <p:nvPr/>
        </p:nvSpPr>
        <p:spPr>
          <a:xfrm>
            <a:off x="150766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7" name="Shape 1105"/>
          <p:cNvSpPr/>
          <p:nvPr/>
        </p:nvSpPr>
        <p:spPr>
          <a:xfrm>
            <a:off x="16759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8" name="Shape 1106"/>
          <p:cNvSpPr/>
          <p:nvPr/>
        </p:nvSpPr>
        <p:spPr>
          <a:xfrm>
            <a:off x="184416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9" name="Shape 1107"/>
          <p:cNvSpPr/>
          <p:nvPr/>
        </p:nvSpPr>
        <p:spPr>
          <a:xfrm>
            <a:off x="20124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0" name="Shape 1108"/>
          <p:cNvSpPr/>
          <p:nvPr/>
        </p:nvSpPr>
        <p:spPr>
          <a:xfrm>
            <a:off x="218066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1" name="Shape 1109"/>
          <p:cNvSpPr/>
          <p:nvPr/>
        </p:nvSpPr>
        <p:spPr>
          <a:xfrm>
            <a:off x="234891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2" name="Shape 1110"/>
          <p:cNvSpPr/>
          <p:nvPr/>
        </p:nvSpPr>
        <p:spPr>
          <a:xfrm>
            <a:off x="25171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3" name="Shape 1111"/>
          <p:cNvSpPr/>
          <p:nvPr/>
        </p:nvSpPr>
        <p:spPr>
          <a:xfrm>
            <a:off x="268541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4" name="Shape 1112"/>
          <p:cNvSpPr/>
          <p:nvPr/>
        </p:nvSpPr>
        <p:spPr>
          <a:xfrm>
            <a:off x="28536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5" name="Shape 1113"/>
          <p:cNvSpPr/>
          <p:nvPr/>
        </p:nvSpPr>
        <p:spPr>
          <a:xfrm>
            <a:off x="302190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6" name="Shape 1114"/>
          <p:cNvSpPr/>
          <p:nvPr/>
        </p:nvSpPr>
        <p:spPr>
          <a:xfrm>
            <a:off x="319015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7" name="Shape 1115"/>
          <p:cNvSpPr/>
          <p:nvPr/>
        </p:nvSpPr>
        <p:spPr>
          <a:xfrm>
            <a:off x="33584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8" name="Shape 1116"/>
          <p:cNvSpPr/>
          <p:nvPr/>
        </p:nvSpPr>
        <p:spPr>
          <a:xfrm>
            <a:off x="352665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9" name="Shape 1117"/>
          <p:cNvSpPr/>
          <p:nvPr/>
        </p:nvSpPr>
        <p:spPr>
          <a:xfrm>
            <a:off x="36949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0" name="Shape 1118"/>
          <p:cNvSpPr/>
          <p:nvPr/>
        </p:nvSpPr>
        <p:spPr>
          <a:xfrm>
            <a:off x="386315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1" name="Shape 1119"/>
          <p:cNvSpPr/>
          <p:nvPr/>
        </p:nvSpPr>
        <p:spPr>
          <a:xfrm>
            <a:off x="403140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2" name="Shape 1120"/>
          <p:cNvSpPr/>
          <p:nvPr/>
        </p:nvSpPr>
        <p:spPr>
          <a:xfrm>
            <a:off x="41996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3" name="Shape 1121"/>
          <p:cNvSpPr/>
          <p:nvPr/>
        </p:nvSpPr>
        <p:spPr>
          <a:xfrm>
            <a:off x="436790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4" name="Shape 1122"/>
          <p:cNvSpPr/>
          <p:nvPr/>
        </p:nvSpPr>
        <p:spPr>
          <a:xfrm>
            <a:off x="45361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5" name="Shape 1123"/>
          <p:cNvSpPr/>
          <p:nvPr/>
        </p:nvSpPr>
        <p:spPr>
          <a:xfrm>
            <a:off x="470440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6" name="Shape 1124"/>
          <p:cNvSpPr/>
          <p:nvPr/>
        </p:nvSpPr>
        <p:spPr>
          <a:xfrm>
            <a:off x="487265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7" name="Shape 1125"/>
          <p:cNvSpPr/>
          <p:nvPr/>
        </p:nvSpPr>
        <p:spPr>
          <a:xfrm>
            <a:off x="50409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8" name="Shape 1126"/>
          <p:cNvSpPr/>
          <p:nvPr/>
        </p:nvSpPr>
        <p:spPr>
          <a:xfrm>
            <a:off x="520915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9" name="Shape 1127"/>
          <p:cNvSpPr/>
          <p:nvPr/>
        </p:nvSpPr>
        <p:spPr>
          <a:xfrm>
            <a:off x="53774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0" name="Shape 1128"/>
          <p:cNvSpPr/>
          <p:nvPr/>
        </p:nvSpPr>
        <p:spPr>
          <a:xfrm>
            <a:off x="554565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1" name="Shape 1129"/>
          <p:cNvSpPr/>
          <p:nvPr/>
        </p:nvSpPr>
        <p:spPr>
          <a:xfrm>
            <a:off x="571390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2" name="Shape 1130"/>
          <p:cNvSpPr/>
          <p:nvPr/>
        </p:nvSpPr>
        <p:spPr>
          <a:xfrm>
            <a:off x="58821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3" name="Shape 1131"/>
          <p:cNvSpPr/>
          <p:nvPr/>
        </p:nvSpPr>
        <p:spPr>
          <a:xfrm>
            <a:off x="605040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4" name="Shape 1132"/>
          <p:cNvSpPr/>
          <p:nvPr/>
        </p:nvSpPr>
        <p:spPr>
          <a:xfrm>
            <a:off x="62186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5" name="Shape 1133"/>
          <p:cNvSpPr/>
          <p:nvPr/>
        </p:nvSpPr>
        <p:spPr>
          <a:xfrm>
            <a:off x="638690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6" name="Shape 1134"/>
          <p:cNvSpPr/>
          <p:nvPr/>
        </p:nvSpPr>
        <p:spPr>
          <a:xfrm>
            <a:off x="655515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7" name="Shape 1135"/>
          <p:cNvSpPr/>
          <p:nvPr/>
        </p:nvSpPr>
        <p:spPr>
          <a:xfrm>
            <a:off x="67234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8" name="Shape 1136"/>
          <p:cNvSpPr/>
          <p:nvPr/>
        </p:nvSpPr>
        <p:spPr>
          <a:xfrm>
            <a:off x="689165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9" name="Shape 1137"/>
          <p:cNvSpPr/>
          <p:nvPr/>
        </p:nvSpPr>
        <p:spPr>
          <a:xfrm>
            <a:off x="70599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0" name="Shape 1138"/>
          <p:cNvSpPr/>
          <p:nvPr/>
        </p:nvSpPr>
        <p:spPr>
          <a:xfrm>
            <a:off x="722814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1" name="Shape 1139"/>
          <p:cNvSpPr/>
          <p:nvPr/>
        </p:nvSpPr>
        <p:spPr>
          <a:xfrm>
            <a:off x="739639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2" name="Shape 1140"/>
          <p:cNvSpPr/>
          <p:nvPr/>
        </p:nvSpPr>
        <p:spPr>
          <a:xfrm>
            <a:off x="75646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3" name="Shape 1141"/>
          <p:cNvSpPr/>
          <p:nvPr/>
        </p:nvSpPr>
        <p:spPr>
          <a:xfrm>
            <a:off x="773289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4" name="Shape 1142"/>
          <p:cNvSpPr/>
          <p:nvPr/>
        </p:nvSpPr>
        <p:spPr>
          <a:xfrm>
            <a:off x="79011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5" name="Shape 1143"/>
          <p:cNvSpPr/>
          <p:nvPr/>
        </p:nvSpPr>
        <p:spPr>
          <a:xfrm>
            <a:off x="806939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6" name="Shape 1144"/>
          <p:cNvSpPr/>
          <p:nvPr/>
        </p:nvSpPr>
        <p:spPr>
          <a:xfrm>
            <a:off x="823764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7" name="Shape 1145"/>
          <p:cNvSpPr/>
          <p:nvPr/>
        </p:nvSpPr>
        <p:spPr>
          <a:xfrm>
            <a:off x="84058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8" name="Shape 1146"/>
          <p:cNvSpPr/>
          <p:nvPr/>
        </p:nvSpPr>
        <p:spPr>
          <a:xfrm>
            <a:off x="857414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9" name="Shape 1147"/>
          <p:cNvSpPr/>
          <p:nvPr/>
        </p:nvSpPr>
        <p:spPr>
          <a:xfrm>
            <a:off x="87423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0" name="Shape 1148"/>
          <p:cNvSpPr/>
          <p:nvPr/>
        </p:nvSpPr>
        <p:spPr>
          <a:xfrm>
            <a:off x="891064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1" name="Shape 1149"/>
          <p:cNvSpPr/>
          <p:nvPr/>
        </p:nvSpPr>
        <p:spPr>
          <a:xfrm>
            <a:off x="907889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2" name="Shape 1150"/>
          <p:cNvSpPr/>
          <p:nvPr/>
        </p:nvSpPr>
        <p:spPr>
          <a:xfrm>
            <a:off x="92471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3" name="Shape 1151"/>
          <p:cNvSpPr/>
          <p:nvPr/>
        </p:nvSpPr>
        <p:spPr>
          <a:xfrm>
            <a:off x="941539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4" name="Shape 1152"/>
          <p:cNvSpPr/>
          <p:nvPr/>
        </p:nvSpPr>
        <p:spPr>
          <a:xfrm>
            <a:off x="95836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5" name="Shape 1153"/>
          <p:cNvSpPr/>
          <p:nvPr/>
        </p:nvSpPr>
        <p:spPr>
          <a:xfrm>
            <a:off x="975189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6" name="Shape 1154"/>
          <p:cNvSpPr/>
          <p:nvPr/>
        </p:nvSpPr>
        <p:spPr>
          <a:xfrm>
            <a:off x="992014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7" name="Shape 1155"/>
          <p:cNvSpPr/>
          <p:nvPr/>
        </p:nvSpPr>
        <p:spPr>
          <a:xfrm>
            <a:off x="100883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8" name="Shape 1156"/>
          <p:cNvSpPr/>
          <p:nvPr/>
        </p:nvSpPr>
        <p:spPr>
          <a:xfrm>
            <a:off x="1025664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9" name="Shape 1157"/>
          <p:cNvSpPr/>
          <p:nvPr/>
        </p:nvSpPr>
        <p:spPr>
          <a:xfrm>
            <a:off x="104248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0" name="Shape 1158"/>
          <p:cNvSpPr/>
          <p:nvPr/>
        </p:nvSpPr>
        <p:spPr>
          <a:xfrm>
            <a:off x="1059314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1" name="Shape 1159"/>
          <p:cNvSpPr/>
          <p:nvPr/>
        </p:nvSpPr>
        <p:spPr>
          <a:xfrm>
            <a:off x="1076139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2" name="Shape 1160"/>
          <p:cNvSpPr/>
          <p:nvPr/>
        </p:nvSpPr>
        <p:spPr>
          <a:xfrm>
            <a:off x="109296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3" name="Shape 1161"/>
          <p:cNvSpPr/>
          <p:nvPr/>
        </p:nvSpPr>
        <p:spPr>
          <a:xfrm>
            <a:off x="1109789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4" name="Shape 1162"/>
          <p:cNvSpPr/>
          <p:nvPr/>
        </p:nvSpPr>
        <p:spPr>
          <a:xfrm>
            <a:off x="112661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5" name="Shape 1163"/>
          <p:cNvSpPr/>
          <p:nvPr/>
        </p:nvSpPr>
        <p:spPr>
          <a:xfrm>
            <a:off x="1143438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6" name="Shape 1164"/>
          <p:cNvSpPr/>
          <p:nvPr/>
        </p:nvSpPr>
        <p:spPr>
          <a:xfrm>
            <a:off x="1160263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7" name="Shape 1165"/>
          <p:cNvSpPr/>
          <p:nvPr/>
        </p:nvSpPr>
        <p:spPr>
          <a:xfrm>
            <a:off x="117708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8" name="Shape 1166"/>
          <p:cNvSpPr/>
          <p:nvPr/>
        </p:nvSpPr>
        <p:spPr>
          <a:xfrm>
            <a:off x="1193913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9" name="Shape 1167"/>
          <p:cNvSpPr/>
          <p:nvPr/>
        </p:nvSpPr>
        <p:spPr>
          <a:xfrm>
            <a:off x="121073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0" name="Shape 1168"/>
          <p:cNvSpPr/>
          <p:nvPr/>
        </p:nvSpPr>
        <p:spPr>
          <a:xfrm>
            <a:off x="-658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1" name="Shape 1169"/>
          <p:cNvSpPr/>
          <p:nvPr/>
        </p:nvSpPr>
        <p:spPr>
          <a:xfrm>
            <a:off x="16166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2" name="Shape 1170"/>
          <p:cNvSpPr/>
          <p:nvPr/>
        </p:nvSpPr>
        <p:spPr>
          <a:xfrm>
            <a:off x="32991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3" name="Shape 1171"/>
          <p:cNvSpPr/>
          <p:nvPr/>
        </p:nvSpPr>
        <p:spPr>
          <a:xfrm>
            <a:off x="49816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4" name="Shape 1172"/>
          <p:cNvSpPr/>
          <p:nvPr/>
        </p:nvSpPr>
        <p:spPr>
          <a:xfrm>
            <a:off x="66641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5" name="Shape 1173"/>
          <p:cNvSpPr/>
          <p:nvPr/>
        </p:nvSpPr>
        <p:spPr>
          <a:xfrm>
            <a:off x="8346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6" name="Shape 1174"/>
          <p:cNvSpPr/>
          <p:nvPr/>
        </p:nvSpPr>
        <p:spPr>
          <a:xfrm>
            <a:off x="100291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7" name="Shape 1175"/>
          <p:cNvSpPr/>
          <p:nvPr/>
        </p:nvSpPr>
        <p:spPr>
          <a:xfrm>
            <a:off x="11711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8" name="Shape 1176"/>
          <p:cNvSpPr/>
          <p:nvPr/>
        </p:nvSpPr>
        <p:spPr>
          <a:xfrm>
            <a:off x="133941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9" name="Shape 1177"/>
          <p:cNvSpPr/>
          <p:nvPr/>
        </p:nvSpPr>
        <p:spPr>
          <a:xfrm>
            <a:off x="150766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0" name="Shape 1178"/>
          <p:cNvSpPr/>
          <p:nvPr/>
        </p:nvSpPr>
        <p:spPr>
          <a:xfrm>
            <a:off x="16759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1" name="Shape 1179"/>
          <p:cNvSpPr/>
          <p:nvPr/>
        </p:nvSpPr>
        <p:spPr>
          <a:xfrm>
            <a:off x="184416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2" name="Shape 1180"/>
          <p:cNvSpPr/>
          <p:nvPr/>
        </p:nvSpPr>
        <p:spPr>
          <a:xfrm>
            <a:off x="20124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3" name="Shape 1181"/>
          <p:cNvSpPr/>
          <p:nvPr/>
        </p:nvSpPr>
        <p:spPr>
          <a:xfrm>
            <a:off x="218066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4" name="Shape 1182"/>
          <p:cNvSpPr/>
          <p:nvPr/>
        </p:nvSpPr>
        <p:spPr>
          <a:xfrm>
            <a:off x="234891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5" name="Shape 1183"/>
          <p:cNvSpPr/>
          <p:nvPr/>
        </p:nvSpPr>
        <p:spPr>
          <a:xfrm>
            <a:off x="25171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6" name="Shape 1184"/>
          <p:cNvSpPr/>
          <p:nvPr/>
        </p:nvSpPr>
        <p:spPr>
          <a:xfrm>
            <a:off x="268541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7" name="Shape 1185"/>
          <p:cNvSpPr/>
          <p:nvPr/>
        </p:nvSpPr>
        <p:spPr>
          <a:xfrm>
            <a:off x="28536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8" name="Shape 1186"/>
          <p:cNvSpPr/>
          <p:nvPr/>
        </p:nvSpPr>
        <p:spPr>
          <a:xfrm>
            <a:off x="302190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9" name="Shape 1187"/>
          <p:cNvSpPr/>
          <p:nvPr/>
        </p:nvSpPr>
        <p:spPr>
          <a:xfrm>
            <a:off x="319015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0" name="Shape 1188"/>
          <p:cNvSpPr/>
          <p:nvPr/>
        </p:nvSpPr>
        <p:spPr>
          <a:xfrm>
            <a:off x="33584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1" name="Shape 1189"/>
          <p:cNvSpPr/>
          <p:nvPr/>
        </p:nvSpPr>
        <p:spPr>
          <a:xfrm>
            <a:off x="352665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2" name="Shape 1190"/>
          <p:cNvSpPr/>
          <p:nvPr/>
        </p:nvSpPr>
        <p:spPr>
          <a:xfrm>
            <a:off x="36949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3" name="Shape 1191"/>
          <p:cNvSpPr/>
          <p:nvPr/>
        </p:nvSpPr>
        <p:spPr>
          <a:xfrm>
            <a:off x="386315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4" name="Shape 1192"/>
          <p:cNvSpPr/>
          <p:nvPr/>
        </p:nvSpPr>
        <p:spPr>
          <a:xfrm>
            <a:off x="403140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5" name="Shape 1193"/>
          <p:cNvSpPr/>
          <p:nvPr/>
        </p:nvSpPr>
        <p:spPr>
          <a:xfrm>
            <a:off x="41996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6" name="Shape 1194"/>
          <p:cNvSpPr/>
          <p:nvPr/>
        </p:nvSpPr>
        <p:spPr>
          <a:xfrm>
            <a:off x="436790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7" name="Shape 1195"/>
          <p:cNvSpPr/>
          <p:nvPr/>
        </p:nvSpPr>
        <p:spPr>
          <a:xfrm>
            <a:off x="45361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8" name="Shape 1196"/>
          <p:cNvSpPr/>
          <p:nvPr/>
        </p:nvSpPr>
        <p:spPr>
          <a:xfrm>
            <a:off x="470440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9" name="Shape 1197"/>
          <p:cNvSpPr/>
          <p:nvPr/>
        </p:nvSpPr>
        <p:spPr>
          <a:xfrm>
            <a:off x="487265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0" name="Shape 1198"/>
          <p:cNvSpPr/>
          <p:nvPr/>
        </p:nvSpPr>
        <p:spPr>
          <a:xfrm>
            <a:off x="50409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1" name="Shape 1199"/>
          <p:cNvSpPr/>
          <p:nvPr/>
        </p:nvSpPr>
        <p:spPr>
          <a:xfrm>
            <a:off x="520915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2" name="Shape 1200"/>
          <p:cNvSpPr/>
          <p:nvPr/>
        </p:nvSpPr>
        <p:spPr>
          <a:xfrm>
            <a:off x="53774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3" name="Shape 1201"/>
          <p:cNvSpPr/>
          <p:nvPr/>
        </p:nvSpPr>
        <p:spPr>
          <a:xfrm>
            <a:off x="554565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4" name="Shape 1202"/>
          <p:cNvSpPr/>
          <p:nvPr/>
        </p:nvSpPr>
        <p:spPr>
          <a:xfrm>
            <a:off x="571390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5" name="Shape 1203"/>
          <p:cNvSpPr/>
          <p:nvPr/>
        </p:nvSpPr>
        <p:spPr>
          <a:xfrm>
            <a:off x="58821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6" name="Shape 1204"/>
          <p:cNvSpPr/>
          <p:nvPr/>
        </p:nvSpPr>
        <p:spPr>
          <a:xfrm>
            <a:off x="605040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7" name="Shape 1205"/>
          <p:cNvSpPr/>
          <p:nvPr/>
        </p:nvSpPr>
        <p:spPr>
          <a:xfrm>
            <a:off x="62186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8" name="Shape 1206"/>
          <p:cNvSpPr/>
          <p:nvPr/>
        </p:nvSpPr>
        <p:spPr>
          <a:xfrm>
            <a:off x="638690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9" name="Shape 1207"/>
          <p:cNvSpPr/>
          <p:nvPr/>
        </p:nvSpPr>
        <p:spPr>
          <a:xfrm>
            <a:off x="655515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0" name="Shape 1208"/>
          <p:cNvSpPr/>
          <p:nvPr/>
        </p:nvSpPr>
        <p:spPr>
          <a:xfrm>
            <a:off x="67234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1" name="Shape 1209"/>
          <p:cNvSpPr/>
          <p:nvPr/>
        </p:nvSpPr>
        <p:spPr>
          <a:xfrm>
            <a:off x="689165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2" name="Shape 1210"/>
          <p:cNvSpPr/>
          <p:nvPr/>
        </p:nvSpPr>
        <p:spPr>
          <a:xfrm>
            <a:off x="70599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3" name="Shape 1211"/>
          <p:cNvSpPr/>
          <p:nvPr/>
        </p:nvSpPr>
        <p:spPr>
          <a:xfrm>
            <a:off x="722814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4" name="Shape 1212"/>
          <p:cNvSpPr/>
          <p:nvPr/>
        </p:nvSpPr>
        <p:spPr>
          <a:xfrm>
            <a:off x="739639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5" name="Shape 1213"/>
          <p:cNvSpPr/>
          <p:nvPr/>
        </p:nvSpPr>
        <p:spPr>
          <a:xfrm>
            <a:off x="75646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6" name="Shape 1214"/>
          <p:cNvSpPr/>
          <p:nvPr/>
        </p:nvSpPr>
        <p:spPr>
          <a:xfrm>
            <a:off x="773289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7" name="Shape 1215"/>
          <p:cNvSpPr/>
          <p:nvPr/>
        </p:nvSpPr>
        <p:spPr>
          <a:xfrm>
            <a:off x="79011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8" name="Shape 1216"/>
          <p:cNvSpPr/>
          <p:nvPr/>
        </p:nvSpPr>
        <p:spPr>
          <a:xfrm>
            <a:off x="806939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9" name="Shape 1217"/>
          <p:cNvSpPr/>
          <p:nvPr/>
        </p:nvSpPr>
        <p:spPr>
          <a:xfrm>
            <a:off x="823764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0" name="Shape 1218"/>
          <p:cNvSpPr/>
          <p:nvPr/>
        </p:nvSpPr>
        <p:spPr>
          <a:xfrm>
            <a:off x="84058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1" name="Shape 1219"/>
          <p:cNvSpPr/>
          <p:nvPr/>
        </p:nvSpPr>
        <p:spPr>
          <a:xfrm>
            <a:off x="857414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2" name="Shape 1220"/>
          <p:cNvSpPr/>
          <p:nvPr/>
        </p:nvSpPr>
        <p:spPr>
          <a:xfrm>
            <a:off x="87423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3" name="Shape 1221"/>
          <p:cNvSpPr/>
          <p:nvPr/>
        </p:nvSpPr>
        <p:spPr>
          <a:xfrm>
            <a:off x="891064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4" name="Shape 1222"/>
          <p:cNvSpPr/>
          <p:nvPr/>
        </p:nvSpPr>
        <p:spPr>
          <a:xfrm>
            <a:off x="907889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5" name="Shape 1223"/>
          <p:cNvSpPr/>
          <p:nvPr/>
        </p:nvSpPr>
        <p:spPr>
          <a:xfrm>
            <a:off x="92471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6" name="Shape 1224"/>
          <p:cNvSpPr/>
          <p:nvPr/>
        </p:nvSpPr>
        <p:spPr>
          <a:xfrm>
            <a:off x="941539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7" name="Shape 1225"/>
          <p:cNvSpPr/>
          <p:nvPr/>
        </p:nvSpPr>
        <p:spPr>
          <a:xfrm>
            <a:off x="95836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8" name="Shape 1226"/>
          <p:cNvSpPr/>
          <p:nvPr/>
        </p:nvSpPr>
        <p:spPr>
          <a:xfrm>
            <a:off x="975189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9" name="Shape 1227"/>
          <p:cNvSpPr/>
          <p:nvPr/>
        </p:nvSpPr>
        <p:spPr>
          <a:xfrm>
            <a:off x="992014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0" name="Shape 1228"/>
          <p:cNvSpPr/>
          <p:nvPr/>
        </p:nvSpPr>
        <p:spPr>
          <a:xfrm>
            <a:off x="100883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1" name="Shape 1229"/>
          <p:cNvSpPr/>
          <p:nvPr/>
        </p:nvSpPr>
        <p:spPr>
          <a:xfrm>
            <a:off x="1025664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2" name="Shape 1230"/>
          <p:cNvSpPr/>
          <p:nvPr/>
        </p:nvSpPr>
        <p:spPr>
          <a:xfrm>
            <a:off x="104248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3" name="Shape 1231"/>
          <p:cNvSpPr/>
          <p:nvPr/>
        </p:nvSpPr>
        <p:spPr>
          <a:xfrm>
            <a:off x="1059314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4" name="Shape 1232"/>
          <p:cNvSpPr/>
          <p:nvPr/>
        </p:nvSpPr>
        <p:spPr>
          <a:xfrm>
            <a:off x="1076139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5" name="Shape 1233"/>
          <p:cNvSpPr/>
          <p:nvPr/>
        </p:nvSpPr>
        <p:spPr>
          <a:xfrm>
            <a:off x="109296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6" name="Shape 1234"/>
          <p:cNvSpPr/>
          <p:nvPr/>
        </p:nvSpPr>
        <p:spPr>
          <a:xfrm>
            <a:off x="1109789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7" name="Shape 1235"/>
          <p:cNvSpPr/>
          <p:nvPr/>
        </p:nvSpPr>
        <p:spPr>
          <a:xfrm>
            <a:off x="112661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8" name="Shape 1236"/>
          <p:cNvSpPr/>
          <p:nvPr/>
        </p:nvSpPr>
        <p:spPr>
          <a:xfrm>
            <a:off x="1143438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9" name="Shape 1237"/>
          <p:cNvSpPr/>
          <p:nvPr/>
        </p:nvSpPr>
        <p:spPr>
          <a:xfrm>
            <a:off x="1160263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0" name="Shape 1238"/>
          <p:cNvSpPr/>
          <p:nvPr/>
        </p:nvSpPr>
        <p:spPr>
          <a:xfrm>
            <a:off x="117708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1" name="Shape 1239"/>
          <p:cNvSpPr/>
          <p:nvPr/>
        </p:nvSpPr>
        <p:spPr>
          <a:xfrm>
            <a:off x="1193913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2" name="Shape 1240"/>
          <p:cNvSpPr/>
          <p:nvPr/>
        </p:nvSpPr>
        <p:spPr>
          <a:xfrm>
            <a:off x="121073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3" name="Shape 1241"/>
          <p:cNvSpPr/>
          <p:nvPr/>
        </p:nvSpPr>
        <p:spPr>
          <a:xfrm>
            <a:off x="-658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4" name="Shape 1242"/>
          <p:cNvSpPr/>
          <p:nvPr/>
        </p:nvSpPr>
        <p:spPr>
          <a:xfrm>
            <a:off x="16166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5" name="Shape 1243"/>
          <p:cNvSpPr/>
          <p:nvPr/>
        </p:nvSpPr>
        <p:spPr>
          <a:xfrm>
            <a:off x="32991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6" name="Shape 1244"/>
          <p:cNvSpPr/>
          <p:nvPr/>
        </p:nvSpPr>
        <p:spPr>
          <a:xfrm>
            <a:off x="49816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7" name="Shape 1245"/>
          <p:cNvSpPr/>
          <p:nvPr/>
        </p:nvSpPr>
        <p:spPr>
          <a:xfrm>
            <a:off x="66641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8" name="Shape 1246"/>
          <p:cNvSpPr/>
          <p:nvPr/>
        </p:nvSpPr>
        <p:spPr>
          <a:xfrm>
            <a:off x="8346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9" name="Shape 1247"/>
          <p:cNvSpPr/>
          <p:nvPr/>
        </p:nvSpPr>
        <p:spPr>
          <a:xfrm>
            <a:off x="100291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0" name="Shape 1248"/>
          <p:cNvSpPr/>
          <p:nvPr/>
        </p:nvSpPr>
        <p:spPr>
          <a:xfrm>
            <a:off x="11711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1" name="Shape 1249"/>
          <p:cNvSpPr/>
          <p:nvPr/>
        </p:nvSpPr>
        <p:spPr>
          <a:xfrm>
            <a:off x="133941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2" name="Shape 1250"/>
          <p:cNvSpPr/>
          <p:nvPr/>
        </p:nvSpPr>
        <p:spPr>
          <a:xfrm>
            <a:off x="150766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3" name="Shape 1251"/>
          <p:cNvSpPr/>
          <p:nvPr/>
        </p:nvSpPr>
        <p:spPr>
          <a:xfrm>
            <a:off x="16759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4" name="Shape 1252"/>
          <p:cNvSpPr/>
          <p:nvPr/>
        </p:nvSpPr>
        <p:spPr>
          <a:xfrm>
            <a:off x="184416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5" name="Shape 1253"/>
          <p:cNvSpPr/>
          <p:nvPr/>
        </p:nvSpPr>
        <p:spPr>
          <a:xfrm>
            <a:off x="20124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6" name="Shape 1254"/>
          <p:cNvSpPr/>
          <p:nvPr/>
        </p:nvSpPr>
        <p:spPr>
          <a:xfrm>
            <a:off x="218066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7" name="Shape 1255"/>
          <p:cNvSpPr/>
          <p:nvPr/>
        </p:nvSpPr>
        <p:spPr>
          <a:xfrm>
            <a:off x="234891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8" name="Shape 1256"/>
          <p:cNvSpPr/>
          <p:nvPr/>
        </p:nvSpPr>
        <p:spPr>
          <a:xfrm>
            <a:off x="25171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9" name="Shape 1257"/>
          <p:cNvSpPr/>
          <p:nvPr/>
        </p:nvSpPr>
        <p:spPr>
          <a:xfrm>
            <a:off x="268541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0" name="Shape 1258"/>
          <p:cNvSpPr/>
          <p:nvPr/>
        </p:nvSpPr>
        <p:spPr>
          <a:xfrm>
            <a:off x="28536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1" name="Shape 1259"/>
          <p:cNvSpPr/>
          <p:nvPr/>
        </p:nvSpPr>
        <p:spPr>
          <a:xfrm>
            <a:off x="302190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2" name="Shape 1260"/>
          <p:cNvSpPr/>
          <p:nvPr/>
        </p:nvSpPr>
        <p:spPr>
          <a:xfrm>
            <a:off x="319015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3" name="Shape 1261"/>
          <p:cNvSpPr/>
          <p:nvPr/>
        </p:nvSpPr>
        <p:spPr>
          <a:xfrm>
            <a:off x="33584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4" name="Shape 1262"/>
          <p:cNvSpPr/>
          <p:nvPr/>
        </p:nvSpPr>
        <p:spPr>
          <a:xfrm>
            <a:off x="352665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5" name="Shape 1263"/>
          <p:cNvSpPr/>
          <p:nvPr/>
        </p:nvSpPr>
        <p:spPr>
          <a:xfrm>
            <a:off x="36949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6" name="Shape 1264"/>
          <p:cNvSpPr/>
          <p:nvPr/>
        </p:nvSpPr>
        <p:spPr>
          <a:xfrm>
            <a:off x="386315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7" name="Shape 1265"/>
          <p:cNvSpPr/>
          <p:nvPr/>
        </p:nvSpPr>
        <p:spPr>
          <a:xfrm>
            <a:off x="403140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8" name="Shape 1266"/>
          <p:cNvSpPr/>
          <p:nvPr/>
        </p:nvSpPr>
        <p:spPr>
          <a:xfrm>
            <a:off x="41996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9" name="Shape 1267"/>
          <p:cNvSpPr/>
          <p:nvPr/>
        </p:nvSpPr>
        <p:spPr>
          <a:xfrm>
            <a:off x="436790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0" name="Shape 1268"/>
          <p:cNvSpPr/>
          <p:nvPr/>
        </p:nvSpPr>
        <p:spPr>
          <a:xfrm>
            <a:off x="45361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1" name="Shape 1269"/>
          <p:cNvSpPr/>
          <p:nvPr/>
        </p:nvSpPr>
        <p:spPr>
          <a:xfrm>
            <a:off x="470440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2" name="Shape 1270"/>
          <p:cNvSpPr/>
          <p:nvPr/>
        </p:nvSpPr>
        <p:spPr>
          <a:xfrm>
            <a:off x="487265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3" name="Shape 1271"/>
          <p:cNvSpPr/>
          <p:nvPr/>
        </p:nvSpPr>
        <p:spPr>
          <a:xfrm>
            <a:off x="50409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4" name="Shape 1272"/>
          <p:cNvSpPr/>
          <p:nvPr/>
        </p:nvSpPr>
        <p:spPr>
          <a:xfrm>
            <a:off x="520915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5" name="Shape 1273"/>
          <p:cNvSpPr/>
          <p:nvPr/>
        </p:nvSpPr>
        <p:spPr>
          <a:xfrm>
            <a:off x="53774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6" name="Shape 1274"/>
          <p:cNvSpPr/>
          <p:nvPr/>
        </p:nvSpPr>
        <p:spPr>
          <a:xfrm>
            <a:off x="554565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7" name="Shape 1275"/>
          <p:cNvSpPr/>
          <p:nvPr/>
        </p:nvSpPr>
        <p:spPr>
          <a:xfrm>
            <a:off x="571390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8" name="Shape 1276"/>
          <p:cNvSpPr/>
          <p:nvPr/>
        </p:nvSpPr>
        <p:spPr>
          <a:xfrm>
            <a:off x="58821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9" name="Shape 1277"/>
          <p:cNvSpPr/>
          <p:nvPr/>
        </p:nvSpPr>
        <p:spPr>
          <a:xfrm>
            <a:off x="605040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0" name="Shape 1278"/>
          <p:cNvSpPr/>
          <p:nvPr/>
        </p:nvSpPr>
        <p:spPr>
          <a:xfrm>
            <a:off x="62186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1" name="Shape 1279"/>
          <p:cNvSpPr/>
          <p:nvPr/>
        </p:nvSpPr>
        <p:spPr>
          <a:xfrm>
            <a:off x="638690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2" name="Shape 1280"/>
          <p:cNvSpPr/>
          <p:nvPr/>
        </p:nvSpPr>
        <p:spPr>
          <a:xfrm>
            <a:off x="655515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3" name="Shape 1281"/>
          <p:cNvSpPr/>
          <p:nvPr/>
        </p:nvSpPr>
        <p:spPr>
          <a:xfrm>
            <a:off x="67234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4" name="Shape 1282"/>
          <p:cNvSpPr/>
          <p:nvPr/>
        </p:nvSpPr>
        <p:spPr>
          <a:xfrm>
            <a:off x="689165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5" name="Shape 1283"/>
          <p:cNvSpPr/>
          <p:nvPr/>
        </p:nvSpPr>
        <p:spPr>
          <a:xfrm>
            <a:off x="70599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6" name="Shape 1284"/>
          <p:cNvSpPr/>
          <p:nvPr/>
        </p:nvSpPr>
        <p:spPr>
          <a:xfrm>
            <a:off x="722814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7" name="Shape 1285"/>
          <p:cNvSpPr/>
          <p:nvPr/>
        </p:nvSpPr>
        <p:spPr>
          <a:xfrm>
            <a:off x="739639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8" name="Shape 1286"/>
          <p:cNvSpPr/>
          <p:nvPr/>
        </p:nvSpPr>
        <p:spPr>
          <a:xfrm>
            <a:off x="75646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9" name="Shape 1287"/>
          <p:cNvSpPr/>
          <p:nvPr/>
        </p:nvSpPr>
        <p:spPr>
          <a:xfrm>
            <a:off x="773289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0" name="Shape 1288"/>
          <p:cNvSpPr/>
          <p:nvPr/>
        </p:nvSpPr>
        <p:spPr>
          <a:xfrm>
            <a:off x="79011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1" name="Shape 1289"/>
          <p:cNvSpPr/>
          <p:nvPr/>
        </p:nvSpPr>
        <p:spPr>
          <a:xfrm>
            <a:off x="806939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2" name="Shape 1290"/>
          <p:cNvSpPr/>
          <p:nvPr/>
        </p:nvSpPr>
        <p:spPr>
          <a:xfrm>
            <a:off x="823764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3" name="Shape 1291"/>
          <p:cNvSpPr/>
          <p:nvPr/>
        </p:nvSpPr>
        <p:spPr>
          <a:xfrm>
            <a:off x="84058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4" name="Shape 1292"/>
          <p:cNvSpPr/>
          <p:nvPr/>
        </p:nvSpPr>
        <p:spPr>
          <a:xfrm>
            <a:off x="857414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5" name="Shape 1293"/>
          <p:cNvSpPr/>
          <p:nvPr/>
        </p:nvSpPr>
        <p:spPr>
          <a:xfrm>
            <a:off x="87423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6" name="Shape 1294"/>
          <p:cNvSpPr/>
          <p:nvPr/>
        </p:nvSpPr>
        <p:spPr>
          <a:xfrm>
            <a:off x="891064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7" name="Shape 1295"/>
          <p:cNvSpPr/>
          <p:nvPr/>
        </p:nvSpPr>
        <p:spPr>
          <a:xfrm>
            <a:off x="907889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8" name="Shape 1296"/>
          <p:cNvSpPr/>
          <p:nvPr/>
        </p:nvSpPr>
        <p:spPr>
          <a:xfrm>
            <a:off x="92471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9" name="Shape 1297"/>
          <p:cNvSpPr/>
          <p:nvPr/>
        </p:nvSpPr>
        <p:spPr>
          <a:xfrm>
            <a:off x="941539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0" name="Shape 1298"/>
          <p:cNvSpPr/>
          <p:nvPr/>
        </p:nvSpPr>
        <p:spPr>
          <a:xfrm>
            <a:off x="95836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1" name="Shape 1299"/>
          <p:cNvSpPr/>
          <p:nvPr/>
        </p:nvSpPr>
        <p:spPr>
          <a:xfrm>
            <a:off x="975189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2" name="Shape 1300"/>
          <p:cNvSpPr/>
          <p:nvPr/>
        </p:nvSpPr>
        <p:spPr>
          <a:xfrm>
            <a:off x="992014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3" name="Shape 1301"/>
          <p:cNvSpPr/>
          <p:nvPr/>
        </p:nvSpPr>
        <p:spPr>
          <a:xfrm>
            <a:off x="100883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4" name="Shape 1302"/>
          <p:cNvSpPr/>
          <p:nvPr/>
        </p:nvSpPr>
        <p:spPr>
          <a:xfrm>
            <a:off x="1025664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5" name="Shape 1303"/>
          <p:cNvSpPr/>
          <p:nvPr/>
        </p:nvSpPr>
        <p:spPr>
          <a:xfrm>
            <a:off x="104248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6" name="Shape 1304"/>
          <p:cNvSpPr/>
          <p:nvPr/>
        </p:nvSpPr>
        <p:spPr>
          <a:xfrm>
            <a:off x="1059314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7" name="Shape 1305"/>
          <p:cNvSpPr/>
          <p:nvPr/>
        </p:nvSpPr>
        <p:spPr>
          <a:xfrm>
            <a:off x="1076139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8" name="Shape 1306"/>
          <p:cNvSpPr/>
          <p:nvPr/>
        </p:nvSpPr>
        <p:spPr>
          <a:xfrm>
            <a:off x="109296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9" name="Shape 1307"/>
          <p:cNvSpPr/>
          <p:nvPr/>
        </p:nvSpPr>
        <p:spPr>
          <a:xfrm>
            <a:off x="1109789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0" name="Shape 1308"/>
          <p:cNvSpPr/>
          <p:nvPr/>
        </p:nvSpPr>
        <p:spPr>
          <a:xfrm>
            <a:off x="112661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1" name="Shape 1309"/>
          <p:cNvSpPr/>
          <p:nvPr/>
        </p:nvSpPr>
        <p:spPr>
          <a:xfrm>
            <a:off x="1143438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2" name="Shape 1310"/>
          <p:cNvSpPr/>
          <p:nvPr/>
        </p:nvSpPr>
        <p:spPr>
          <a:xfrm>
            <a:off x="1160263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3" name="Shape 1311"/>
          <p:cNvSpPr/>
          <p:nvPr/>
        </p:nvSpPr>
        <p:spPr>
          <a:xfrm>
            <a:off x="117708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4" name="Shape 1312"/>
          <p:cNvSpPr/>
          <p:nvPr/>
        </p:nvSpPr>
        <p:spPr>
          <a:xfrm>
            <a:off x="1193913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5" name="Shape 1313"/>
          <p:cNvSpPr/>
          <p:nvPr/>
        </p:nvSpPr>
        <p:spPr>
          <a:xfrm>
            <a:off x="121073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6" name="Shape 1314"/>
          <p:cNvSpPr/>
          <p:nvPr/>
        </p:nvSpPr>
        <p:spPr>
          <a:xfrm>
            <a:off x="-658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7" name="Shape 1315"/>
          <p:cNvSpPr/>
          <p:nvPr/>
        </p:nvSpPr>
        <p:spPr>
          <a:xfrm>
            <a:off x="16166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8" name="Shape 1316"/>
          <p:cNvSpPr/>
          <p:nvPr/>
        </p:nvSpPr>
        <p:spPr>
          <a:xfrm>
            <a:off x="32991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9" name="Shape 1317"/>
          <p:cNvSpPr/>
          <p:nvPr/>
        </p:nvSpPr>
        <p:spPr>
          <a:xfrm>
            <a:off x="49816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0" name="Shape 1318"/>
          <p:cNvSpPr/>
          <p:nvPr/>
        </p:nvSpPr>
        <p:spPr>
          <a:xfrm>
            <a:off x="66641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1" name="Shape 1319"/>
          <p:cNvSpPr/>
          <p:nvPr/>
        </p:nvSpPr>
        <p:spPr>
          <a:xfrm>
            <a:off x="8346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2" name="Shape 1320"/>
          <p:cNvSpPr/>
          <p:nvPr/>
        </p:nvSpPr>
        <p:spPr>
          <a:xfrm>
            <a:off x="100291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3" name="Shape 1321"/>
          <p:cNvSpPr/>
          <p:nvPr/>
        </p:nvSpPr>
        <p:spPr>
          <a:xfrm>
            <a:off x="11711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4" name="Shape 1322"/>
          <p:cNvSpPr/>
          <p:nvPr/>
        </p:nvSpPr>
        <p:spPr>
          <a:xfrm>
            <a:off x="133941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5" name="Shape 1323"/>
          <p:cNvSpPr/>
          <p:nvPr/>
        </p:nvSpPr>
        <p:spPr>
          <a:xfrm>
            <a:off x="150766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6" name="Shape 1324"/>
          <p:cNvSpPr/>
          <p:nvPr/>
        </p:nvSpPr>
        <p:spPr>
          <a:xfrm>
            <a:off x="16759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7" name="Shape 1325"/>
          <p:cNvSpPr/>
          <p:nvPr/>
        </p:nvSpPr>
        <p:spPr>
          <a:xfrm>
            <a:off x="184416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8" name="Shape 1326"/>
          <p:cNvSpPr/>
          <p:nvPr/>
        </p:nvSpPr>
        <p:spPr>
          <a:xfrm>
            <a:off x="20124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9" name="Shape 1327"/>
          <p:cNvSpPr/>
          <p:nvPr/>
        </p:nvSpPr>
        <p:spPr>
          <a:xfrm>
            <a:off x="218066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0" name="Shape 1328"/>
          <p:cNvSpPr/>
          <p:nvPr/>
        </p:nvSpPr>
        <p:spPr>
          <a:xfrm>
            <a:off x="234891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1" name="Shape 1329"/>
          <p:cNvSpPr/>
          <p:nvPr/>
        </p:nvSpPr>
        <p:spPr>
          <a:xfrm>
            <a:off x="25171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2" name="Shape 1330"/>
          <p:cNvSpPr/>
          <p:nvPr/>
        </p:nvSpPr>
        <p:spPr>
          <a:xfrm>
            <a:off x="268541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3" name="Shape 1331"/>
          <p:cNvSpPr/>
          <p:nvPr/>
        </p:nvSpPr>
        <p:spPr>
          <a:xfrm>
            <a:off x="28536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4" name="Shape 1332"/>
          <p:cNvSpPr/>
          <p:nvPr/>
        </p:nvSpPr>
        <p:spPr>
          <a:xfrm>
            <a:off x="302190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5" name="Shape 1333"/>
          <p:cNvSpPr/>
          <p:nvPr/>
        </p:nvSpPr>
        <p:spPr>
          <a:xfrm>
            <a:off x="319015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6" name="Shape 1334"/>
          <p:cNvSpPr/>
          <p:nvPr/>
        </p:nvSpPr>
        <p:spPr>
          <a:xfrm>
            <a:off x="33584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7" name="Shape 1335"/>
          <p:cNvSpPr/>
          <p:nvPr/>
        </p:nvSpPr>
        <p:spPr>
          <a:xfrm>
            <a:off x="352665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8" name="Shape 1336"/>
          <p:cNvSpPr/>
          <p:nvPr/>
        </p:nvSpPr>
        <p:spPr>
          <a:xfrm>
            <a:off x="36949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9" name="Shape 1337"/>
          <p:cNvSpPr/>
          <p:nvPr/>
        </p:nvSpPr>
        <p:spPr>
          <a:xfrm>
            <a:off x="386315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0" name="Shape 1338"/>
          <p:cNvSpPr/>
          <p:nvPr/>
        </p:nvSpPr>
        <p:spPr>
          <a:xfrm>
            <a:off x="403140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1" name="Shape 1339"/>
          <p:cNvSpPr/>
          <p:nvPr/>
        </p:nvSpPr>
        <p:spPr>
          <a:xfrm>
            <a:off x="41996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2" name="Shape 1340"/>
          <p:cNvSpPr/>
          <p:nvPr/>
        </p:nvSpPr>
        <p:spPr>
          <a:xfrm>
            <a:off x="436790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3" name="Shape 1341"/>
          <p:cNvSpPr/>
          <p:nvPr/>
        </p:nvSpPr>
        <p:spPr>
          <a:xfrm>
            <a:off x="45361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4" name="Shape 1342"/>
          <p:cNvSpPr/>
          <p:nvPr/>
        </p:nvSpPr>
        <p:spPr>
          <a:xfrm>
            <a:off x="470440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5" name="Shape 1343"/>
          <p:cNvSpPr/>
          <p:nvPr/>
        </p:nvSpPr>
        <p:spPr>
          <a:xfrm>
            <a:off x="487265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6" name="Shape 1344"/>
          <p:cNvSpPr/>
          <p:nvPr/>
        </p:nvSpPr>
        <p:spPr>
          <a:xfrm>
            <a:off x="50409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7" name="Shape 1345"/>
          <p:cNvSpPr/>
          <p:nvPr/>
        </p:nvSpPr>
        <p:spPr>
          <a:xfrm>
            <a:off x="520915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8" name="Shape 1346"/>
          <p:cNvSpPr/>
          <p:nvPr/>
        </p:nvSpPr>
        <p:spPr>
          <a:xfrm>
            <a:off x="53774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9" name="Shape 1347"/>
          <p:cNvSpPr/>
          <p:nvPr/>
        </p:nvSpPr>
        <p:spPr>
          <a:xfrm>
            <a:off x="554565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0" name="Shape 1348"/>
          <p:cNvSpPr/>
          <p:nvPr/>
        </p:nvSpPr>
        <p:spPr>
          <a:xfrm>
            <a:off x="571390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1" name="Shape 1349"/>
          <p:cNvSpPr/>
          <p:nvPr/>
        </p:nvSpPr>
        <p:spPr>
          <a:xfrm>
            <a:off x="58821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2" name="Shape 1350"/>
          <p:cNvSpPr/>
          <p:nvPr/>
        </p:nvSpPr>
        <p:spPr>
          <a:xfrm>
            <a:off x="605040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3" name="Shape 1351"/>
          <p:cNvSpPr/>
          <p:nvPr/>
        </p:nvSpPr>
        <p:spPr>
          <a:xfrm>
            <a:off x="62186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4" name="Shape 1352"/>
          <p:cNvSpPr/>
          <p:nvPr/>
        </p:nvSpPr>
        <p:spPr>
          <a:xfrm>
            <a:off x="638690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5" name="Shape 1353"/>
          <p:cNvSpPr/>
          <p:nvPr/>
        </p:nvSpPr>
        <p:spPr>
          <a:xfrm>
            <a:off x="655515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6" name="Shape 1354"/>
          <p:cNvSpPr/>
          <p:nvPr/>
        </p:nvSpPr>
        <p:spPr>
          <a:xfrm>
            <a:off x="67234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7" name="Shape 1355"/>
          <p:cNvSpPr/>
          <p:nvPr/>
        </p:nvSpPr>
        <p:spPr>
          <a:xfrm>
            <a:off x="689165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8" name="Shape 1356"/>
          <p:cNvSpPr/>
          <p:nvPr/>
        </p:nvSpPr>
        <p:spPr>
          <a:xfrm>
            <a:off x="70599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9" name="Shape 1357"/>
          <p:cNvSpPr/>
          <p:nvPr/>
        </p:nvSpPr>
        <p:spPr>
          <a:xfrm>
            <a:off x="722814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0" name="Shape 1358"/>
          <p:cNvSpPr/>
          <p:nvPr/>
        </p:nvSpPr>
        <p:spPr>
          <a:xfrm>
            <a:off x="739639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1" name="Shape 1359"/>
          <p:cNvSpPr/>
          <p:nvPr/>
        </p:nvSpPr>
        <p:spPr>
          <a:xfrm>
            <a:off x="75646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2" name="Shape 1360"/>
          <p:cNvSpPr/>
          <p:nvPr/>
        </p:nvSpPr>
        <p:spPr>
          <a:xfrm>
            <a:off x="773289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3" name="Shape 1361"/>
          <p:cNvSpPr/>
          <p:nvPr/>
        </p:nvSpPr>
        <p:spPr>
          <a:xfrm>
            <a:off x="79011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4" name="Shape 1362"/>
          <p:cNvSpPr/>
          <p:nvPr/>
        </p:nvSpPr>
        <p:spPr>
          <a:xfrm>
            <a:off x="806939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5" name="Shape 1363"/>
          <p:cNvSpPr/>
          <p:nvPr/>
        </p:nvSpPr>
        <p:spPr>
          <a:xfrm>
            <a:off x="823764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6" name="Shape 1364"/>
          <p:cNvSpPr/>
          <p:nvPr/>
        </p:nvSpPr>
        <p:spPr>
          <a:xfrm>
            <a:off x="84058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7" name="Shape 1365"/>
          <p:cNvSpPr/>
          <p:nvPr/>
        </p:nvSpPr>
        <p:spPr>
          <a:xfrm>
            <a:off x="857414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8" name="Shape 1366"/>
          <p:cNvSpPr/>
          <p:nvPr/>
        </p:nvSpPr>
        <p:spPr>
          <a:xfrm>
            <a:off x="87423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9" name="Shape 1367"/>
          <p:cNvSpPr/>
          <p:nvPr/>
        </p:nvSpPr>
        <p:spPr>
          <a:xfrm>
            <a:off x="891064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0" name="Shape 1368"/>
          <p:cNvSpPr/>
          <p:nvPr/>
        </p:nvSpPr>
        <p:spPr>
          <a:xfrm>
            <a:off x="907889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1" name="Shape 1369"/>
          <p:cNvSpPr/>
          <p:nvPr/>
        </p:nvSpPr>
        <p:spPr>
          <a:xfrm>
            <a:off x="92471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2" name="Shape 1370"/>
          <p:cNvSpPr/>
          <p:nvPr/>
        </p:nvSpPr>
        <p:spPr>
          <a:xfrm>
            <a:off x="941539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3" name="Shape 1371"/>
          <p:cNvSpPr/>
          <p:nvPr/>
        </p:nvSpPr>
        <p:spPr>
          <a:xfrm>
            <a:off x="95836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4" name="Shape 1372"/>
          <p:cNvSpPr/>
          <p:nvPr/>
        </p:nvSpPr>
        <p:spPr>
          <a:xfrm>
            <a:off x="975189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5" name="Shape 1373"/>
          <p:cNvSpPr/>
          <p:nvPr/>
        </p:nvSpPr>
        <p:spPr>
          <a:xfrm>
            <a:off x="992014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6" name="Shape 1374"/>
          <p:cNvSpPr/>
          <p:nvPr/>
        </p:nvSpPr>
        <p:spPr>
          <a:xfrm>
            <a:off x="100883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7" name="Shape 1375"/>
          <p:cNvSpPr/>
          <p:nvPr/>
        </p:nvSpPr>
        <p:spPr>
          <a:xfrm>
            <a:off x="1025664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8" name="Shape 1376"/>
          <p:cNvSpPr/>
          <p:nvPr/>
        </p:nvSpPr>
        <p:spPr>
          <a:xfrm>
            <a:off x="104248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9" name="Shape 1377"/>
          <p:cNvSpPr/>
          <p:nvPr/>
        </p:nvSpPr>
        <p:spPr>
          <a:xfrm>
            <a:off x="1059314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0" name="Shape 1378"/>
          <p:cNvSpPr/>
          <p:nvPr/>
        </p:nvSpPr>
        <p:spPr>
          <a:xfrm>
            <a:off x="1076139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1" name="Shape 1379"/>
          <p:cNvSpPr/>
          <p:nvPr/>
        </p:nvSpPr>
        <p:spPr>
          <a:xfrm>
            <a:off x="109296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2" name="Shape 1380"/>
          <p:cNvSpPr/>
          <p:nvPr/>
        </p:nvSpPr>
        <p:spPr>
          <a:xfrm>
            <a:off x="1109789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3" name="Shape 1381"/>
          <p:cNvSpPr/>
          <p:nvPr/>
        </p:nvSpPr>
        <p:spPr>
          <a:xfrm>
            <a:off x="112661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4" name="Shape 1382"/>
          <p:cNvSpPr/>
          <p:nvPr/>
        </p:nvSpPr>
        <p:spPr>
          <a:xfrm>
            <a:off x="1143438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5" name="Shape 1383"/>
          <p:cNvSpPr/>
          <p:nvPr/>
        </p:nvSpPr>
        <p:spPr>
          <a:xfrm>
            <a:off x="1160263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6" name="Shape 1384"/>
          <p:cNvSpPr/>
          <p:nvPr/>
        </p:nvSpPr>
        <p:spPr>
          <a:xfrm>
            <a:off x="117708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7" name="Shape 1385"/>
          <p:cNvSpPr/>
          <p:nvPr/>
        </p:nvSpPr>
        <p:spPr>
          <a:xfrm>
            <a:off x="1193913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8" name="Shape 1386"/>
          <p:cNvSpPr/>
          <p:nvPr/>
        </p:nvSpPr>
        <p:spPr>
          <a:xfrm>
            <a:off x="121073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9" name="Shape 1387"/>
          <p:cNvSpPr/>
          <p:nvPr/>
        </p:nvSpPr>
        <p:spPr>
          <a:xfrm>
            <a:off x="-658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0" name="Shape 1388"/>
          <p:cNvSpPr/>
          <p:nvPr/>
        </p:nvSpPr>
        <p:spPr>
          <a:xfrm>
            <a:off x="16166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1" name="Shape 1389"/>
          <p:cNvSpPr/>
          <p:nvPr/>
        </p:nvSpPr>
        <p:spPr>
          <a:xfrm>
            <a:off x="32991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2" name="Shape 1390"/>
          <p:cNvSpPr/>
          <p:nvPr/>
        </p:nvSpPr>
        <p:spPr>
          <a:xfrm>
            <a:off x="49816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3" name="Shape 1391"/>
          <p:cNvSpPr/>
          <p:nvPr/>
        </p:nvSpPr>
        <p:spPr>
          <a:xfrm>
            <a:off x="66641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4" name="Shape 1392"/>
          <p:cNvSpPr/>
          <p:nvPr/>
        </p:nvSpPr>
        <p:spPr>
          <a:xfrm>
            <a:off x="8346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5" name="Shape 1393"/>
          <p:cNvSpPr/>
          <p:nvPr/>
        </p:nvSpPr>
        <p:spPr>
          <a:xfrm>
            <a:off x="100291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6" name="Shape 1394"/>
          <p:cNvSpPr/>
          <p:nvPr/>
        </p:nvSpPr>
        <p:spPr>
          <a:xfrm>
            <a:off x="11711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7" name="Shape 1395"/>
          <p:cNvSpPr/>
          <p:nvPr/>
        </p:nvSpPr>
        <p:spPr>
          <a:xfrm>
            <a:off x="133941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8" name="Shape 1396"/>
          <p:cNvSpPr/>
          <p:nvPr/>
        </p:nvSpPr>
        <p:spPr>
          <a:xfrm>
            <a:off x="150766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9" name="Shape 1397"/>
          <p:cNvSpPr/>
          <p:nvPr/>
        </p:nvSpPr>
        <p:spPr>
          <a:xfrm>
            <a:off x="16759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0" name="Shape 1398"/>
          <p:cNvSpPr/>
          <p:nvPr/>
        </p:nvSpPr>
        <p:spPr>
          <a:xfrm>
            <a:off x="184416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1" name="Shape 1399"/>
          <p:cNvSpPr/>
          <p:nvPr/>
        </p:nvSpPr>
        <p:spPr>
          <a:xfrm>
            <a:off x="20124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2" name="Shape 1400"/>
          <p:cNvSpPr/>
          <p:nvPr/>
        </p:nvSpPr>
        <p:spPr>
          <a:xfrm>
            <a:off x="218066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3" name="Shape 1401"/>
          <p:cNvSpPr/>
          <p:nvPr/>
        </p:nvSpPr>
        <p:spPr>
          <a:xfrm>
            <a:off x="234891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4" name="Shape 1402"/>
          <p:cNvSpPr/>
          <p:nvPr/>
        </p:nvSpPr>
        <p:spPr>
          <a:xfrm>
            <a:off x="25171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5" name="Shape 1403"/>
          <p:cNvSpPr/>
          <p:nvPr/>
        </p:nvSpPr>
        <p:spPr>
          <a:xfrm>
            <a:off x="268541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6" name="Shape 1404"/>
          <p:cNvSpPr/>
          <p:nvPr/>
        </p:nvSpPr>
        <p:spPr>
          <a:xfrm>
            <a:off x="28536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7" name="Shape 1405"/>
          <p:cNvSpPr/>
          <p:nvPr/>
        </p:nvSpPr>
        <p:spPr>
          <a:xfrm>
            <a:off x="302190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8" name="Shape 1406"/>
          <p:cNvSpPr/>
          <p:nvPr/>
        </p:nvSpPr>
        <p:spPr>
          <a:xfrm>
            <a:off x="319015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9" name="Shape 1407"/>
          <p:cNvSpPr/>
          <p:nvPr/>
        </p:nvSpPr>
        <p:spPr>
          <a:xfrm>
            <a:off x="33584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0" name="Shape 1408"/>
          <p:cNvSpPr/>
          <p:nvPr/>
        </p:nvSpPr>
        <p:spPr>
          <a:xfrm>
            <a:off x="352665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1" name="Shape 1409"/>
          <p:cNvSpPr/>
          <p:nvPr/>
        </p:nvSpPr>
        <p:spPr>
          <a:xfrm>
            <a:off x="36949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2" name="Shape 1410"/>
          <p:cNvSpPr/>
          <p:nvPr/>
        </p:nvSpPr>
        <p:spPr>
          <a:xfrm>
            <a:off x="386315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3" name="Shape 1411"/>
          <p:cNvSpPr/>
          <p:nvPr/>
        </p:nvSpPr>
        <p:spPr>
          <a:xfrm>
            <a:off x="403140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4" name="Shape 1412"/>
          <p:cNvSpPr/>
          <p:nvPr/>
        </p:nvSpPr>
        <p:spPr>
          <a:xfrm>
            <a:off x="41996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5" name="Shape 1413"/>
          <p:cNvSpPr/>
          <p:nvPr/>
        </p:nvSpPr>
        <p:spPr>
          <a:xfrm>
            <a:off x="436790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6" name="Shape 1414"/>
          <p:cNvSpPr/>
          <p:nvPr/>
        </p:nvSpPr>
        <p:spPr>
          <a:xfrm>
            <a:off x="45361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7" name="Shape 1415"/>
          <p:cNvSpPr/>
          <p:nvPr/>
        </p:nvSpPr>
        <p:spPr>
          <a:xfrm>
            <a:off x="470440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8" name="Shape 1416"/>
          <p:cNvSpPr/>
          <p:nvPr/>
        </p:nvSpPr>
        <p:spPr>
          <a:xfrm>
            <a:off x="487265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9" name="Shape 1417"/>
          <p:cNvSpPr/>
          <p:nvPr/>
        </p:nvSpPr>
        <p:spPr>
          <a:xfrm>
            <a:off x="50409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0" name="Shape 1418"/>
          <p:cNvSpPr/>
          <p:nvPr/>
        </p:nvSpPr>
        <p:spPr>
          <a:xfrm>
            <a:off x="520915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1" name="Shape 1419"/>
          <p:cNvSpPr/>
          <p:nvPr/>
        </p:nvSpPr>
        <p:spPr>
          <a:xfrm>
            <a:off x="53774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2" name="Shape 1420"/>
          <p:cNvSpPr/>
          <p:nvPr/>
        </p:nvSpPr>
        <p:spPr>
          <a:xfrm>
            <a:off x="554565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3" name="Shape 1421"/>
          <p:cNvSpPr/>
          <p:nvPr/>
        </p:nvSpPr>
        <p:spPr>
          <a:xfrm>
            <a:off x="571390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4" name="Shape 1422"/>
          <p:cNvSpPr/>
          <p:nvPr/>
        </p:nvSpPr>
        <p:spPr>
          <a:xfrm>
            <a:off x="58821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5" name="Shape 1423"/>
          <p:cNvSpPr/>
          <p:nvPr/>
        </p:nvSpPr>
        <p:spPr>
          <a:xfrm>
            <a:off x="605040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6" name="Shape 1424"/>
          <p:cNvSpPr/>
          <p:nvPr/>
        </p:nvSpPr>
        <p:spPr>
          <a:xfrm>
            <a:off x="62186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7" name="Shape 1425"/>
          <p:cNvSpPr/>
          <p:nvPr/>
        </p:nvSpPr>
        <p:spPr>
          <a:xfrm>
            <a:off x="638690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8" name="Shape 1426"/>
          <p:cNvSpPr/>
          <p:nvPr/>
        </p:nvSpPr>
        <p:spPr>
          <a:xfrm>
            <a:off x="655515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9" name="Shape 1427"/>
          <p:cNvSpPr/>
          <p:nvPr/>
        </p:nvSpPr>
        <p:spPr>
          <a:xfrm>
            <a:off x="67234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0" name="Shape 1428"/>
          <p:cNvSpPr/>
          <p:nvPr/>
        </p:nvSpPr>
        <p:spPr>
          <a:xfrm>
            <a:off x="689165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1" name="Shape 1429"/>
          <p:cNvSpPr/>
          <p:nvPr/>
        </p:nvSpPr>
        <p:spPr>
          <a:xfrm>
            <a:off x="70599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2" name="Shape 1430"/>
          <p:cNvSpPr/>
          <p:nvPr/>
        </p:nvSpPr>
        <p:spPr>
          <a:xfrm>
            <a:off x="722814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3" name="Shape 1431"/>
          <p:cNvSpPr/>
          <p:nvPr/>
        </p:nvSpPr>
        <p:spPr>
          <a:xfrm>
            <a:off x="739639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4" name="Shape 1432"/>
          <p:cNvSpPr/>
          <p:nvPr/>
        </p:nvSpPr>
        <p:spPr>
          <a:xfrm>
            <a:off x="75646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5" name="Shape 1433"/>
          <p:cNvSpPr/>
          <p:nvPr/>
        </p:nvSpPr>
        <p:spPr>
          <a:xfrm>
            <a:off x="773289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6" name="Shape 1434"/>
          <p:cNvSpPr/>
          <p:nvPr/>
        </p:nvSpPr>
        <p:spPr>
          <a:xfrm>
            <a:off x="79011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7" name="Shape 1435"/>
          <p:cNvSpPr/>
          <p:nvPr/>
        </p:nvSpPr>
        <p:spPr>
          <a:xfrm>
            <a:off x="806939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8" name="Shape 1436"/>
          <p:cNvSpPr/>
          <p:nvPr/>
        </p:nvSpPr>
        <p:spPr>
          <a:xfrm>
            <a:off x="823764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9" name="Shape 1437"/>
          <p:cNvSpPr/>
          <p:nvPr/>
        </p:nvSpPr>
        <p:spPr>
          <a:xfrm>
            <a:off x="84058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0" name="Shape 1438"/>
          <p:cNvSpPr/>
          <p:nvPr/>
        </p:nvSpPr>
        <p:spPr>
          <a:xfrm>
            <a:off x="857414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1" name="Shape 1439"/>
          <p:cNvSpPr/>
          <p:nvPr/>
        </p:nvSpPr>
        <p:spPr>
          <a:xfrm>
            <a:off x="87423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2" name="Shape 1440"/>
          <p:cNvSpPr/>
          <p:nvPr/>
        </p:nvSpPr>
        <p:spPr>
          <a:xfrm>
            <a:off x="891064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3" name="Shape 1441"/>
          <p:cNvSpPr/>
          <p:nvPr/>
        </p:nvSpPr>
        <p:spPr>
          <a:xfrm>
            <a:off x="907889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4" name="Shape 1442"/>
          <p:cNvSpPr/>
          <p:nvPr/>
        </p:nvSpPr>
        <p:spPr>
          <a:xfrm>
            <a:off x="92471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5" name="Shape 1443"/>
          <p:cNvSpPr/>
          <p:nvPr/>
        </p:nvSpPr>
        <p:spPr>
          <a:xfrm>
            <a:off x="941539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6" name="Shape 1444"/>
          <p:cNvSpPr/>
          <p:nvPr/>
        </p:nvSpPr>
        <p:spPr>
          <a:xfrm>
            <a:off x="95836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7" name="Shape 1445"/>
          <p:cNvSpPr/>
          <p:nvPr/>
        </p:nvSpPr>
        <p:spPr>
          <a:xfrm>
            <a:off x="975189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8" name="Shape 1446"/>
          <p:cNvSpPr/>
          <p:nvPr/>
        </p:nvSpPr>
        <p:spPr>
          <a:xfrm>
            <a:off x="992014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9" name="Shape 1447"/>
          <p:cNvSpPr/>
          <p:nvPr/>
        </p:nvSpPr>
        <p:spPr>
          <a:xfrm>
            <a:off x="100883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0" name="Shape 1448"/>
          <p:cNvSpPr/>
          <p:nvPr/>
        </p:nvSpPr>
        <p:spPr>
          <a:xfrm>
            <a:off x="1025664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1" name="Shape 1449"/>
          <p:cNvSpPr/>
          <p:nvPr/>
        </p:nvSpPr>
        <p:spPr>
          <a:xfrm>
            <a:off x="104248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2" name="Shape 1450"/>
          <p:cNvSpPr/>
          <p:nvPr/>
        </p:nvSpPr>
        <p:spPr>
          <a:xfrm>
            <a:off x="1059314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3" name="Shape 1451"/>
          <p:cNvSpPr/>
          <p:nvPr/>
        </p:nvSpPr>
        <p:spPr>
          <a:xfrm>
            <a:off x="1076139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4" name="Shape 1452"/>
          <p:cNvSpPr/>
          <p:nvPr/>
        </p:nvSpPr>
        <p:spPr>
          <a:xfrm>
            <a:off x="109296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5" name="Shape 1453"/>
          <p:cNvSpPr/>
          <p:nvPr/>
        </p:nvSpPr>
        <p:spPr>
          <a:xfrm>
            <a:off x="1109789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6" name="Shape 1454"/>
          <p:cNvSpPr/>
          <p:nvPr/>
        </p:nvSpPr>
        <p:spPr>
          <a:xfrm>
            <a:off x="112661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7" name="Shape 1455"/>
          <p:cNvSpPr/>
          <p:nvPr/>
        </p:nvSpPr>
        <p:spPr>
          <a:xfrm>
            <a:off x="1143438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8" name="Shape 1456"/>
          <p:cNvSpPr/>
          <p:nvPr/>
        </p:nvSpPr>
        <p:spPr>
          <a:xfrm>
            <a:off x="1160263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9" name="Shape 1457"/>
          <p:cNvSpPr/>
          <p:nvPr/>
        </p:nvSpPr>
        <p:spPr>
          <a:xfrm>
            <a:off x="117708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0" name="Shape 1458"/>
          <p:cNvSpPr/>
          <p:nvPr/>
        </p:nvSpPr>
        <p:spPr>
          <a:xfrm>
            <a:off x="1193913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1" name="Shape 1459"/>
          <p:cNvSpPr/>
          <p:nvPr/>
        </p:nvSpPr>
        <p:spPr>
          <a:xfrm>
            <a:off x="121073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2" name="Shape 1460"/>
          <p:cNvSpPr/>
          <p:nvPr/>
        </p:nvSpPr>
        <p:spPr>
          <a:xfrm>
            <a:off x="-658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3" name="Shape 1461"/>
          <p:cNvSpPr/>
          <p:nvPr/>
        </p:nvSpPr>
        <p:spPr>
          <a:xfrm>
            <a:off x="16166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4" name="Shape 1462"/>
          <p:cNvSpPr/>
          <p:nvPr/>
        </p:nvSpPr>
        <p:spPr>
          <a:xfrm>
            <a:off x="32991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5" name="Shape 1463"/>
          <p:cNvSpPr/>
          <p:nvPr/>
        </p:nvSpPr>
        <p:spPr>
          <a:xfrm>
            <a:off x="49816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6" name="Shape 1464"/>
          <p:cNvSpPr/>
          <p:nvPr/>
        </p:nvSpPr>
        <p:spPr>
          <a:xfrm>
            <a:off x="66641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7" name="Shape 1465"/>
          <p:cNvSpPr/>
          <p:nvPr/>
        </p:nvSpPr>
        <p:spPr>
          <a:xfrm>
            <a:off x="8346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8" name="Shape 1466"/>
          <p:cNvSpPr/>
          <p:nvPr/>
        </p:nvSpPr>
        <p:spPr>
          <a:xfrm>
            <a:off x="100291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9" name="Shape 1467"/>
          <p:cNvSpPr/>
          <p:nvPr/>
        </p:nvSpPr>
        <p:spPr>
          <a:xfrm>
            <a:off x="11711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0" name="Shape 1468"/>
          <p:cNvSpPr/>
          <p:nvPr/>
        </p:nvSpPr>
        <p:spPr>
          <a:xfrm>
            <a:off x="133941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1" name="Shape 1469"/>
          <p:cNvSpPr/>
          <p:nvPr/>
        </p:nvSpPr>
        <p:spPr>
          <a:xfrm>
            <a:off x="150766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2" name="Shape 1470"/>
          <p:cNvSpPr/>
          <p:nvPr/>
        </p:nvSpPr>
        <p:spPr>
          <a:xfrm>
            <a:off x="16759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3" name="Shape 1471"/>
          <p:cNvSpPr/>
          <p:nvPr/>
        </p:nvSpPr>
        <p:spPr>
          <a:xfrm>
            <a:off x="184416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4" name="Shape 1472"/>
          <p:cNvSpPr/>
          <p:nvPr/>
        </p:nvSpPr>
        <p:spPr>
          <a:xfrm>
            <a:off x="20124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5" name="Shape 1473"/>
          <p:cNvSpPr/>
          <p:nvPr/>
        </p:nvSpPr>
        <p:spPr>
          <a:xfrm>
            <a:off x="218066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6" name="Shape 1474"/>
          <p:cNvSpPr/>
          <p:nvPr/>
        </p:nvSpPr>
        <p:spPr>
          <a:xfrm>
            <a:off x="234891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7" name="Shape 1475"/>
          <p:cNvSpPr/>
          <p:nvPr/>
        </p:nvSpPr>
        <p:spPr>
          <a:xfrm>
            <a:off x="25171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8" name="Shape 1476"/>
          <p:cNvSpPr/>
          <p:nvPr/>
        </p:nvSpPr>
        <p:spPr>
          <a:xfrm>
            <a:off x="268541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9" name="Shape 1477"/>
          <p:cNvSpPr/>
          <p:nvPr/>
        </p:nvSpPr>
        <p:spPr>
          <a:xfrm>
            <a:off x="28536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0" name="Shape 1478"/>
          <p:cNvSpPr/>
          <p:nvPr/>
        </p:nvSpPr>
        <p:spPr>
          <a:xfrm>
            <a:off x="302190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1" name="Shape 1479"/>
          <p:cNvSpPr/>
          <p:nvPr/>
        </p:nvSpPr>
        <p:spPr>
          <a:xfrm>
            <a:off x="319015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2" name="Shape 1480"/>
          <p:cNvSpPr/>
          <p:nvPr/>
        </p:nvSpPr>
        <p:spPr>
          <a:xfrm>
            <a:off x="33584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3" name="Shape 1481"/>
          <p:cNvSpPr/>
          <p:nvPr/>
        </p:nvSpPr>
        <p:spPr>
          <a:xfrm>
            <a:off x="352665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4" name="Shape 1482"/>
          <p:cNvSpPr/>
          <p:nvPr/>
        </p:nvSpPr>
        <p:spPr>
          <a:xfrm>
            <a:off x="36949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5" name="Shape 1483"/>
          <p:cNvSpPr/>
          <p:nvPr/>
        </p:nvSpPr>
        <p:spPr>
          <a:xfrm>
            <a:off x="386315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6" name="Shape 1484"/>
          <p:cNvSpPr/>
          <p:nvPr/>
        </p:nvSpPr>
        <p:spPr>
          <a:xfrm>
            <a:off x="403140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7" name="Shape 1485"/>
          <p:cNvSpPr/>
          <p:nvPr/>
        </p:nvSpPr>
        <p:spPr>
          <a:xfrm>
            <a:off x="41996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8" name="Shape 1486"/>
          <p:cNvSpPr/>
          <p:nvPr/>
        </p:nvSpPr>
        <p:spPr>
          <a:xfrm>
            <a:off x="436790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9" name="Shape 1487"/>
          <p:cNvSpPr/>
          <p:nvPr/>
        </p:nvSpPr>
        <p:spPr>
          <a:xfrm>
            <a:off x="45361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0" name="Shape 1488"/>
          <p:cNvSpPr/>
          <p:nvPr/>
        </p:nvSpPr>
        <p:spPr>
          <a:xfrm>
            <a:off x="470440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1" name="Shape 1489"/>
          <p:cNvSpPr/>
          <p:nvPr/>
        </p:nvSpPr>
        <p:spPr>
          <a:xfrm>
            <a:off x="487265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2" name="Shape 1490"/>
          <p:cNvSpPr/>
          <p:nvPr/>
        </p:nvSpPr>
        <p:spPr>
          <a:xfrm>
            <a:off x="50409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3" name="Shape 1491"/>
          <p:cNvSpPr/>
          <p:nvPr/>
        </p:nvSpPr>
        <p:spPr>
          <a:xfrm>
            <a:off x="520915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4" name="Shape 1492"/>
          <p:cNvSpPr/>
          <p:nvPr/>
        </p:nvSpPr>
        <p:spPr>
          <a:xfrm>
            <a:off x="53774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5" name="Shape 1493"/>
          <p:cNvSpPr/>
          <p:nvPr/>
        </p:nvSpPr>
        <p:spPr>
          <a:xfrm>
            <a:off x="554565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6" name="Shape 1494"/>
          <p:cNvSpPr/>
          <p:nvPr/>
        </p:nvSpPr>
        <p:spPr>
          <a:xfrm>
            <a:off x="571390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7" name="Shape 1495"/>
          <p:cNvSpPr/>
          <p:nvPr/>
        </p:nvSpPr>
        <p:spPr>
          <a:xfrm>
            <a:off x="58821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8" name="Shape 1496"/>
          <p:cNvSpPr/>
          <p:nvPr/>
        </p:nvSpPr>
        <p:spPr>
          <a:xfrm>
            <a:off x="605040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9" name="Shape 1497"/>
          <p:cNvSpPr/>
          <p:nvPr/>
        </p:nvSpPr>
        <p:spPr>
          <a:xfrm>
            <a:off x="62186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0" name="Shape 1498"/>
          <p:cNvSpPr/>
          <p:nvPr/>
        </p:nvSpPr>
        <p:spPr>
          <a:xfrm>
            <a:off x="638690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1" name="Shape 1499"/>
          <p:cNvSpPr/>
          <p:nvPr/>
        </p:nvSpPr>
        <p:spPr>
          <a:xfrm>
            <a:off x="655515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2" name="Shape 1500"/>
          <p:cNvSpPr/>
          <p:nvPr/>
        </p:nvSpPr>
        <p:spPr>
          <a:xfrm>
            <a:off x="67234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3" name="Shape 1501"/>
          <p:cNvSpPr/>
          <p:nvPr/>
        </p:nvSpPr>
        <p:spPr>
          <a:xfrm>
            <a:off x="689165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4" name="Shape 1502"/>
          <p:cNvSpPr/>
          <p:nvPr/>
        </p:nvSpPr>
        <p:spPr>
          <a:xfrm>
            <a:off x="70599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5" name="Shape 1503"/>
          <p:cNvSpPr/>
          <p:nvPr/>
        </p:nvSpPr>
        <p:spPr>
          <a:xfrm>
            <a:off x="722814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6" name="Shape 1504"/>
          <p:cNvSpPr/>
          <p:nvPr/>
        </p:nvSpPr>
        <p:spPr>
          <a:xfrm>
            <a:off x="739639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7" name="Shape 1505"/>
          <p:cNvSpPr/>
          <p:nvPr/>
        </p:nvSpPr>
        <p:spPr>
          <a:xfrm>
            <a:off x="75646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8" name="Shape 1506"/>
          <p:cNvSpPr/>
          <p:nvPr/>
        </p:nvSpPr>
        <p:spPr>
          <a:xfrm>
            <a:off x="773289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9" name="Shape 1507"/>
          <p:cNvSpPr/>
          <p:nvPr/>
        </p:nvSpPr>
        <p:spPr>
          <a:xfrm>
            <a:off x="79011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0" name="Shape 1508"/>
          <p:cNvSpPr/>
          <p:nvPr/>
        </p:nvSpPr>
        <p:spPr>
          <a:xfrm>
            <a:off x="806939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1" name="Shape 1509"/>
          <p:cNvSpPr/>
          <p:nvPr/>
        </p:nvSpPr>
        <p:spPr>
          <a:xfrm>
            <a:off x="823764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2" name="Shape 1510"/>
          <p:cNvSpPr/>
          <p:nvPr/>
        </p:nvSpPr>
        <p:spPr>
          <a:xfrm>
            <a:off x="84058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3" name="Shape 1511"/>
          <p:cNvSpPr/>
          <p:nvPr/>
        </p:nvSpPr>
        <p:spPr>
          <a:xfrm>
            <a:off x="857414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4" name="Shape 1512"/>
          <p:cNvSpPr/>
          <p:nvPr/>
        </p:nvSpPr>
        <p:spPr>
          <a:xfrm>
            <a:off x="87423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5" name="Shape 1513"/>
          <p:cNvSpPr/>
          <p:nvPr/>
        </p:nvSpPr>
        <p:spPr>
          <a:xfrm>
            <a:off x="891064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6" name="Shape 1514"/>
          <p:cNvSpPr/>
          <p:nvPr/>
        </p:nvSpPr>
        <p:spPr>
          <a:xfrm>
            <a:off x="907889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7" name="Shape 1515"/>
          <p:cNvSpPr/>
          <p:nvPr/>
        </p:nvSpPr>
        <p:spPr>
          <a:xfrm>
            <a:off x="92471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8" name="Shape 1516"/>
          <p:cNvSpPr/>
          <p:nvPr/>
        </p:nvSpPr>
        <p:spPr>
          <a:xfrm>
            <a:off x="941539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9" name="Shape 1517"/>
          <p:cNvSpPr/>
          <p:nvPr/>
        </p:nvSpPr>
        <p:spPr>
          <a:xfrm>
            <a:off x="95836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0" name="Shape 1518"/>
          <p:cNvSpPr/>
          <p:nvPr/>
        </p:nvSpPr>
        <p:spPr>
          <a:xfrm>
            <a:off x="975189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1" name="Shape 1519"/>
          <p:cNvSpPr/>
          <p:nvPr/>
        </p:nvSpPr>
        <p:spPr>
          <a:xfrm>
            <a:off x="992014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2" name="Shape 1520"/>
          <p:cNvSpPr/>
          <p:nvPr/>
        </p:nvSpPr>
        <p:spPr>
          <a:xfrm>
            <a:off x="100883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3" name="Shape 1521"/>
          <p:cNvSpPr/>
          <p:nvPr/>
        </p:nvSpPr>
        <p:spPr>
          <a:xfrm>
            <a:off x="1025664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4" name="Shape 1522"/>
          <p:cNvSpPr/>
          <p:nvPr/>
        </p:nvSpPr>
        <p:spPr>
          <a:xfrm>
            <a:off x="104248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5" name="Shape 1523"/>
          <p:cNvSpPr/>
          <p:nvPr/>
        </p:nvSpPr>
        <p:spPr>
          <a:xfrm>
            <a:off x="1059314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6" name="Shape 1524"/>
          <p:cNvSpPr/>
          <p:nvPr/>
        </p:nvSpPr>
        <p:spPr>
          <a:xfrm>
            <a:off x="1076139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7" name="Shape 1525"/>
          <p:cNvSpPr/>
          <p:nvPr/>
        </p:nvSpPr>
        <p:spPr>
          <a:xfrm>
            <a:off x="109296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8" name="Shape 1526"/>
          <p:cNvSpPr/>
          <p:nvPr/>
        </p:nvSpPr>
        <p:spPr>
          <a:xfrm>
            <a:off x="1109789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9" name="Shape 1527"/>
          <p:cNvSpPr/>
          <p:nvPr/>
        </p:nvSpPr>
        <p:spPr>
          <a:xfrm>
            <a:off x="112661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0" name="Shape 1528"/>
          <p:cNvSpPr/>
          <p:nvPr/>
        </p:nvSpPr>
        <p:spPr>
          <a:xfrm>
            <a:off x="1143438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1" name="Shape 1529"/>
          <p:cNvSpPr/>
          <p:nvPr/>
        </p:nvSpPr>
        <p:spPr>
          <a:xfrm>
            <a:off x="1160263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2" name="Shape 1530"/>
          <p:cNvSpPr/>
          <p:nvPr/>
        </p:nvSpPr>
        <p:spPr>
          <a:xfrm>
            <a:off x="117708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3" name="Shape 1531"/>
          <p:cNvSpPr/>
          <p:nvPr/>
        </p:nvSpPr>
        <p:spPr>
          <a:xfrm>
            <a:off x="1193913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4" name="Shape 1532"/>
          <p:cNvSpPr/>
          <p:nvPr/>
        </p:nvSpPr>
        <p:spPr>
          <a:xfrm>
            <a:off x="121073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5" name="Shape 1533"/>
          <p:cNvSpPr/>
          <p:nvPr/>
        </p:nvSpPr>
        <p:spPr>
          <a:xfrm>
            <a:off x="-658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6" name="Shape 1534"/>
          <p:cNvSpPr/>
          <p:nvPr/>
        </p:nvSpPr>
        <p:spPr>
          <a:xfrm>
            <a:off x="16166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7" name="Shape 1535"/>
          <p:cNvSpPr/>
          <p:nvPr/>
        </p:nvSpPr>
        <p:spPr>
          <a:xfrm>
            <a:off x="32991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8" name="Shape 1536"/>
          <p:cNvSpPr/>
          <p:nvPr/>
        </p:nvSpPr>
        <p:spPr>
          <a:xfrm>
            <a:off x="49816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9" name="Shape 1537"/>
          <p:cNvSpPr/>
          <p:nvPr/>
        </p:nvSpPr>
        <p:spPr>
          <a:xfrm>
            <a:off x="66641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0" name="Shape 1538"/>
          <p:cNvSpPr/>
          <p:nvPr/>
        </p:nvSpPr>
        <p:spPr>
          <a:xfrm>
            <a:off x="8346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1" name="Shape 1539"/>
          <p:cNvSpPr/>
          <p:nvPr/>
        </p:nvSpPr>
        <p:spPr>
          <a:xfrm>
            <a:off x="100291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2" name="Shape 1540"/>
          <p:cNvSpPr/>
          <p:nvPr/>
        </p:nvSpPr>
        <p:spPr>
          <a:xfrm>
            <a:off x="11711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3" name="Shape 1541"/>
          <p:cNvSpPr/>
          <p:nvPr/>
        </p:nvSpPr>
        <p:spPr>
          <a:xfrm>
            <a:off x="133941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4" name="Shape 1542"/>
          <p:cNvSpPr/>
          <p:nvPr/>
        </p:nvSpPr>
        <p:spPr>
          <a:xfrm>
            <a:off x="150766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5" name="Shape 1543"/>
          <p:cNvSpPr/>
          <p:nvPr/>
        </p:nvSpPr>
        <p:spPr>
          <a:xfrm>
            <a:off x="16759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6" name="Shape 1544"/>
          <p:cNvSpPr/>
          <p:nvPr/>
        </p:nvSpPr>
        <p:spPr>
          <a:xfrm>
            <a:off x="184416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7" name="Shape 1545"/>
          <p:cNvSpPr/>
          <p:nvPr/>
        </p:nvSpPr>
        <p:spPr>
          <a:xfrm>
            <a:off x="20124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8" name="Shape 1546"/>
          <p:cNvSpPr/>
          <p:nvPr/>
        </p:nvSpPr>
        <p:spPr>
          <a:xfrm>
            <a:off x="218066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9" name="Shape 1547"/>
          <p:cNvSpPr/>
          <p:nvPr/>
        </p:nvSpPr>
        <p:spPr>
          <a:xfrm>
            <a:off x="234891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0" name="Shape 1548"/>
          <p:cNvSpPr/>
          <p:nvPr/>
        </p:nvSpPr>
        <p:spPr>
          <a:xfrm>
            <a:off x="25171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1" name="Shape 1549"/>
          <p:cNvSpPr/>
          <p:nvPr/>
        </p:nvSpPr>
        <p:spPr>
          <a:xfrm>
            <a:off x="268541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2" name="Shape 1550"/>
          <p:cNvSpPr/>
          <p:nvPr/>
        </p:nvSpPr>
        <p:spPr>
          <a:xfrm>
            <a:off x="28536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3" name="Shape 1551"/>
          <p:cNvSpPr/>
          <p:nvPr/>
        </p:nvSpPr>
        <p:spPr>
          <a:xfrm>
            <a:off x="302190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4" name="Shape 1552"/>
          <p:cNvSpPr/>
          <p:nvPr/>
        </p:nvSpPr>
        <p:spPr>
          <a:xfrm>
            <a:off x="319015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5" name="Shape 1553"/>
          <p:cNvSpPr/>
          <p:nvPr/>
        </p:nvSpPr>
        <p:spPr>
          <a:xfrm>
            <a:off x="33584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6" name="Shape 1554"/>
          <p:cNvSpPr/>
          <p:nvPr/>
        </p:nvSpPr>
        <p:spPr>
          <a:xfrm>
            <a:off x="352665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7" name="Shape 1555"/>
          <p:cNvSpPr/>
          <p:nvPr/>
        </p:nvSpPr>
        <p:spPr>
          <a:xfrm>
            <a:off x="36949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8" name="Shape 1556"/>
          <p:cNvSpPr/>
          <p:nvPr/>
        </p:nvSpPr>
        <p:spPr>
          <a:xfrm>
            <a:off x="386315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9" name="Shape 1557"/>
          <p:cNvSpPr/>
          <p:nvPr/>
        </p:nvSpPr>
        <p:spPr>
          <a:xfrm>
            <a:off x="403140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0" name="Shape 1558"/>
          <p:cNvSpPr/>
          <p:nvPr/>
        </p:nvSpPr>
        <p:spPr>
          <a:xfrm>
            <a:off x="41996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1" name="Shape 1559"/>
          <p:cNvSpPr/>
          <p:nvPr/>
        </p:nvSpPr>
        <p:spPr>
          <a:xfrm>
            <a:off x="436790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2" name="Shape 1560"/>
          <p:cNvSpPr/>
          <p:nvPr/>
        </p:nvSpPr>
        <p:spPr>
          <a:xfrm>
            <a:off x="45361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3" name="Shape 1561"/>
          <p:cNvSpPr/>
          <p:nvPr/>
        </p:nvSpPr>
        <p:spPr>
          <a:xfrm>
            <a:off x="470440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4" name="Shape 1562"/>
          <p:cNvSpPr/>
          <p:nvPr/>
        </p:nvSpPr>
        <p:spPr>
          <a:xfrm>
            <a:off x="487265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5" name="Shape 1563"/>
          <p:cNvSpPr/>
          <p:nvPr/>
        </p:nvSpPr>
        <p:spPr>
          <a:xfrm>
            <a:off x="50409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6" name="Shape 1564"/>
          <p:cNvSpPr/>
          <p:nvPr/>
        </p:nvSpPr>
        <p:spPr>
          <a:xfrm>
            <a:off x="520915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7" name="Shape 1565"/>
          <p:cNvSpPr/>
          <p:nvPr/>
        </p:nvSpPr>
        <p:spPr>
          <a:xfrm>
            <a:off x="53774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8" name="Shape 1566"/>
          <p:cNvSpPr/>
          <p:nvPr/>
        </p:nvSpPr>
        <p:spPr>
          <a:xfrm>
            <a:off x="554565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9" name="Shape 1567"/>
          <p:cNvSpPr/>
          <p:nvPr/>
        </p:nvSpPr>
        <p:spPr>
          <a:xfrm>
            <a:off x="571390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0" name="Shape 1568"/>
          <p:cNvSpPr/>
          <p:nvPr/>
        </p:nvSpPr>
        <p:spPr>
          <a:xfrm>
            <a:off x="58821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1" name="Shape 1569"/>
          <p:cNvSpPr/>
          <p:nvPr/>
        </p:nvSpPr>
        <p:spPr>
          <a:xfrm>
            <a:off x="605040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2" name="Shape 1570"/>
          <p:cNvSpPr/>
          <p:nvPr/>
        </p:nvSpPr>
        <p:spPr>
          <a:xfrm>
            <a:off x="62186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3" name="Shape 1571"/>
          <p:cNvSpPr/>
          <p:nvPr/>
        </p:nvSpPr>
        <p:spPr>
          <a:xfrm>
            <a:off x="638690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4" name="Shape 1572"/>
          <p:cNvSpPr/>
          <p:nvPr/>
        </p:nvSpPr>
        <p:spPr>
          <a:xfrm>
            <a:off x="655515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5" name="Shape 1573"/>
          <p:cNvSpPr/>
          <p:nvPr/>
        </p:nvSpPr>
        <p:spPr>
          <a:xfrm>
            <a:off x="67234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6" name="Shape 1574"/>
          <p:cNvSpPr/>
          <p:nvPr/>
        </p:nvSpPr>
        <p:spPr>
          <a:xfrm>
            <a:off x="689165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7" name="Shape 1575"/>
          <p:cNvSpPr/>
          <p:nvPr/>
        </p:nvSpPr>
        <p:spPr>
          <a:xfrm>
            <a:off x="70599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8" name="Shape 1576"/>
          <p:cNvSpPr/>
          <p:nvPr/>
        </p:nvSpPr>
        <p:spPr>
          <a:xfrm>
            <a:off x="722814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9" name="Shape 1577"/>
          <p:cNvSpPr/>
          <p:nvPr/>
        </p:nvSpPr>
        <p:spPr>
          <a:xfrm>
            <a:off x="739639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0" name="Shape 1578"/>
          <p:cNvSpPr/>
          <p:nvPr/>
        </p:nvSpPr>
        <p:spPr>
          <a:xfrm>
            <a:off x="75646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1" name="Shape 1579"/>
          <p:cNvSpPr/>
          <p:nvPr/>
        </p:nvSpPr>
        <p:spPr>
          <a:xfrm>
            <a:off x="773289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2" name="Shape 1580"/>
          <p:cNvSpPr/>
          <p:nvPr/>
        </p:nvSpPr>
        <p:spPr>
          <a:xfrm>
            <a:off x="79011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3" name="Shape 1581"/>
          <p:cNvSpPr/>
          <p:nvPr/>
        </p:nvSpPr>
        <p:spPr>
          <a:xfrm>
            <a:off x="806939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4" name="Shape 1582"/>
          <p:cNvSpPr/>
          <p:nvPr/>
        </p:nvSpPr>
        <p:spPr>
          <a:xfrm>
            <a:off x="823764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5" name="Shape 1583"/>
          <p:cNvSpPr/>
          <p:nvPr/>
        </p:nvSpPr>
        <p:spPr>
          <a:xfrm>
            <a:off x="84058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6" name="Shape 1584"/>
          <p:cNvSpPr/>
          <p:nvPr/>
        </p:nvSpPr>
        <p:spPr>
          <a:xfrm>
            <a:off x="857414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7" name="Shape 1585"/>
          <p:cNvSpPr/>
          <p:nvPr/>
        </p:nvSpPr>
        <p:spPr>
          <a:xfrm>
            <a:off x="87423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8" name="Shape 1586"/>
          <p:cNvSpPr/>
          <p:nvPr/>
        </p:nvSpPr>
        <p:spPr>
          <a:xfrm>
            <a:off x="891064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9" name="Shape 1587"/>
          <p:cNvSpPr/>
          <p:nvPr/>
        </p:nvSpPr>
        <p:spPr>
          <a:xfrm>
            <a:off x="907889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0" name="Shape 1588"/>
          <p:cNvSpPr/>
          <p:nvPr/>
        </p:nvSpPr>
        <p:spPr>
          <a:xfrm>
            <a:off x="92471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1" name="Shape 1589"/>
          <p:cNvSpPr/>
          <p:nvPr/>
        </p:nvSpPr>
        <p:spPr>
          <a:xfrm>
            <a:off x="941539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2" name="Shape 1590"/>
          <p:cNvSpPr/>
          <p:nvPr/>
        </p:nvSpPr>
        <p:spPr>
          <a:xfrm>
            <a:off x="95836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3" name="Shape 1591"/>
          <p:cNvSpPr/>
          <p:nvPr/>
        </p:nvSpPr>
        <p:spPr>
          <a:xfrm>
            <a:off x="975189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4" name="Shape 1592"/>
          <p:cNvSpPr/>
          <p:nvPr/>
        </p:nvSpPr>
        <p:spPr>
          <a:xfrm>
            <a:off x="992014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5" name="Shape 1593"/>
          <p:cNvSpPr/>
          <p:nvPr/>
        </p:nvSpPr>
        <p:spPr>
          <a:xfrm>
            <a:off x="100883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6" name="Shape 1594"/>
          <p:cNvSpPr/>
          <p:nvPr/>
        </p:nvSpPr>
        <p:spPr>
          <a:xfrm>
            <a:off x="1025664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7" name="Shape 1595"/>
          <p:cNvSpPr/>
          <p:nvPr/>
        </p:nvSpPr>
        <p:spPr>
          <a:xfrm>
            <a:off x="104248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8" name="Shape 1596"/>
          <p:cNvSpPr/>
          <p:nvPr/>
        </p:nvSpPr>
        <p:spPr>
          <a:xfrm>
            <a:off x="1059314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9" name="Shape 1597"/>
          <p:cNvSpPr/>
          <p:nvPr/>
        </p:nvSpPr>
        <p:spPr>
          <a:xfrm>
            <a:off x="1076139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0" name="Shape 1598"/>
          <p:cNvSpPr/>
          <p:nvPr/>
        </p:nvSpPr>
        <p:spPr>
          <a:xfrm>
            <a:off x="109296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1" name="Shape 1599"/>
          <p:cNvSpPr/>
          <p:nvPr/>
        </p:nvSpPr>
        <p:spPr>
          <a:xfrm>
            <a:off x="1109789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2" name="Shape 1600"/>
          <p:cNvSpPr/>
          <p:nvPr/>
        </p:nvSpPr>
        <p:spPr>
          <a:xfrm>
            <a:off x="112661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3" name="Shape 1601"/>
          <p:cNvSpPr/>
          <p:nvPr/>
        </p:nvSpPr>
        <p:spPr>
          <a:xfrm>
            <a:off x="1143438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4" name="Shape 1602"/>
          <p:cNvSpPr/>
          <p:nvPr/>
        </p:nvSpPr>
        <p:spPr>
          <a:xfrm>
            <a:off x="1160263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5" name="Shape 1603"/>
          <p:cNvSpPr/>
          <p:nvPr/>
        </p:nvSpPr>
        <p:spPr>
          <a:xfrm>
            <a:off x="117708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6" name="Shape 1604"/>
          <p:cNvSpPr/>
          <p:nvPr/>
        </p:nvSpPr>
        <p:spPr>
          <a:xfrm>
            <a:off x="1193913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7" name="Shape 1605"/>
          <p:cNvSpPr/>
          <p:nvPr/>
        </p:nvSpPr>
        <p:spPr>
          <a:xfrm>
            <a:off x="121073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8" name="Shape 1606"/>
          <p:cNvSpPr/>
          <p:nvPr/>
        </p:nvSpPr>
        <p:spPr>
          <a:xfrm>
            <a:off x="-658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9" name="Shape 1607"/>
          <p:cNvSpPr/>
          <p:nvPr/>
        </p:nvSpPr>
        <p:spPr>
          <a:xfrm>
            <a:off x="16166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0" name="Shape 1608"/>
          <p:cNvSpPr/>
          <p:nvPr/>
        </p:nvSpPr>
        <p:spPr>
          <a:xfrm>
            <a:off x="32991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1" name="Shape 1609"/>
          <p:cNvSpPr/>
          <p:nvPr/>
        </p:nvSpPr>
        <p:spPr>
          <a:xfrm>
            <a:off x="49816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2" name="Shape 1610"/>
          <p:cNvSpPr/>
          <p:nvPr/>
        </p:nvSpPr>
        <p:spPr>
          <a:xfrm>
            <a:off x="66641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3" name="Shape 1611"/>
          <p:cNvSpPr/>
          <p:nvPr/>
        </p:nvSpPr>
        <p:spPr>
          <a:xfrm>
            <a:off x="8346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4" name="Shape 1612"/>
          <p:cNvSpPr/>
          <p:nvPr/>
        </p:nvSpPr>
        <p:spPr>
          <a:xfrm>
            <a:off x="100291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5" name="Shape 1613"/>
          <p:cNvSpPr/>
          <p:nvPr/>
        </p:nvSpPr>
        <p:spPr>
          <a:xfrm>
            <a:off x="11711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6" name="Shape 1614"/>
          <p:cNvSpPr/>
          <p:nvPr/>
        </p:nvSpPr>
        <p:spPr>
          <a:xfrm>
            <a:off x="133941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7" name="Shape 1615"/>
          <p:cNvSpPr/>
          <p:nvPr/>
        </p:nvSpPr>
        <p:spPr>
          <a:xfrm>
            <a:off x="150766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8" name="Shape 1616"/>
          <p:cNvSpPr/>
          <p:nvPr/>
        </p:nvSpPr>
        <p:spPr>
          <a:xfrm>
            <a:off x="16759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9" name="Shape 1617"/>
          <p:cNvSpPr/>
          <p:nvPr/>
        </p:nvSpPr>
        <p:spPr>
          <a:xfrm>
            <a:off x="184416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0" name="Shape 1618"/>
          <p:cNvSpPr/>
          <p:nvPr/>
        </p:nvSpPr>
        <p:spPr>
          <a:xfrm>
            <a:off x="20124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1" name="Shape 1619"/>
          <p:cNvSpPr/>
          <p:nvPr/>
        </p:nvSpPr>
        <p:spPr>
          <a:xfrm>
            <a:off x="218066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2" name="Shape 1620"/>
          <p:cNvSpPr/>
          <p:nvPr/>
        </p:nvSpPr>
        <p:spPr>
          <a:xfrm>
            <a:off x="234891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3" name="Shape 1621"/>
          <p:cNvSpPr/>
          <p:nvPr/>
        </p:nvSpPr>
        <p:spPr>
          <a:xfrm>
            <a:off x="25171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4" name="Shape 1622"/>
          <p:cNvSpPr/>
          <p:nvPr/>
        </p:nvSpPr>
        <p:spPr>
          <a:xfrm>
            <a:off x="268541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5" name="Shape 1623"/>
          <p:cNvSpPr/>
          <p:nvPr/>
        </p:nvSpPr>
        <p:spPr>
          <a:xfrm>
            <a:off x="28536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6" name="Shape 1624"/>
          <p:cNvSpPr/>
          <p:nvPr/>
        </p:nvSpPr>
        <p:spPr>
          <a:xfrm>
            <a:off x="302190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7" name="Shape 1625"/>
          <p:cNvSpPr/>
          <p:nvPr/>
        </p:nvSpPr>
        <p:spPr>
          <a:xfrm>
            <a:off x="319015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8" name="Shape 1626"/>
          <p:cNvSpPr/>
          <p:nvPr/>
        </p:nvSpPr>
        <p:spPr>
          <a:xfrm>
            <a:off x="33584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9" name="Shape 1627"/>
          <p:cNvSpPr/>
          <p:nvPr/>
        </p:nvSpPr>
        <p:spPr>
          <a:xfrm>
            <a:off x="352665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0" name="Shape 1628"/>
          <p:cNvSpPr/>
          <p:nvPr/>
        </p:nvSpPr>
        <p:spPr>
          <a:xfrm>
            <a:off x="36949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1" name="Shape 1629"/>
          <p:cNvSpPr/>
          <p:nvPr/>
        </p:nvSpPr>
        <p:spPr>
          <a:xfrm>
            <a:off x="386315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2" name="Shape 1630"/>
          <p:cNvSpPr/>
          <p:nvPr/>
        </p:nvSpPr>
        <p:spPr>
          <a:xfrm>
            <a:off x="403140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3" name="Shape 1631"/>
          <p:cNvSpPr/>
          <p:nvPr/>
        </p:nvSpPr>
        <p:spPr>
          <a:xfrm>
            <a:off x="41996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4" name="Shape 1632"/>
          <p:cNvSpPr/>
          <p:nvPr/>
        </p:nvSpPr>
        <p:spPr>
          <a:xfrm>
            <a:off x="436790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5" name="Shape 1633"/>
          <p:cNvSpPr/>
          <p:nvPr/>
        </p:nvSpPr>
        <p:spPr>
          <a:xfrm>
            <a:off x="45361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6" name="Shape 1634"/>
          <p:cNvSpPr/>
          <p:nvPr/>
        </p:nvSpPr>
        <p:spPr>
          <a:xfrm>
            <a:off x="470440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7" name="Shape 1635"/>
          <p:cNvSpPr/>
          <p:nvPr/>
        </p:nvSpPr>
        <p:spPr>
          <a:xfrm>
            <a:off x="487265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8" name="Shape 1636"/>
          <p:cNvSpPr/>
          <p:nvPr/>
        </p:nvSpPr>
        <p:spPr>
          <a:xfrm>
            <a:off x="50409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9" name="Shape 1637"/>
          <p:cNvSpPr/>
          <p:nvPr/>
        </p:nvSpPr>
        <p:spPr>
          <a:xfrm>
            <a:off x="520915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0" name="Shape 1638"/>
          <p:cNvSpPr/>
          <p:nvPr/>
        </p:nvSpPr>
        <p:spPr>
          <a:xfrm>
            <a:off x="53774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1" name="Shape 1639"/>
          <p:cNvSpPr/>
          <p:nvPr/>
        </p:nvSpPr>
        <p:spPr>
          <a:xfrm>
            <a:off x="554565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2" name="Shape 1640"/>
          <p:cNvSpPr/>
          <p:nvPr/>
        </p:nvSpPr>
        <p:spPr>
          <a:xfrm>
            <a:off x="571390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3" name="Shape 1641"/>
          <p:cNvSpPr/>
          <p:nvPr/>
        </p:nvSpPr>
        <p:spPr>
          <a:xfrm>
            <a:off x="58821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4" name="Shape 1642"/>
          <p:cNvSpPr/>
          <p:nvPr/>
        </p:nvSpPr>
        <p:spPr>
          <a:xfrm>
            <a:off x="605040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5" name="Shape 1643"/>
          <p:cNvSpPr/>
          <p:nvPr/>
        </p:nvSpPr>
        <p:spPr>
          <a:xfrm>
            <a:off x="62186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6" name="Shape 1644"/>
          <p:cNvSpPr/>
          <p:nvPr/>
        </p:nvSpPr>
        <p:spPr>
          <a:xfrm>
            <a:off x="638690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7" name="Shape 1645"/>
          <p:cNvSpPr/>
          <p:nvPr/>
        </p:nvSpPr>
        <p:spPr>
          <a:xfrm>
            <a:off x="655515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8" name="Shape 1646"/>
          <p:cNvSpPr/>
          <p:nvPr/>
        </p:nvSpPr>
        <p:spPr>
          <a:xfrm>
            <a:off x="67234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9" name="Shape 1647"/>
          <p:cNvSpPr/>
          <p:nvPr/>
        </p:nvSpPr>
        <p:spPr>
          <a:xfrm>
            <a:off x="689165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0" name="Shape 1648"/>
          <p:cNvSpPr/>
          <p:nvPr/>
        </p:nvSpPr>
        <p:spPr>
          <a:xfrm>
            <a:off x="70599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1" name="Shape 1649"/>
          <p:cNvSpPr/>
          <p:nvPr/>
        </p:nvSpPr>
        <p:spPr>
          <a:xfrm>
            <a:off x="722814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2" name="Shape 1650"/>
          <p:cNvSpPr/>
          <p:nvPr/>
        </p:nvSpPr>
        <p:spPr>
          <a:xfrm>
            <a:off x="739639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3" name="Shape 1651"/>
          <p:cNvSpPr/>
          <p:nvPr/>
        </p:nvSpPr>
        <p:spPr>
          <a:xfrm>
            <a:off x="75646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4" name="Shape 1652"/>
          <p:cNvSpPr/>
          <p:nvPr/>
        </p:nvSpPr>
        <p:spPr>
          <a:xfrm>
            <a:off x="773289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5" name="Shape 1653"/>
          <p:cNvSpPr/>
          <p:nvPr/>
        </p:nvSpPr>
        <p:spPr>
          <a:xfrm>
            <a:off x="79011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6" name="Shape 1654"/>
          <p:cNvSpPr/>
          <p:nvPr/>
        </p:nvSpPr>
        <p:spPr>
          <a:xfrm>
            <a:off x="806939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7" name="Shape 1655"/>
          <p:cNvSpPr/>
          <p:nvPr/>
        </p:nvSpPr>
        <p:spPr>
          <a:xfrm>
            <a:off x="823764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8" name="Shape 1656"/>
          <p:cNvSpPr/>
          <p:nvPr/>
        </p:nvSpPr>
        <p:spPr>
          <a:xfrm>
            <a:off x="84058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9" name="Shape 1657"/>
          <p:cNvSpPr/>
          <p:nvPr/>
        </p:nvSpPr>
        <p:spPr>
          <a:xfrm>
            <a:off x="857414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0" name="Shape 1658"/>
          <p:cNvSpPr/>
          <p:nvPr/>
        </p:nvSpPr>
        <p:spPr>
          <a:xfrm>
            <a:off x="87423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1" name="Shape 1659"/>
          <p:cNvSpPr/>
          <p:nvPr/>
        </p:nvSpPr>
        <p:spPr>
          <a:xfrm>
            <a:off x="891064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2" name="Shape 1660"/>
          <p:cNvSpPr/>
          <p:nvPr/>
        </p:nvSpPr>
        <p:spPr>
          <a:xfrm>
            <a:off x="907889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3" name="Shape 1661"/>
          <p:cNvSpPr/>
          <p:nvPr/>
        </p:nvSpPr>
        <p:spPr>
          <a:xfrm>
            <a:off x="92471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4" name="Shape 1662"/>
          <p:cNvSpPr/>
          <p:nvPr/>
        </p:nvSpPr>
        <p:spPr>
          <a:xfrm>
            <a:off x="941539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5" name="Shape 1663"/>
          <p:cNvSpPr/>
          <p:nvPr/>
        </p:nvSpPr>
        <p:spPr>
          <a:xfrm>
            <a:off x="95836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6" name="Shape 1664"/>
          <p:cNvSpPr/>
          <p:nvPr/>
        </p:nvSpPr>
        <p:spPr>
          <a:xfrm>
            <a:off x="975189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7" name="Shape 1665"/>
          <p:cNvSpPr/>
          <p:nvPr/>
        </p:nvSpPr>
        <p:spPr>
          <a:xfrm>
            <a:off x="992014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8" name="Shape 1666"/>
          <p:cNvSpPr/>
          <p:nvPr/>
        </p:nvSpPr>
        <p:spPr>
          <a:xfrm>
            <a:off x="100883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9" name="Shape 1667"/>
          <p:cNvSpPr/>
          <p:nvPr/>
        </p:nvSpPr>
        <p:spPr>
          <a:xfrm>
            <a:off x="1025664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0" name="Shape 1668"/>
          <p:cNvSpPr/>
          <p:nvPr/>
        </p:nvSpPr>
        <p:spPr>
          <a:xfrm>
            <a:off x="104248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1" name="Shape 1669"/>
          <p:cNvSpPr/>
          <p:nvPr/>
        </p:nvSpPr>
        <p:spPr>
          <a:xfrm>
            <a:off x="1059314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2" name="Shape 1670"/>
          <p:cNvSpPr/>
          <p:nvPr/>
        </p:nvSpPr>
        <p:spPr>
          <a:xfrm>
            <a:off x="1076139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3" name="Shape 1671"/>
          <p:cNvSpPr/>
          <p:nvPr/>
        </p:nvSpPr>
        <p:spPr>
          <a:xfrm>
            <a:off x="109296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4" name="Shape 1672"/>
          <p:cNvSpPr/>
          <p:nvPr/>
        </p:nvSpPr>
        <p:spPr>
          <a:xfrm>
            <a:off x="1109789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5" name="Shape 1673"/>
          <p:cNvSpPr/>
          <p:nvPr/>
        </p:nvSpPr>
        <p:spPr>
          <a:xfrm>
            <a:off x="112661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6" name="Shape 1674"/>
          <p:cNvSpPr/>
          <p:nvPr/>
        </p:nvSpPr>
        <p:spPr>
          <a:xfrm>
            <a:off x="1143438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7" name="Shape 1675"/>
          <p:cNvSpPr/>
          <p:nvPr/>
        </p:nvSpPr>
        <p:spPr>
          <a:xfrm>
            <a:off x="1160263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8" name="Shape 1676"/>
          <p:cNvSpPr/>
          <p:nvPr/>
        </p:nvSpPr>
        <p:spPr>
          <a:xfrm>
            <a:off x="117708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9" name="Shape 1677"/>
          <p:cNvSpPr/>
          <p:nvPr/>
        </p:nvSpPr>
        <p:spPr>
          <a:xfrm>
            <a:off x="1193913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0" name="Shape 1678"/>
          <p:cNvSpPr/>
          <p:nvPr/>
        </p:nvSpPr>
        <p:spPr>
          <a:xfrm>
            <a:off x="121073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1" name="Shape 1679"/>
          <p:cNvSpPr/>
          <p:nvPr/>
        </p:nvSpPr>
        <p:spPr>
          <a:xfrm>
            <a:off x="-658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2" name="Shape 1680"/>
          <p:cNvSpPr/>
          <p:nvPr/>
        </p:nvSpPr>
        <p:spPr>
          <a:xfrm>
            <a:off x="16166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3" name="Shape 1681"/>
          <p:cNvSpPr/>
          <p:nvPr/>
        </p:nvSpPr>
        <p:spPr>
          <a:xfrm>
            <a:off x="32991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4" name="Shape 1682"/>
          <p:cNvSpPr/>
          <p:nvPr/>
        </p:nvSpPr>
        <p:spPr>
          <a:xfrm>
            <a:off x="49816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5" name="Shape 1683"/>
          <p:cNvSpPr/>
          <p:nvPr/>
        </p:nvSpPr>
        <p:spPr>
          <a:xfrm>
            <a:off x="66641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6" name="Shape 1684"/>
          <p:cNvSpPr/>
          <p:nvPr/>
        </p:nvSpPr>
        <p:spPr>
          <a:xfrm>
            <a:off x="8346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7" name="Shape 1685"/>
          <p:cNvSpPr/>
          <p:nvPr/>
        </p:nvSpPr>
        <p:spPr>
          <a:xfrm>
            <a:off x="100291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8" name="Shape 1686"/>
          <p:cNvSpPr/>
          <p:nvPr/>
        </p:nvSpPr>
        <p:spPr>
          <a:xfrm>
            <a:off x="11711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9" name="Shape 1687"/>
          <p:cNvSpPr/>
          <p:nvPr/>
        </p:nvSpPr>
        <p:spPr>
          <a:xfrm>
            <a:off x="133941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0" name="Shape 1688"/>
          <p:cNvSpPr/>
          <p:nvPr/>
        </p:nvSpPr>
        <p:spPr>
          <a:xfrm>
            <a:off x="150766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1" name="Shape 1689"/>
          <p:cNvSpPr/>
          <p:nvPr/>
        </p:nvSpPr>
        <p:spPr>
          <a:xfrm>
            <a:off x="16759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2" name="Shape 1690"/>
          <p:cNvSpPr/>
          <p:nvPr/>
        </p:nvSpPr>
        <p:spPr>
          <a:xfrm>
            <a:off x="184416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3" name="Shape 1691"/>
          <p:cNvSpPr/>
          <p:nvPr/>
        </p:nvSpPr>
        <p:spPr>
          <a:xfrm>
            <a:off x="20124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4" name="Shape 1692"/>
          <p:cNvSpPr/>
          <p:nvPr/>
        </p:nvSpPr>
        <p:spPr>
          <a:xfrm>
            <a:off x="218066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5" name="Shape 1693"/>
          <p:cNvSpPr/>
          <p:nvPr/>
        </p:nvSpPr>
        <p:spPr>
          <a:xfrm>
            <a:off x="234891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6" name="Shape 1694"/>
          <p:cNvSpPr/>
          <p:nvPr/>
        </p:nvSpPr>
        <p:spPr>
          <a:xfrm>
            <a:off x="25171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7" name="Shape 1695"/>
          <p:cNvSpPr/>
          <p:nvPr/>
        </p:nvSpPr>
        <p:spPr>
          <a:xfrm>
            <a:off x="268541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8" name="Shape 1696"/>
          <p:cNvSpPr/>
          <p:nvPr/>
        </p:nvSpPr>
        <p:spPr>
          <a:xfrm>
            <a:off x="28536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9" name="Shape 1697"/>
          <p:cNvSpPr/>
          <p:nvPr/>
        </p:nvSpPr>
        <p:spPr>
          <a:xfrm>
            <a:off x="302190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0" name="Shape 1698"/>
          <p:cNvSpPr/>
          <p:nvPr/>
        </p:nvSpPr>
        <p:spPr>
          <a:xfrm>
            <a:off x="319015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1" name="Shape 1699"/>
          <p:cNvSpPr/>
          <p:nvPr/>
        </p:nvSpPr>
        <p:spPr>
          <a:xfrm>
            <a:off x="33584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2" name="Shape 1700"/>
          <p:cNvSpPr/>
          <p:nvPr/>
        </p:nvSpPr>
        <p:spPr>
          <a:xfrm>
            <a:off x="352665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3" name="Shape 1701"/>
          <p:cNvSpPr/>
          <p:nvPr/>
        </p:nvSpPr>
        <p:spPr>
          <a:xfrm>
            <a:off x="36949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4" name="Shape 1702"/>
          <p:cNvSpPr/>
          <p:nvPr/>
        </p:nvSpPr>
        <p:spPr>
          <a:xfrm>
            <a:off x="386315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5" name="Shape 1703"/>
          <p:cNvSpPr/>
          <p:nvPr/>
        </p:nvSpPr>
        <p:spPr>
          <a:xfrm>
            <a:off x="403140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6" name="Shape 1704"/>
          <p:cNvSpPr/>
          <p:nvPr/>
        </p:nvSpPr>
        <p:spPr>
          <a:xfrm>
            <a:off x="41996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7" name="Shape 1705"/>
          <p:cNvSpPr/>
          <p:nvPr/>
        </p:nvSpPr>
        <p:spPr>
          <a:xfrm>
            <a:off x="436790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8" name="Shape 1706"/>
          <p:cNvSpPr/>
          <p:nvPr/>
        </p:nvSpPr>
        <p:spPr>
          <a:xfrm>
            <a:off x="45361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9" name="Shape 1707"/>
          <p:cNvSpPr/>
          <p:nvPr/>
        </p:nvSpPr>
        <p:spPr>
          <a:xfrm>
            <a:off x="470440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0" name="Shape 1708"/>
          <p:cNvSpPr/>
          <p:nvPr/>
        </p:nvSpPr>
        <p:spPr>
          <a:xfrm>
            <a:off x="487265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1" name="Shape 1709"/>
          <p:cNvSpPr/>
          <p:nvPr/>
        </p:nvSpPr>
        <p:spPr>
          <a:xfrm>
            <a:off x="50409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2" name="Shape 1710"/>
          <p:cNvSpPr/>
          <p:nvPr/>
        </p:nvSpPr>
        <p:spPr>
          <a:xfrm>
            <a:off x="520915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3" name="Shape 1711"/>
          <p:cNvSpPr/>
          <p:nvPr/>
        </p:nvSpPr>
        <p:spPr>
          <a:xfrm>
            <a:off x="53774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4" name="Shape 1712"/>
          <p:cNvSpPr/>
          <p:nvPr/>
        </p:nvSpPr>
        <p:spPr>
          <a:xfrm>
            <a:off x="554565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5" name="Shape 1713"/>
          <p:cNvSpPr/>
          <p:nvPr/>
        </p:nvSpPr>
        <p:spPr>
          <a:xfrm>
            <a:off x="571390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6" name="Shape 1714"/>
          <p:cNvSpPr/>
          <p:nvPr/>
        </p:nvSpPr>
        <p:spPr>
          <a:xfrm>
            <a:off x="58821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7" name="Shape 1715"/>
          <p:cNvSpPr/>
          <p:nvPr/>
        </p:nvSpPr>
        <p:spPr>
          <a:xfrm>
            <a:off x="605040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8" name="Shape 1716"/>
          <p:cNvSpPr/>
          <p:nvPr/>
        </p:nvSpPr>
        <p:spPr>
          <a:xfrm>
            <a:off x="62186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9" name="Shape 1717"/>
          <p:cNvSpPr/>
          <p:nvPr/>
        </p:nvSpPr>
        <p:spPr>
          <a:xfrm>
            <a:off x="638690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0" name="Shape 1718"/>
          <p:cNvSpPr/>
          <p:nvPr/>
        </p:nvSpPr>
        <p:spPr>
          <a:xfrm>
            <a:off x="655515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1" name="Shape 1719"/>
          <p:cNvSpPr/>
          <p:nvPr/>
        </p:nvSpPr>
        <p:spPr>
          <a:xfrm>
            <a:off x="67234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2" name="Shape 1720"/>
          <p:cNvSpPr/>
          <p:nvPr/>
        </p:nvSpPr>
        <p:spPr>
          <a:xfrm>
            <a:off x="689165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3" name="Shape 1721"/>
          <p:cNvSpPr/>
          <p:nvPr/>
        </p:nvSpPr>
        <p:spPr>
          <a:xfrm>
            <a:off x="70599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4" name="Shape 1722"/>
          <p:cNvSpPr/>
          <p:nvPr/>
        </p:nvSpPr>
        <p:spPr>
          <a:xfrm>
            <a:off x="722814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5" name="Shape 1723"/>
          <p:cNvSpPr/>
          <p:nvPr/>
        </p:nvSpPr>
        <p:spPr>
          <a:xfrm>
            <a:off x="739639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6" name="Shape 1724"/>
          <p:cNvSpPr/>
          <p:nvPr/>
        </p:nvSpPr>
        <p:spPr>
          <a:xfrm>
            <a:off x="75646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7" name="Shape 1725"/>
          <p:cNvSpPr/>
          <p:nvPr/>
        </p:nvSpPr>
        <p:spPr>
          <a:xfrm>
            <a:off x="773289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8" name="Shape 1726"/>
          <p:cNvSpPr/>
          <p:nvPr/>
        </p:nvSpPr>
        <p:spPr>
          <a:xfrm>
            <a:off x="79011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9" name="Shape 1727"/>
          <p:cNvSpPr/>
          <p:nvPr/>
        </p:nvSpPr>
        <p:spPr>
          <a:xfrm>
            <a:off x="806939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0" name="Shape 1728"/>
          <p:cNvSpPr/>
          <p:nvPr/>
        </p:nvSpPr>
        <p:spPr>
          <a:xfrm>
            <a:off x="823764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1" name="Shape 1729"/>
          <p:cNvSpPr/>
          <p:nvPr/>
        </p:nvSpPr>
        <p:spPr>
          <a:xfrm>
            <a:off x="84058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2" name="Shape 1730"/>
          <p:cNvSpPr/>
          <p:nvPr/>
        </p:nvSpPr>
        <p:spPr>
          <a:xfrm>
            <a:off x="857414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3" name="Shape 1731"/>
          <p:cNvSpPr/>
          <p:nvPr/>
        </p:nvSpPr>
        <p:spPr>
          <a:xfrm>
            <a:off x="87423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4" name="Shape 1732"/>
          <p:cNvSpPr/>
          <p:nvPr/>
        </p:nvSpPr>
        <p:spPr>
          <a:xfrm>
            <a:off x="891064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5" name="Shape 1733"/>
          <p:cNvSpPr/>
          <p:nvPr/>
        </p:nvSpPr>
        <p:spPr>
          <a:xfrm>
            <a:off x="907889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6" name="Shape 1734"/>
          <p:cNvSpPr/>
          <p:nvPr/>
        </p:nvSpPr>
        <p:spPr>
          <a:xfrm>
            <a:off x="92471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7" name="Shape 1735"/>
          <p:cNvSpPr/>
          <p:nvPr/>
        </p:nvSpPr>
        <p:spPr>
          <a:xfrm>
            <a:off x="941539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8" name="Shape 1736"/>
          <p:cNvSpPr/>
          <p:nvPr/>
        </p:nvSpPr>
        <p:spPr>
          <a:xfrm>
            <a:off x="95836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9" name="Shape 1737"/>
          <p:cNvSpPr/>
          <p:nvPr/>
        </p:nvSpPr>
        <p:spPr>
          <a:xfrm>
            <a:off x="975189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0" name="Shape 1738"/>
          <p:cNvSpPr/>
          <p:nvPr/>
        </p:nvSpPr>
        <p:spPr>
          <a:xfrm>
            <a:off x="992014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1" name="Shape 1739"/>
          <p:cNvSpPr/>
          <p:nvPr/>
        </p:nvSpPr>
        <p:spPr>
          <a:xfrm>
            <a:off x="100883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2" name="Shape 1740"/>
          <p:cNvSpPr/>
          <p:nvPr/>
        </p:nvSpPr>
        <p:spPr>
          <a:xfrm>
            <a:off x="1025664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3" name="Shape 1741"/>
          <p:cNvSpPr/>
          <p:nvPr/>
        </p:nvSpPr>
        <p:spPr>
          <a:xfrm>
            <a:off x="104248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4" name="Shape 1742"/>
          <p:cNvSpPr/>
          <p:nvPr/>
        </p:nvSpPr>
        <p:spPr>
          <a:xfrm>
            <a:off x="1059314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5" name="Shape 1743"/>
          <p:cNvSpPr/>
          <p:nvPr/>
        </p:nvSpPr>
        <p:spPr>
          <a:xfrm>
            <a:off x="1076139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6" name="Shape 1744"/>
          <p:cNvSpPr/>
          <p:nvPr/>
        </p:nvSpPr>
        <p:spPr>
          <a:xfrm>
            <a:off x="109296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7" name="Shape 1745"/>
          <p:cNvSpPr/>
          <p:nvPr/>
        </p:nvSpPr>
        <p:spPr>
          <a:xfrm>
            <a:off x="1109789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8" name="Shape 1746"/>
          <p:cNvSpPr/>
          <p:nvPr/>
        </p:nvSpPr>
        <p:spPr>
          <a:xfrm>
            <a:off x="112661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9" name="Shape 1747"/>
          <p:cNvSpPr/>
          <p:nvPr/>
        </p:nvSpPr>
        <p:spPr>
          <a:xfrm>
            <a:off x="1143438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0" name="Shape 1748"/>
          <p:cNvSpPr/>
          <p:nvPr/>
        </p:nvSpPr>
        <p:spPr>
          <a:xfrm>
            <a:off x="1160263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1" name="Shape 1749"/>
          <p:cNvSpPr/>
          <p:nvPr/>
        </p:nvSpPr>
        <p:spPr>
          <a:xfrm>
            <a:off x="117708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2" name="Shape 1750"/>
          <p:cNvSpPr/>
          <p:nvPr/>
        </p:nvSpPr>
        <p:spPr>
          <a:xfrm>
            <a:off x="1193913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3" name="Shape 1751"/>
          <p:cNvSpPr/>
          <p:nvPr/>
        </p:nvSpPr>
        <p:spPr>
          <a:xfrm>
            <a:off x="121073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4" name="Shape 1752"/>
          <p:cNvSpPr/>
          <p:nvPr/>
        </p:nvSpPr>
        <p:spPr>
          <a:xfrm>
            <a:off x="-658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5" name="Shape 1753"/>
          <p:cNvSpPr/>
          <p:nvPr/>
        </p:nvSpPr>
        <p:spPr>
          <a:xfrm>
            <a:off x="16166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6" name="Shape 1754"/>
          <p:cNvSpPr/>
          <p:nvPr/>
        </p:nvSpPr>
        <p:spPr>
          <a:xfrm>
            <a:off x="32991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7" name="Shape 1755"/>
          <p:cNvSpPr/>
          <p:nvPr/>
        </p:nvSpPr>
        <p:spPr>
          <a:xfrm>
            <a:off x="49816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8" name="Shape 1756"/>
          <p:cNvSpPr/>
          <p:nvPr/>
        </p:nvSpPr>
        <p:spPr>
          <a:xfrm>
            <a:off x="66641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9" name="Shape 1757"/>
          <p:cNvSpPr/>
          <p:nvPr/>
        </p:nvSpPr>
        <p:spPr>
          <a:xfrm>
            <a:off x="8346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0" name="Shape 1758"/>
          <p:cNvSpPr/>
          <p:nvPr/>
        </p:nvSpPr>
        <p:spPr>
          <a:xfrm>
            <a:off x="100291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1" name="Shape 1759"/>
          <p:cNvSpPr/>
          <p:nvPr/>
        </p:nvSpPr>
        <p:spPr>
          <a:xfrm>
            <a:off x="11711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2" name="Shape 1760"/>
          <p:cNvSpPr/>
          <p:nvPr/>
        </p:nvSpPr>
        <p:spPr>
          <a:xfrm>
            <a:off x="133941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3" name="Shape 1761"/>
          <p:cNvSpPr/>
          <p:nvPr/>
        </p:nvSpPr>
        <p:spPr>
          <a:xfrm>
            <a:off x="150766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4" name="Shape 1762"/>
          <p:cNvSpPr/>
          <p:nvPr/>
        </p:nvSpPr>
        <p:spPr>
          <a:xfrm>
            <a:off x="16759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5" name="Shape 1763"/>
          <p:cNvSpPr/>
          <p:nvPr/>
        </p:nvSpPr>
        <p:spPr>
          <a:xfrm>
            <a:off x="184416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6" name="Shape 1764"/>
          <p:cNvSpPr/>
          <p:nvPr/>
        </p:nvSpPr>
        <p:spPr>
          <a:xfrm>
            <a:off x="20124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7" name="Shape 1765"/>
          <p:cNvSpPr/>
          <p:nvPr/>
        </p:nvSpPr>
        <p:spPr>
          <a:xfrm>
            <a:off x="218066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8" name="Shape 1766"/>
          <p:cNvSpPr/>
          <p:nvPr/>
        </p:nvSpPr>
        <p:spPr>
          <a:xfrm>
            <a:off x="234891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9" name="Shape 1767"/>
          <p:cNvSpPr/>
          <p:nvPr/>
        </p:nvSpPr>
        <p:spPr>
          <a:xfrm>
            <a:off x="25171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0" name="Shape 1768"/>
          <p:cNvSpPr/>
          <p:nvPr/>
        </p:nvSpPr>
        <p:spPr>
          <a:xfrm>
            <a:off x="268541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1" name="Shape 1769"/>
          <p:cNvSpPr/>
          <p:nvPr/>
        </p:nvSpPr>
        <p:spPr>
          <a:xfrm>
            <a:off x="28536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2" name="Shape 1770"/>
          <p:cNvSpPr/>
          <p:nvPr/>
        </p:nvSpPr>
        <p:spPr>
          <a:xfrm>
            <a:off x="302190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3" name="Shape 1771"/>
          <p:cNvSpPr/>
          <p:nvPr/>
        </p:nvSpPr>
        <p:spPr>
          <a:xfrm>
            <a:off x="319015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4" name="Shape 1772"/>
          <p:cNvSpPr/>
          <p:nvPr/>
        </p:nvSpPr>
        <p:spPr>
          <a:xfrm>
            <a:off x="33584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5" name="Shape 1773"/>
          <p:cNvSpPr/>
          <p:nvPr/>
        </p:nvSpPr>
        <p:spPr>
          <a:xfrm>
            <a:off x="352665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6" name="Shape 1774"/>
          <p:cNvSpPr/>
          <p:nvPr/>
        </p:nvSpPr>
        <p:spPr>
          <a:xfrm>
            <a:off x="36949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7" name="Shape 1775"/>
          <p:cNvSpPr/>
          <p:nvPr/>
        </p:nvSpPr>
        <p:spPr>
          <a:xfrm>
            <a:off x="386315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8" name="Shape 1776"/>
          <p:cNvSpPr/>
          <p:nvPr/>
        </p:nvSpPr>
        <p:spPr>
          <a:xfrm>
            <a:off x="403140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9" name="Shape 1777"/>
          <p:cNvSpPr/>
          <p:nvPr/>
        </p:nvSpPr>
        <p:spPr>
          <a:xfrm>
            <a:off x="41996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0" name="Shape 1778"/>
          <p:cNvSpPr/>
          <p:nvPr/>
        </p:nvSpPr>
        <p:spPr>
          <a:xfrm>
            <a:off x="436790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1" name="Shape 1779"/>
          <p:cNvSpPr/>
          <p:nvPr/>
        </p:nvSpPr>
        <p:spPr>
          <a:xfrm>
            <a:off x="45361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2" name="Shape 1780"/>
          <p:cNvSpPr/>
          <p:nvPr/>
        </p:nvSpPr>
        <p:spPr>
          <a:xfrm>
            <a:off x="470440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3" name="Shape 1781"/>
          <p:cNvSpPr/>
          <p:nvPr/>
        </p:nvSpPr>
        <p:spPr>
          <a:xfrm>
            <a:off x="487265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4" name="Shape 1782"/>
          <p:cNvSpPr/>
          <p:nvPr/>
        </p:nvSpPr>
        <p:spPr>
          <a:xfrm>
            <a:off x="50409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5" name="Shape 1783"/>
          <p:cNvSpPr/>
          <p:nvPr/>
        </p:nvSpPr>
        <p:spPr>
          <a:xfrm>
            <a:off x="520915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6" name="Shape 1784"/>
          <p:cNvSpPr/>
          <p:nvPr/>
        </p:nvSpPr>
        <p:spPr>
          <a:xfrm>
            <a:off x="53774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7" name="Shape 1785"/>
          <p:cNvSpPr/>
          <p:nvPr/>
        </p:nvSpPr>
        <p:spPr>
          <a:xfrm>
            <a:off x="554565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8" name="Shape 1786"/>
          <p:cNvSpPr/>
          <p:nvPr/>
        </p:nvSpPr>
        <p:spPr>
          <a:xfrm>
            <a:off x="571390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9" name="Shape 1787"/>
          <p:cNvSpPr/>
          <p:nvPr/>
        </p:nvSpPr>
        <p:spPr>
          <a:xfrm>
            <a:off x="58821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0" name="Shape 1788"/>
          <p:cNvSpPr/>
          <p:nvPr/>
        </p:nvSpPr>
        <p:spPr>
          <a:xfrm>
            <a:off x="605040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1" name="Shape 1789"/>
          <p:cNvSpPr/>
          <p:nvPr/>
        </p:nvSpPr>
        <p:spPr>
          <a:xfrm>
            <a:off x="62186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2" name="Shape 1790"/>
          <p:cNvSpPr/>
          <p:nvPr/>
        </p:nvSpPr>
        <p:spPr>
          <a:xfrm>
            <a:off x="638690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3" name="Shape 1791"/>
          <p:cNvSpPr/>
          <p:nvPr/>
        </p:nvSpPr>
        <p:spPr>
          <a:xfrm>
            <a:off x="655515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4" name="Shape 1792"/>
          <p:cNvSpPr/>
          <p:nvPr/>
        </p:nvSpPr>
        <p:spPr>
          <a:xfrm>
            <a:off x="67234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5" name="Shape 1793"/>
          <p:cNvSpPr/>
          <p:nvPr/>
        </p:nvSpPr>
        <p:spPr>
          <a:xfrm>
            <a:off x="689165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6" name="Shape 1794"/>
          <p:cNvSpPr/>
          <p:nvPr/>
        </p:nvSpPr>
        <p:spPr>
          <a:xfrm>
            <a:off x="70599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7" name="Shape 1795"/>
          <p:cNvSpPr/>
          <p:nvPr/>
        </p:nvSpPr>
        <p:spPr>
          <a:xfrm>
            <a:off x="722814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8" name="Shape 1796"/>
          <p:cNvSpPr/>
          <p:nvPr/>
        </p:nvSpPr>
        <p:spPr>
          <a:xfrm>
            <a:off x="739639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9" name="Shape 1797"/>
          <p:cNvSpPr/>
          <p:nvPr/>
        </p:nvSpPr>
        <p:spPr>
          <a:xfrm>
            <a:off x="75646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0" name="Shape 1798"/>
          <p:cNvSpPr/>
          <p:nvPr/>
        </p:nvSpPr>
        <p:spPr>
          <a:xfrm>
            <a:off x="773289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1" name="Shape 1799"/>
          <p:cNvSpPr/>
          <p:nvPr/>
        </p:nvSpPr>
        <p:spPr>
          <a:xfrm>
            <a:off x="79011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2" name="Shape 1800"/>
          <p:cNvSpPr/>
          <p:nvPr/>
        </p:nvSpPr>
        <p:spPr>
          <a:xfrm>
            <a:off x="806939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3" name="Shape 1801"/>
          <p:cNvSpPr/>
          <p:nvPr/>
        </p:nvSpPr>
        <p:spPr>
          <a:xfrm>
            <a:off x="823764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4" name="Shape 1802"/>
          <p:cNvSpPr/>
          <p:nvPr/>
        </p:nvSpPr>
        <p:spPr>
          <a:xfrm>
            <a:off x="84058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5" name="Shape 1803"/>
          <p:cNvSpPr/>
          <p:nvPr/>
        </p:nvSpPr>
        <p:spPr>
          <a:xfrm>
            <a:off x="857414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6" name="Shape 1804"/>
          <p:cNvSpPr/>
          <p:nvPr/>
        </p:nvSpPr>
        <p:spPr>
          <a:xfrm>
            <a:off x="87423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7" name="Shape 1805"/>
          <p:cNvSpPr/>
          <p:nvPr/>
        </p:nvSpPr>
        <p:spPr>
          <a:xfrm>
            <a:off x="891064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8" name="Shape 1806"/>
          <p:cNvSpPr/>
          <p:nvPr/>
        </p:nvSpPr>
        <p:spPr>
          <a:xfrm>
            <a:off x="907889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9" name="Shape 1807"/>
          <p:cNvSpPr/>
          <p:nvPr/>
        </p:nvSpPr>
        <p:spPr>
          <a:xfrm>
            <a:off x="92471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0" name="Shape 1808"/>
          <p:cNvSpPr/>
          <p:nvPr/>
        </p:nvSpPr>
        <p:spPr>
          <a:xfrm>
            <a:off x="941539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1" name="Shape 1809"/>
          <p:cNvSpPr/>
          <p:nvPr/>
        </p:nvSpPr>
        <p:spPr>
          <a:xfrm>
            <a:off x="95836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2" name="Shape 1810"/>
          <p:cNvSpPr/>
          <p:nvPr/>
        </p:nvSpPr>
        <p:spPr>
          <a:xfrm>
            <a:off x="975189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3" name="Shape 1811"/>
          <p:cNvSpPr/>
          <p:nvPr/>
        </p:nvSpPr>
        <p:spPr>
          <a:xfrm>
            <a:off x="992014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4" name="Shape 1812"/>
          <p:cNvSpPr/>
          <p:nvPr/>
        </p:nvSpPr>
        <p:spPr>
          <a:xfrm>
            <a:off x="100883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5" name="Shape 1813"/>
          <p:cNvSpPr/>
          <p:nvPr/>
        </p:nvSpPr>
        <p:spPr>
          <a:xfrm>
            <a:off x="1025664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6" name="Shape 1814"/>
          <p:cNvSpPr/>
          <p:nvPr/>
        </p:nvSpPr>
        <p:spPr>
          <a:xfrm>
            <a:off x="104248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7" name="Shape 1815"/>
          <p:cNvSpPr/>
          <p:nvPr/>
        </p:nvSpPr>
        <p:spPr>
          <a:xfrm>
            <a:off x="1059314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8" name="Shape 1816"/>
          <p:cNvSpPr/>
          <p:nvPr/>
        </p:nvSpPr>
        <p:spPr>
          <a:xfrm>
            <a:off x="1076139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9" name="Shape 1817"/>
          <p:cNvSpPr/>
          <p:nvPr/>
        </p:nvSpPr>
        <p:spPr>
          <a:xfrm>
            <a:off x="109296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0" name="Shape 1818"/>
          <p:cNvSpPr/>
          <p:nvPr/>
        </p:nvSpPr>
        <p:spPr>
          <a:xfrm>
            <a:off x="1109789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1" name="Shape 1819"/>
          <p:cNvSpPr/>
          <p:nvPr/>
        </p:nvSpPr>
        <p:spPr>
          <a:xfrm>
            <a:off x="112661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2" name="Shape 1820"/>
          <p:cNvSpPr/>
          <p:nvPr/>
        </p:nvSpPr>
        <p:spPr>
          <a:xfrm>
            <a:off x="1143438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3" name="Shape 1821"/>
          <p:cNvSpPr/>
          <p:nvPr/>
        </p:nvSpPr>
        <p:spPr>
          <a:xfrm>
            <a:off x="1160263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4" name="Shape 1822"/>
          <p:cNvSpPr/>
          <p:nvPr/>
        </p:nvSpPr>
        <p:spPr>
          <a:xfrm>
            <a:off x="117708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5" name="Shape 1823"/>
          <p:cNvSpPr/>
          <p:nvPr/>
        </p:nvSpPr>
        <p:spPr>
          <a:xfrm>
            <a:off x="1193913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6" name="Shape 1824"/>
          <p:cNvSpPr/>
          <p:nvPr/>
        </p:nvSpPr>
        <p:spPr>
          <a:xfrm>
            <a:off x="121073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7" name="Shape 1825"/>
          <p:cNvSpPr/>
          <p:nvPr/>
        </p:nvSpPr>
        <p:spPr>
          <a:xfrm>
            <a:off x="-658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8" name="Shape 1826"/>
          <p:cNvSpPr/>
          <p:nvPr/>
        </p:nvSpPr>
        <p:spPr>
          <a:xfrm>
            <a:off x="16166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9" name="Shape 1827"/>
          <p:cNvSpPr/>
          <p:nvPr/>
        </p:nvSpPr>
        <p:spPr>
          <a:xfrm>
            <a:off x="32991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0" name="Shape 1828"/>
          <p:cNvSpPr/>
          <p:nvPr/>
        </p:nvSpPr>
        <p:spPr>
          <a:xfrm>
            <a:off x="49816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1" name="Shape 1829"/>
          <p:cNvSpPr/>
          <p:nvPr/>
        </p:nvSpPr>
        <p:spPr>
          <a:xfrm>
            <a:off x="66641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2" name="Shape 1830"/>
          <p:cNvSpPr/>
          <p:nvPr/>
        </p:nvSpPr>
        <p:spPr>
          <a:xfrm>
            <a:off x="8346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3" name="Shape 1831"/>
          <p:cNvSpPr/>
          <p:nvPr/>
        </p:nvSpPr>
        <p:spPr>
          <a:xfrm>
            <a:off x="100291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4" name="Shape 1832"/>
          <p:cNvSpPr/>
          <p:nvPr/>
        </p:nvSpPr>
        <p:spPr>
          <a:xfrm>
            <a:off x="11711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5" name="Shape 1833"/>
          <p:cNvSpPr/>
          <p:nvPr/>
        </p:nvSpPr>
        <p:spPr>
          <a:xfrm>
            <a:off x="133941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6" name="Shape 1834"/>
          <p:cNvSpPr/>
          <p:nvPr/>
        </p:nvSpPr>
        <p:spPr>
          <a:xfrm>
            <a:off x="150766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7" name="Shape 1835"/>
          <p:cNvSpPr/>
          <p:nvPr/>
        </p:nvSpPr>
        <p:spPr>
          <a:xfrm>
            <a:off x="16759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8" name="Shape 1836"/>
          <p:cNvSpPr/>
          <p:nvPr/>
        </p:nvSpPr>
        <p:spPr>
          <a:xfrm>
            <a:off x="184416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9" name="Shape 1837"/>
          <p:cNvSpPr/>
          <p:nvPr/>
        </p:nvSpPr>
        <p:spPr>
          <a:xfrm>
            <a:off x="20124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0" name="Shape 1838"/>
          <p:cNvSpPr/>
          <p:nvPr/>
        </p:nvSpPr>
        <p:spPr>
          <a:xfrm>
            <a:off x="218066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1" name="Shape 1839"/>
          <p:cNvSpPr/>
          <p:nvPr/>
        </p:nvSpPr>
        <p:spPr>
          <a:xfrm>
            <a:off x="234891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2" name="Shape 1840"/>
          <p:cNvSpPr/>
          <p:nvPr/>
        </p:nvSpPr>
        <p:spPr>
          <a:xfrm>
            <a:off x="25171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3" name="Shape 1841"/>
          <p:cNvSpPr/>
          <p:nvPr/>
        </p:nvSpPr>
        <p:spPr>
          <a:xfrm>
            <a:off x="268541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4" name="Shape 1842"/>
          <p:cNvSpPr/>
          <p:nvPr/>
        </p:nvSpPr>
        <p:spPr>
          <a:xfrm>
            <a:off x="28536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5" name="Shape 1843"/>
          <p:cNvSpPr/>
          <p:nvPr/>
        </p:nvSpPr>
        <p:spPr>
          <a:xfrm>
            <a:off x="302190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6" name="Shape 1844"/>
          <p:cNvSpPr/>
          <p:nvPr/>
        </p:nvSpPr>
        <p:spPr>
          <a:xfrm>
            <a:off x="319015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7" name="Shape 1845"/>
          <p:cNvSpPr/>
          <p:nvPr/>
        </p:nvSpPr>
        <p:spPr>
          <a:xfrm>
            <a:off x="33584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8" name="Shape 1846"/>
          <p:cNvSpPr/>
          <p:nvPr/>
        </p:nvSpPr>
        <p:spPr>
          <a:xfrm>
            <a:off x="352665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9" name="Shape 1847"/>
          <p:cNvSpPr/>
          <p:nvPr/>
        </p:nvSpPr>
        <p:spPr>
          <a:xfrm>
            <a:off x="36949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0" name="Shape 1848"/>
          <p:cNvSpPr/>
          <p:nvPr/>
        </p:nvSpPr>
        <p:spPr>
          <a:xfrm>
            <a:off x="386315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1" name="Shape 1849"/>
          <p:cNvSpPr/>
          <p:nvPr/>
        </p:nvSpPr>
        <p:spPr>
          <a:xfrm>
            <a:off x="403140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2" name="Shape 1850"/>
          <p:cNvSpPr/>
          <p:nvPr/>
        </p:nvSpPr>
        <p:spPr>
          <a:xfrm>
            <a:off x="41996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3" name="Shape 1851"/>
          <p:cNvSpPr/>
          <p:nvPr/>
        </p:nvSpPr>
        <p:spPr>
          <a:xfrm>
            <a:off x="436790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4" name="Shape 1852"/>
          <p:cNvSpPr/>
          <p:nvPr/>
        </p:nvSpPr>
        <p:spPr>
          <a:xfrm>
            <a:off x="45361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5" name="Shape 1853"/>
          <p:cNvSpPr/>
          <p:nvPr/>
        </p:nvSpPr>
        <p:spPr>
          <a:xfrm>
            <a:off x="470440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6" name="Shape 1854"/>
          <p:cNvSpPr/>
          <p:nvPr/>
        </p:nvSpPr>
        <p:spPr>
          <a:xfrm>
            <a:off x="487265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7" name="Shape 1855"/>
          <p:cNvSpPr/>
          <p:nvPr/>
        </p:nvSpPr>
        <p:spPr>
          <a:xfrm>
            <a:off x="50409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8" name="Shape 1856"/>
          <p:cNvSpPr/>
          <p:nvPr/>
        </p:nvSpPr>
        <p:spPr>
          <a:xfrm>
            <a:off x="520915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9" name="Shape 1857"/>
          <p:cNvSpPr/>
          <p:nvPr/>
        </p:nvSpPr>
        <p:spPr>
          <a:xfrm>
            <a:off x="53774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0" name="Shape 1858"/>
          <p:cNvSpPr/>
          <p:nvPr/>
        </p:nvSpPr>
        <p:spPr>
          <a:xfrm>
            <a:off x="554565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1" name="Shape 1859"/>
          <p:cNvSpPr/>
          <p:nvPr/>
        </p:nvSpPr>
        <p:spPr>
          <a:xfrm>
            <a:off x="571390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2" name="Shape 1860"/>
          <p:cNvSpPr/>
          <p:nvPr/>
        </p:nvSpPr>
        <p:spPr>
          <a:xfrm>
            <a:off x="58821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3" name="Shape 1861"/>
          <p:cNvSpPr/>
          <p:nvPr/>
        </p:nvSpPr>
        <p:spPr>
          <a:xfrm>
            <a:off x="605040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4" name="Shape 1862"/>
          <p:cNvSpPr/>
          <p:nvPr/>
        </p:nvSpPr>
        <p:spPr>
          <a:xfrm>
            <a:off x="62186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5" name="Shape 1863"/>
          <p:cNvSpPr/>
          <p:nvPr/>
        </p:nvSpPr>
        <p:spPr>
          <a:xfrm>
            <a:off x="638690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6" name="Shape 1864"/>
          <p:cNvSpPr/>
          <p:nvPr/>
        </p:nvSpPr>
        <p:spPr>
          <a:xfrm>
            <a:off x="655515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7" name="Shape 1865"/>
          <p:cNvSpPr/>
          <p:nvPr/>
        </p:nvSpPr>
        <p:spPr>
          <a:xfrm>
            <a:off x="67234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8" name="Shape 1866"/>
          <p:cNvSpPr/>
          <p:nvPr/>
        </p:nvSpPr>
        <p:spPr>
          <a:xfrm>
            <a:off x="689165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9" name="Shape 1867"/>
          <p:cNvSpPr/>
          <p:nvPr/>
        </p:nvSpPr>
        <p:spPr>
          <a:xfrm>
            <a:off x="70599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0" name="Shape 1868"/>
          <p:cNvSpPr/>
          <p:nvPr/>
        </p:nvSpPr>
        <p:spPr>
          <a:xfrm>
            <a:off x="722814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1" name="Shape 1869"/>
          <p:cNvSpPr/>
          <p:nvPr/>
        </p:nvSpPr>
        <p:spPr>
          <a:xfrm>
            <a:off x="739639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2" name="Shape 1870"/>
          <p:cNvSpPr/>
          <p:nvPr/>
        </p:nvSpPr>
        <p:spPr>
          <a:xfrm>
            <a:off x="75646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3" name="Shape 1871"/>
          <p:cNvSpPr/>
          <p:nvPr/>
        </p:nvSpPr>
        <p:spPr>
          <a:xfrm>
            <a:off x="773289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4" name="Shape 1872"/>
          <p:cNvSpPr/>
          <p:nvPr/>
        </p:nvSpPr>
        <p:spPr>
          <a:xfrm>
            <a:off x="79011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5" name="Shape 1873"/>
          <p:cNvSpPr/>
          <p:nvPr/>
        </p:nvSpPr>
        <p:spPr>
          <a:xfrm>
            <a:off x="806939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6" name="Shape 1874"/>
          <p:cNvSpPr/>
          <p:nvPr/>
        </p:nvSpPr>
        <p:spPr>
          <a:xfrm>
            <a:off x="823764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7" name="Shape 1875"/>
          <p:cNvSpPr/>
          <p:nvPr/>
        </p:nvSpPr>
        <p:spPr>
          <a:xfrm>
            <a:off x="84058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8" name="Shape 1876"/>
          <p:cNvSpPr/>
          <p:nvPr/>
        </p:nvSpPr>
        <p:spPr>
          <a:xfrm>
            <a:off x="857414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9" name="Shape 1877"/>
          <p:cNvSpPr/>
          <p:nvPr/>
        </p:nvSpPr>
        <p:spPr>
          <a:xfrm>
            <a:off x="87423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0" name="Shape 1878"/>
          <p:cNvSpPr/>
          <p:nvPr/>
        </p:nvSpPr>
        <p:spPr>
          <a:xfrm>
            <a:off x="891064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1" name="Shape 1879"/>
          <p:cNvSpPr/>
          <p:nvPr/>
        </p:nvSpPr>
        <p:spPr>
          <a:xfrm>
            <a:off x="907889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2" name="Shape 1880"/>
          <p:cNvSpPr/>
          <p:nvPr/>
        </p:nvSpPr>
        <p:spPr>
          <a:xfrm>
            <a:off x="92471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3" name="Shape 1881"/>
          <p:cNvSpPr/>
          <p:nvPr/>
        </p:nvSpPr>
        <p:spPr>
          <a:xfrm>
            <a:off x="941539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4" name="Shape 1882"/>
          <p:cNvSpPr/>
          <p:nvPr/>
        </p:nvSpPr>
        <p:spPr>
          <a:xfrm>
            <a:off x="95836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5" name="Shape 1883"/>
          <p:cNvSpPr/>
          <p:nvPr/>
        </p:nvSpPr>
        <p:spPr>
          <a:xfrm>
            <a:off x="975189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6" name="Shape 1884"/>
          <p:cNvSpPr/>
          <p:nvPr/>
        </p:nvSpPr>
        <p:spPr>
          <a:xfrm>
            <a:off x="992014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7" name="Shape 1885"/>
          <p:cNvSpPr/>
          <p:nvPr/>
        </p:nvSpPr>
        <p:spPr>
          <a:xfrm>
            <a:off x="100883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8" name="Shape 1886"/>
          <p:cNvSpPr/>
          <p:nvPr/>
        </p:nvSpPr>
        <p:spPr>
          <a:xfrm>
            <a:off x="1025664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9" name="Shape 1887"/>
          <p:cNvSpPr/>
          <p:nvPr/>
        </p:nvSpPr>
        <p:spPr>
          <a:xfrm>
            <a:off x="104248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0" name="Shape 1888"/>
          <p:cNvSpPr/>
          <p:nvPr/>
        </p:nvSpPr>
        <p:spPr>
          <a:xfrm>
            <a:off x="1059314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1" name="Shape 1889"/>
          <p:cNvSpPr/>
          <p:nvPr/>
        </p:nvSpPr>
        <p:spPr>
          <a:xfrm>
            <a:off x="1076139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2" name="Shape 1890"/>
          <p:cNvSpPr/>
          <p:nvPr/>
        </p:nvSpPr>
        <p:spPr>
          <a:xfrm>
            <a:off x="109296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3" name="Shape 1891"/>
          <p:cNvSpPr/>
          <p:nvPr/>
        </p:nvSpPr>
        <p:spPr>
          <a:xfrm>
            <a:off x="1109789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4" name="Shape 1892"/>
          <p:cNvSpPr/>
          <p:nvPr/>
        </p:nvSpPr>
        <p:spPr>
          <a:xfrm>
            <a:off x="112661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5" name="Shape 1893"/>
          <p:cNvSpPr/>
          <p:nvPr/>
        </p:nvSpPr>
        <p:spPr>
          <a:xfrm>
            <a:off x="1143438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6" name="Shape 1894"/>
          <p:cNvSpPr/>
          <p:nvPr/>
        </p:nvSpPr>
        <p:spPr>
          <a:xfrm>
            <a:off x="1160263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7" name="Shape 1895"/>
          <p:cNvSpPr/>
          <p:nvPr/>
        </p:nvSpPr>
        <p:spPr>
          <a:xfrm>
            <a:off x="117708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8" name="Shape 1896"/>
          <p:cNvSpPr/>
          <p:nvPr/>
        </p:nvSpPr>
        <p:spPr>
          <a:xfrm>
            <a:off x="1193913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9" name="Shape 1897"/>
          <p:cNvSpPr/>
          <p:nvPr/>
        </p:nvSpPr>
        <p:spPr>
          <a:xfrm>
            <a:off x="121073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0" name="Shape 1898"/>
          <p:cNvSpPr/>
          <p:nvPr/>
        </p:nvSpPr>
        <p:spPr>
          <a:xfrm>
            <a:off x="-658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1" name="Shape 1899"/>
          <p:cNvSpPr/>
          <p:nvPr/>
        </p:nvSpPr>
        <p:spPr>
          <a:xfrm>
            <a:off x="16166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2" name="Shape 1900"/>
          <p:cNvSpPr/>
          <p:nvPr/>
        </p:nvSpPr>
        <p:spPr>
          <a:xfrm>
            <a:off x="32991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3" name="Shape 1901"/>
          <p:cNvSpPr/>
          <p:nvPr/>
        </p:nvSpPr>
        <p:spPr>
          <a:xfrm>
            <a:off x="49816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4" name="Shape 1902"/>
          <p:cNvSpPr/>
          <p:nvPr/>
        </p:nvSpPr>
        <p:spPr>
          <a:xfrm>
            <a:off x="66641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5" name="Shape 1903"/>
          <p:cNvSpPr/>
          <p:nvPr/>
        </p:nvSpPr>
        <p:spPr>
          <a:xfrm>
            <a:off x="8346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6" name="Shape 1904"/>
          <p:cNvSpPr/>
          <p:nvPr/>
        </p:nvSpPr>
        <p:spPr>
          <a:xfrm>
            <a:off x="100291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7" name="Shape 1905"/>
          <p:cNvSpPr/>
          <p:nvPr/>
        </p:nvSpPr>
        <p:spPr>
          <a:xfrm>
            <a:off x="11711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8" name="Shape 1906"/>
          <p:cNvSpPr/>
          <p:nvPr/>
        </p:nvSpPr>
        <p:spPr>
          <a:xfrm>
            <a:off x="133941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9" name="Shape 1907"/>
          <p:cNvSpPr/>
          <p:nvPr/>
        </p:nvSpPr>
        <p:spPr>
          <a:xfrm>
            <a:off x="150766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0" name="Shape 1908"/>
          <p:cNvSpPr/>
          <p:nvPr/>
        </p:nvSpPr>
        <p:spPr>
          <a:xfrm>
            <a:off x="16759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1" name="Shape 1909"/>
          <p:cNvSpPr/>
          <p:nvPr/>
        </p:nvSpPr>
        <p:spPr>
          <a:xfrm>
            <a:off x="184416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2" name="Shape 1910"/>
          <p:cNvSpPr/>
          <p:nvPr/>
        </p:nvSpPr>
        <p:spPr>
          <a:xfrm>
            <a:off x="20124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3" name="Shape 1911"/>
          <p:cNvSpPr/>
          <p:nvPr/>
        </p:nvSpPr>
        <p:spPr>
          <a:xfrm>
            <a:off x="218066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4" name="Shape 1912"/>
          <p:cNvSpPr/>
          <p:nvPr/>
        </p:nvSpPr>
        <p:spPr>
          <a:xfrm>
            <a:off x="234891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5" name="Shape 1913"/>
          <p:cNvSpPr/>
          <p:nvPr/>
        </p:nvSpPr>
        <p:spPr>
          <a:xfrm>
            <a:off x="25171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6" name="Shape 1914"/>
          <p:cNvSpPr/>
          <p:nvPr/>
        </p:nvSpPr>
        <p:spPr>
          <a:xfrm>
            <a:off x="268541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7" name="Shape 1915"/>
          <p:cNvSpPr/>
          <p:nvPr/>
        </p:nvSpPr>
        <p:spPr>
          <a:xfrm>
            <a:off x="28536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8" name="Shape 1916"/>
          <p:cNvSpPr/>
          <p:nvPr/>
        </p:nvSpPr>
        <p:spPr>
          <a:xfrm>
            <a:off x="302190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9" name="Shape 1917"/>
          <p:cNvSpPr/>
          <p:nvPr/>
        </p:nvSpPr>
        <p:spPr>
          <a:xfrm>
            <a:off x="319015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0" name="Shape 1918"/>
          <p:cNvSpPr/>
          <p:nvPr/>
        </p:nvSpPr>
        <p:spPr>
          <a:xfrm>
            <a:off x="33584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1" name="Shape 1919"/>
          <p:cNvSpPr/>
          <p:nvPr/>
        </p:nvSpPr>
        <p:spPr>
          <a:xfrm>
            <a:off x="352665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2" name="Shape 1920"/>
          <p:cNvSpPr/>
          <p:nvPr/>
        </p:nvSpPr>
        <p:spPr>
          <a:xfrm>
            <a:off x="36949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3" name="Shape 1921"/>
          <p:cNvSpPr/>
          <p:nvPr/>
        </p:nvSpPr>
        <p:spPr>
          <a:xfrm>
            <a:off x="386315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4" name="Shape 1922"/>
          <p:cNvSpPr/>
          <p:nvPr/>
        </p:nvSpPr>
        <p:spPr>
          <a:xfrm>
            <a:off x="403140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5" name="Shape 1923"/>
          <p:cNvSpPr/>
          <p:nvPr/>
        </p:nvSpPr>
        <p:spPr>
          <a:xfrm>
            <a:off x="41996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6" name="Shape 1924"/>
          <p:cNvSpPr/>
          <p:nvPr/>
        </p:nvSpPr>
        <p:spPr>
          <a:xfrm>
            <a:off x="436790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7" name="Shape 1925"/>
          <p:cNvSpPr/>
          <p:nvPr/>
        </p:nvSpPr>
        <p:spPr>
          <a:xfrm>
            <a:off x="45361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8" name="Shape 1926"/>
          <p:cNvSpPr/>
          <p:nvPr/>
        </p:nvSpPr>
        <p:spPr>
          <a:xfrm>
            <a:off x="470440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9" name="Shape 1927"/>
          <p:cNvSpPr/>
          <p:nvPr/>
        </p:nvSpPr>
        <p:spPr>
          <a:xfrm>
            <a:off x="487265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0" name="Shape 1928"/>
          <p:cNvSpPr/>
          <p:nvPr/>
        </p:nvSpPr>
        <p:spPr>
          <a:xfrm>
            <a:off x="50409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1" name="Shape 1929"/>
          <p:cNvSpPr/>
          <p:nvPr/>
        </p:nvSpPr>
        <p:spPr>
          <a:xfrm>
            <a:off x="520915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2" name="Shape 1930"/>
          <p:cNvSpPr/>
          <p:nvPr/>
        </p:nvSpPr>
        <p:spPr>
          <a:xfrm>
            <a:off x="53774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3" name="Shape 1931"/>
          <p:cNvSpPr/>
          <p:nvPr/>
        </p:nvSpPr>
        <p:spPr>
          <a:xfrm>
            <a:off x="554565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4" name="Shape 1932"/>
          <p:cNvSpPr/>
          <p:nvPr/>
        </p:nvSpPr>
        <p:spPr>
          <a:xfrm>
            <a:off x="571390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5" name="Shape 1933"/>
          <p:cNvSpPr/>
          <p:nvPr/>
        </p:nvSpPr>
        <p:spPr>
          <a:xfrm>
            <a:off x="58821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6" name="Shape 1934"/>
          <p:cNvSpPr/>
          <p:nvPr/>
        </p:nvSpPr>
        <p:spPr>
          <a:xfrm>
            <a:off x="605040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7" name="Shape 1935"/>
          <p:cNvSpPr/>
          <p:nvPr/>
        </p:nvSpPr>
        <p:spPr>
          <a:xfrm>
            <a:off x="62186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8" name="Shape 1936"/>
          <p:cNvSpPr/>
          <p:nvPr/>
        </p:nvSpPr>
        <p:spPr>
          <a:xfrm>
            <a:off x="638690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9" name="Shape 1937"/>
          <p:cNvSpPr/>
          <p:nvPr/>
        </p:nvSpPr>
        <p:spPr>
          <a:xfrm>
            <a:off x="655515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0" name="Shape 1938"/>
          <p:cNvSpPr/>
          <p:nvPr/>
        </p:nvSpPr>
        <p:spPr>
          <a:xfrm>
            <a:off x="67234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1" name="Shape 1939"/>
          <p:cNvSpPr/>
          <p:nvPr/>
        </p:nvSpPr>
        <p:spPr>
          <a:xfrm>
            <a:off x="689165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2" name="Shape 1940"/>
          <p:cNvSpPr/>
          <p:nvPr/>
        </p:nvSpPr>
        <p:spPr>
          <a:xfrm>
            <a:off x="70599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3" name="Shape 1941"/>
          <p:cNvSpPr/>
          <p:nvPr/>
        </p:nvSpPr>
        <p:spPr>
          <a:xfrm>
            <a:off x="722814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4" name="Shape 1942"/>
          <p:cNvSpPr/>
          <p:nvPr/>
        </p:nvSpPr>
        <p:spPr>
          <a:xfrm>
            <a:off x="739639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5" name="Shape 1943"/>
          <p:cNvSpPr/>
          <p:nvPr/>
        </p:nvSpPr>
        <p:spPr>
          <a:xfrm>
            <a:off x="75646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6" name="Shape 1944"/>
          <p:cNvSpPr/>
          <p:nvPr/>
        </p:nvSpPr>
        <p:spPr>
          <a:xfrm>
            <a:off x="773289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7" name="Shape 1945"/>
          <p:cNvSpPr/>
          <p:nvPr/>
        </p:nvSpPr>
        <p:spPr>
          <a:xfrm>
            <a:off x="79011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8" name="Shape 1946"/>
          <p:cNvSpPr/>
          <p:nvPr/>
        </p:nvSpPr>
        <p:spPr>
          <a:xfrm>
            <a:off x="806939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9" name="Shape 1947"/>
          <p:cNvSpPr/>
          <p:nvPr/>
        </p:nvSpPr>
        <p:spPr>
          <a:xfrm>
            <a:off x="823764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0" name="Shape 1948"/>
          <p:cNvSpPr/>
          <p:nvPr/>
        </p:nvSpPr>
        <p:spPr>
          <a:xfrm>
            <a:off x="84058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1" name="Shape 1949"/>
          <p:cNvSpPr/>
          <p:nvPr/>
        </p:nvSpPr>
        <p:spPr>
          <a:xfrm>
            <a:off x="857414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2" name="Shape 1950"/>
          <p:cNvSpPr/>
          <p:nvPr/>
        </p:nvSpPr>
        <p:spPr>
          <a:xfrm>
            <a:off x="87423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3" name="Shape 1951"/>
          <p:cNvSpPr/>
          <p:nvPr/>
        </p:nvSpPr>
        <p:spPr>
          <a:xfrm>
            <a:off x="891064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4" name="Shape 1952"/>
          <p:cNvSpPr/>
          <p:nvPr/>
        </p:nvSpPr>
        <p:spPr>
          <a:xfrm>
            <a:off x="907889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5" name="Shape 1953"/>
          <p:cNvSpPr/>
          <p:nvPr/>
        </p:nvSpPr>
        <p:spPr>
          <a:xfrm>
            <a:off x="92471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6" name="Shape 1954"/>
          <p:cNvSpPr/>
          <p:nvPr/>
        </p:nvSpPr>
        <p:spPr>
          <a:xfrm>
            <a:off x="941539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7" name="Shape 1955"/>
          <p:cNvSpPr/>
          <p:nvPr/>
        </p:nvSpPr>
        <p:spPr>
          <a:xfrm>
            <a:off x="95836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8" name="Shape 1956"/>
          <p:cNvSpPr/>
          <p:nvPr/>
        </p:nvSpPr>
        <p:spPr>
          <a:xfrm>
            <a:off x="975189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9" name="Shape 1957"/>
          <p:cNvSpPr/>
          <p:nvPr/>
        </p:nvSpPr>
        <p:spPr>
          <a:xfrm>
            <a:off x="992014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0" name="Shape 1958"/>
          <p:cNvSpPr/>
          <p:nvPr/>
        </p:nvSpPr>
        <p:spPr>
          <a:xfrm>
            <a:off x="100883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1" name="Shape 1959"/>
          <p:cNvSpPr/>
          <p:nvPr/>
        </p:nvSpPr>
        <p:spPr>
          <a:xfrm>
            <a:off x="1025664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2" name="Shape 1960"/>
          <p:cNvSpPr/>
          <p:nvPr/>
        </p:nvSpPr>
        <p:spPr>
          <a:xfrm>
            <a:off x="104248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3" name="Shape 1961"/>
          <p:cNvSpPr/>
          <p:nvPr/>
        </p:nvSpPr>
        <p:spPr>
          <a:xfrm>
            <a:off x="1059314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4" name="Shape 1962"/>
          <p:cNvSpPr/>
          <p:nvPr/>
        </p:nvSpPr>
        <p:spPr>
          <a:xfrm>
            <a:off x="1076139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5" name="Shape 1963"/>
          <p:cNvSpPr/>
          <p:nvPr/>
        </p:nvSpPr>
        <p:spPr>
          <a:xfrm>
            <a:off x="109296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6" name="Shape 1964"/>
          <p:cNvSpPr/>
          <p:nvPr/>
        </p:nvSpPr>
        <p:spPr>
          <a:xfrm>
            <a:off x="1109789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7" name="Shape 1965"/>
          <p:cNvSpPr/>
          <p:nvPr/>
        </p:nvSpPr>
        <p:spPr>
          <a:xfrm>
            <a:off x="112661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8" name="Shape 1966"/>
          <p:cNvSpPr/>
          <p:nvPr/>
        </p:nvSpPr>
        <p:spPr>
          <a:xfrm>
            <a:off x="1143438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9" name="Shape 1967"/>
          <p:cNvSpPr/>
          <p:nvPr/>
        </p:nvSpPr>
        <p:spPr>
          <a:xfrm>
            <a:off x="1160263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0" name="Shape 1968"/>
          <p:cNvSpPr/>
          <p:nvPr/>
        </p:nvSpPr>
        <p:spPr>
          <a:xfrm>
            <a:off x="117708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1" name="Shape 1969"/>
          <p:cNvSpPr/>
          <p:nvPr/>
        </p:nvSpPr>
        <p:spPr>
          <a:xfrm>
            <a:off x="1193913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2" name="Shape 1970"/>
          <p:cNvSpPr/>
          <p:nvPr/>
        </p:nvSpPr>
        <p:spPr>
          <a:xfrm>
            <a:off x="121073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3" name="Shape 1971"/>
          <p:cNvSpPr/>
          <p:nvPr/>
        </p:nvSpPr>
        <p:spPr>
          <a:xfrm>
            <a:off x="-658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4" name="Shape 1972"/>
          <p:cNvSpPr/>
          <p:nvPr/>
        </p:nvSpPr>
        <p:spPr>
          <a:xfrm>
            <a:off x="16166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5" name="Shape 1973"/>
          <p:cNvSpPr/>
          <p:nvPr/>
        </p:nvSpPr>
        <p:spPr>
          <a:xfrm>
            <a:off x="32991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6" name="Shape 1974"/>
          <p:cNvSpPr/>
          <p:nvPr/>
        </p:nvSpPr>
        <p:spPr>
          <a:xfrm>
            <a:off x="49816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7" name="Shape 1975"/>
          <p:cNvSpPr/>
          <p:nvPr/>
        </p:nvSpPr>
        <p:spPr>
          <a:xfrm>
            <a:off x="66641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8" name="Shape 1976"/>
          <p:cNvSpPr/>
          <p:nvPr/>
        </p:nvSpPr>
        <p:spPr>
          <a:xfrm>
            <a:off x="8346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9" name="Shape 1977"/>
          <p:cNvSpPr/>
          <p:nvPr/>
        </p:nvSpPr>
        <p:spPr>
          <a:xfrm>
            <a:off x="100291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0" name="Shape 1978"/>
          <p:cNvSpPr/>
          <p:nvPr/>
        </p:nvSpPr>
        <p:spPr>
          <a:xfrm>
            <a:off x="11711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1" name="Shape 1979"/>
          <p:cNvSpPr/>
          <p:nvPr/>
        </p:nvSpPr>
        <p:spPr>
          <a:xfrm>
            <a:off x="133941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2" name="Shape 1980"/>
          <p:cNvSpPr/>
          <p:nvPr/>
        </p:nvSpPr>
        <p:spPr>
          <a:xfrm>
            <a:off x="150766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3" name="Shape 1981"/>
          <p:cNvSpPr/>
          <p:nvPr/>
        </p:nvSpPr>
        <p:spPr>
          <a:xfrm>
            <a:off x="16759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4" name="Shape 1982"/>
          <p:cNvSpPr/>
          <p:nvPr/>
        </p:nvSpPr>
        <p:spPr>
          <a:xfrm>
            <a:off x="184416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5" name="Shape 1983"/>
          <p:cNvSpPr/>
          <p:nvPr/>
        </p:nvSpPr>
        <p:spPr>
          <a:xfrm>
            <a:off x="20124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6" name="Shape 1984"/>
          <p:cNvSpPr/>
          <p:nvPr/>
        </p:nvSpPr>
        <p:spPr>
          <a:xfrm>
            <a:off x="218066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7" name="Shape 1985"/>
          <p:cNvSpPr/>
          <p:nvPr/>
        </p:nvSpPr>
        <p:spPr>
          <a:xfrm>
            <a:off x="234891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8" name="Shape 1986"/>
          <p:cNvSpPr/>
          <p:nvPr/>
        </p:nvSpPr>
        <p:spPr>
          <a:xfrm>
            <a:off x="25171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9" name="Shape 1987"/>
          <p:cNvSpPr/>
          <p:nvPr/>
        </p:nvSpPr>
        <p:spPr>
          <a:xfrm>
            <a:off x="268541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0" name="Shape 1988"/>
          <p:cNvSpPr/>
          <p:nvPr/>
        </p:nvSpPr>
        <p:spPr>
          <a:xfrm>
            <a:off x="28536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1" name="Shape 1989"/>
          <p:cNvSpPr/>
          <p:nvPr/>
        </p:nvSpPr>
        <p:spPr>
          <a:xfrm>
            <a:off x="302190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2" name="Shape 1990"/>
          <p:cNvSpPr/>
          <p:nvPr/>
        </p:nvSpPr>
        <p:spPr>
          <a:xfrm>
            <a:off x="319015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3" name="Shape 1991"/>
          <p:cNvSpPr/>
          <p:nvPr/>
        </p:nvSpPr>
        <p:spPr>
          <a:xfrm>
            <a:off x="33584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4" name="Shape 1992"/>
          <p:cNvSpPr/>
          <p:nvPr/>
        </p:nvSpPr>
        <p:spPr>
          <a:xfrm>
            <a:off x="352665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5" name="Shape 1993"/>
          <p:cNvSpPr/>
          <p:nvPr/>
        </p:nvSpPr>
        <p:spPr>
          <a:xfrm>
            <a:off x="36949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6" name="Shape 1994"/>
          <p:cNvSpPr/>
          <p:nvPr/>
        </p:nvSpPr>
        <p:spPr>
          <a:xfrm>
            <a:off x="386315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7" name="Shape 1995"/>
          <p:cNvSpPr/>
          <p:nvPr/>
        </p:nvSpPr>
        <p:spPr>
          <a:xfrm>
            <a:off x="403140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8" name="Shape 1996"/>
          <p:cNvSpPr/>
          <p:nvPr/>
        </p:nvSpPr>
        <p:spPr>
          <a:xfrm>
            <a:off x="41996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9" name="Shape 1997"/>
          <p:cNvSpPr/>
          <p:nvPr/>
        </p:nvSpPr>
        <p:spPr>
          <a:xfrm>
            <a:off x="436790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0" name="Shape 1998"/>
          <p:cNvSpPr/>
          <p:nvPr/>
        </p:nvSpPr>
        <p:spPr>
          <a:xfrm>
            <a:off x="45361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1" name="Shape 1999"/>
          <p:cNvSpPr/>
          <p:nvPr/>
        </p:nvSpPr>
        <p:spPr>
          <a:xfrm>
            <a:off x="470440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2" name="Shape 2000"/>
          <p:cNvSpPr/>
          <p:nvPr/>
        </p:nvSpPr>
        <p:spPr>
          <a:xfrm>
            <a:off x="487265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3" name="Shape 2001"/>
          <p:cNvSpPr/>
          <p:nvPr/>
        </p:nvSpPr>
        <p:spPr>
          <a:xfrm>
            <a:off x="50409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4" name="Shape 2002"/>
          <p:cNvSpPr/>
          <p:nvPr/>
        </p:nvSpPr>
        <p:spPr>
          <a:xfrm>
            <a:off x="520915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5" name="Shape 2003"/>
          <p:cNvSpPr/>
          <p:nvPr/>
        </p:nvSpPr>
        <p:spPr>
          <a:xfrm>
            <a:off x="53774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6" name="Shape 2004"/>
          <p:cNvSpPr/>
          <p:nvPr/>
        </p:nvSpPr>
        <p:spPr>
          <a:xfrm>
            <a:off x="554565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7" name="Shape 2005"/>
          <p:cNvSpPr/>
          <p:nvPr/>
        </p:nvSpPr>
        <p:spPr>
          <a:xfrm>
            <a:off x="571390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8" name="Shape 2006"/>
          <p:cNvSpPr/>
          <p:nvPr/>
        </p:nvSpPr>
        <p:spPr>
          <a:xfrm>
            <a:off x="58821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9" name="Shape 2007"/>
          <p:cNvSpPr/>
          <p:nvPr/>
        </p:nvSpPr>
        <p:spPr>
          <a:xfrm>
            <a:off x="605040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0" name="Shape 2008"/>
          <p:cNvSpPr/>
          <p:nvPr/>
        </p:nvSpPr>
        <p:spPr>
          <a:xfrm>
            <a:off x="62186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1" name="Shape 2009"/>
          <p:cNvSpPr/>
          <p:nvPr/>
        </p:nvSpPr>
        <p:spPr>
          <a:xfrm>
            <a:off x="638690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2" name="Shape 2010"/>
          <p:cNvSpPr/>
          <p:nvPr/>
        </p:nvSpPr>
        <p:spPr>
          <a:xfrm>
            <a:off x="655515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3" name="Shape 2011"/>
          <p:cNvSpPr/>
          <p:nvPr/>
        </p:nvSpPr>
        <p:spPr>
          <a:xfrm>
            <a:off x="67234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4" name="Shape 2012"/>
          <p:cNvSpPr/>
          <p:nvPr/>
        </p:nvSpPr>
        <p:spPr>
          <a:xfrm>
            <a:off x="689165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5" name="Shape 2013"/>
          <p:cNvSpPr/>
          <p:nvPr/>
        </p:nvSpPr>
        <p:spPr>
          <a:xfrm>
            <a:off x="70599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6" name="Shape 2014"/>
          <p:cNvSpPr/>
          <p:nvPr/>
        </p:nvSpPr>
        <p:spPr>
          <a:xfrm>
            <a:off x="722814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7" name="Shape 2015"/>
          <p:cNvSpPr/>
          <p:nvPr/>
        </p:nvSpPr>
        <p:spPr>
          <a:xfrm>
            <a:off x="739639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8" name="Shape 2016"/>
          <p:cNvSpPr/>
          <p:nvPr/>
        </p:nvSpPr>
        <p:spPr>
          <a:xfrm>
            <a:off x="75646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9" name="Shape 2017"/>
          <p:cNvSpPr/>
          <p:nvPr/>
        </p:nvSpPr>
        <p:spPr>
          <a:xfrm>
            <a:off x="773289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0" name="Shape 2018"/>
          <p:cNvSpPr/>
          <p:nvPr/>
        </p:nvSpPr>
        <p:spPr>
          <a:xfrm>
            <a:off x="79011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1" name="Shape 2019"/>
          <p:cNvSpPr/>
          <p:nvPr/>
        </p:nvSpPr>
        <p:spPr>
          <a:xfrm>
            <a:off x="806939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2" name="Shape 2020"/>
          <p:cNvSpPr/>
          <p:nvPr/>
        </p:nvSpPr>
        <p:spPr>
          <a:xfrm>
            <a:off x="823764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3" name="Shape 2021"/>
          <p:cNvSpPr/>
          <p:nvPr/>
        </p:nvSpPr>
        <p:spPr>
          <a:xfrm>
            <a:off x="84058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4" name="Shape 2022"/>
          <p:cNvSpPr/>
          <p:nvPr/>
        </p:nvSpPr>
        <p:spPr>
          <a:xfrm>
            <a:off x="857414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5" name="Shape 2023"/>
          <p:cNvSpPr/>
          <p:nvPr/>
        </p:nvSpPr>
        <p:spPr>
          <a:xfrm>
            <a:off x="87423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6" name="Shape 2024"/>
          <p:cNvSpPr/>
          <p:nvPr/>
        </p:nvSpPr>
        <p:spPr>
          <a:xfrm>
            <a:off x="891064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7" name="Shape 2025"/>
          <p:cNvSpPr/>
          <p:nvPr/>
        </p:nvSpPr>
        <p:spPr>
          <a:xfrm>
            <a:off x="907889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8" name="Shape 2026"/>
          <p:cNvSpPr/>
          <p:nvPr/>
        </p:nvSpPr>
        <p:spPr>
          <a:xfrm>
            <a:off x="92471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9" name="Shape 2027"/>
          <p:cNvSpPr/>
          <p:nvPr/>
        </p:nvSpPr>
        <p:spPr>
          <a:xfrm>
            <a:off x="941539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0" name="Shape 2028"/>
          <p:cNvSpPr/>
          <p:nvPr/>
        </p:nvSpPr>
        <p:spPr>
          <a:xfrm>
            <a:off x="95836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1" name="Shape 2029"/>
          <p:cNvSpPr/>
          <p:nvPr/>
        </p:nvSpPr>
        <p:spPr>
          <a:xfrm>
            <a:off x="975189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2" name="Shape 2030"/>
          <p:cNvSpPr/>
          <p:nvPr/>
        </p:nvSpPr>
        <p:spPr>
          <a:xfrm>
            <a:off x="992014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3" name="Shape 2031"/>
          <p:cNvSpPr/>
          <p:nvPr/>
        </p:nvSpPr>
        <p:spPr>
          <a:xfrm>
            <a:off x="100883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4" name="Shape 2032"/>
          <p:cNvSpPr/>
          <p:nvPr/>
        </p:nvSpPr>
        <p:spPr>
          <a:xfrm>
            <a:off x="1025664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5" name="Shape 2033"/>
          <p:cNvSpPr/>
          <p:nvPr/>
        </p:nvSpPr>
        <p:spPr>
          <a:xfrm>
            <a:off x="104248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6" name="Shape 2034"/>
          <p:cNvSpPr/>
          <p:nvPr/>
        </p:nvSpPr>
        <p:spPr>
          <a:xfrm>
            <a:off x="1059314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7" name="Shape 2035"/>
          <p:cNvSpPr/>
          <p:nvPr/>
        </p:nvSpPr>
        <p:spPr>
          <a:xfrm>
            <a:off x="1076139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8" name="Shape 2036"/>
          <p:cNvSpPr/>
          <p:nvPr/>
        </p:nvSpPr>
        <p:spPr>
          <a:xfrm>
            <a:off x="109296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9" name="Shape 2037"/>
          <p:cNvSpPr/>
          <p:nvPr/>
        </p:nvSpPr>
        <p:spPr>
          <a:xfrm>
            <a:off x="1109789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0" name="Shape 2038"/>
          <p:cNvSpPr/>
          <p:nvPr/>
        </p:nvSpPr>
        <p:spPr>
          <a:xfrm>
            <a:off x="112661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1" name="Shape 2039"/>
          <p:cNvSpPr/>
          <p:nvPr/>
        </p:nvSpPr>
        <p:spPr>
          <a:xfrm>
            <a:off x="1143438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2" name="Shape 2040"/>
          <p:cNvSpPr/>
          <p:nvPr/>
        </p:nvSpPr>
        <p:spPr>
          <a:xfrm>
            <a:off x="1160263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3" name="Shape 2041"/>
          <p:cNvSpPr/>
          <p:nvPr/>
        </p:nvSpPr>
        <p:spPr>
          <a:xfrm>
            <a:off x="117708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4" name="Shape 2042"/>
          <p:cNvSpPr/>
          <p:nvPr/>
        </p:nvSpPr>
        <p:spPr>
          <a:xfrm>
            <a:off x="1193913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5" name="Shape 2043"/>
          <p:cNvSpPr/>
          <p:nvPr/>
        </p:nvSpPr>
        <p:spPr>
          <a:xfrm>
            <a:off x="121073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6" name="Shape 2044"/>
          <p:cNvSpPr/>
          <p:nvPr/>
        </p:nvSpPr>
        <p:spPr>
          <a:xfrm>
            <a:off x="-658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7" name="Shape 2045"/>
          <p:cNvSpPr/>
          <p:nvPr/>
        </p:nvSpPr>
        <p:spPr>
          <a:xfrm>
            <a:off x="16166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8" name="Shape 2046"/>
          <p:cNvSpPr/>
          <p:nvPr/>
        </p:nvSpPr>
        <p:spPr>
          <a:xfrm>
            <a:off x="32991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9" name="Shape 2047"/>
          <p:cNvSpPr/>
          <p:nvPr/>
        </p:nvSpPr>
        <p:spPr>
          <a:xfrm>
            <a:off x="49816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0" name="Shape 2048"/>
          <p:cNvSpPr/>
          <p:nvPr/>
        </p:nvSpPr>
        <p:spPr>
          <a:xfrm>
            <a:off x="66641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1" name="Shape 2049"/>
          <p:cNvSpPr/>
          <p:nvPr/>
        </p:nvSpPr>
        <p:spPr>
          <a:xfrm>
            <a:off x="8346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2" name="Shape 2050"/>
          <p:cNvSpPr/>
          <p:nvPr/>
        </p:nvSpPr>
        <p:spPr>
          <a:xfrm>
            <a:off x="100291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3" name="Shape 2051"/>
          <p:cNvSpPr/>
          <p:nvPr/>
        </p:nvSpPr>
        <p:spPr>
          <a:xfrm>
            <a:off x="11711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4" name="Shape 2052"/>
          <p:cNvSpPr/>
          <p:nvPr/>
        </p:nvSpPr>
        <p:spPr>
          <a:xfrm>
            <a:off x="133941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5" name="Shape 2053"/>
          <p:cNvSpPr/>
          <p:nvPr/>
        </p:nvSpPr>
        <p:spPr>
          <a:xfrm>
            <a:off x="150766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6" name="Shape 2054"/>
          <p:cNvSpPr/>
          <p:nvPr/>
        </p:nvSpPr>
        <p:spPr>
          <a:xfrm>
            <a:off x="16759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7" name="Shape 2055"/>
          <p:cNvSpPr/>
          <p:nvPr/>
        </p:nvSpPr>
        <p:spPr>
          <a:xfrm>
            <a:off x="184416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8" name="Shape 2056"/>
          <p:cNvSpPr/>
          <p:nvPr/>
        </p:nvSpPr>
        <p:spPr>
          <a:xfrm>
            <a:off x="20124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9" name="Shape 2057"/>
          <p:cNvSpPr/>
          <p:nvPr/>
        </p:nvSpPr>
        <p:spPr>
          <a:xfrm>
            <a:off x="218066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0" name="Shape 2058"/>
          <p:cNvSpPr/>
          <p:nvPr/>
        </p:nvSpPr>
        <p:spPr>
          <a:xfrm>
            <a:off x="234891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1" name="Shape 2059"/>
          <p:cNvSpPr/>
          <p:nvPr/>
        </p:nvSpPr>
        <p:spPr>
          <a:xfrm>
            <a:off x="25171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2" name="Shape 2060"/>
          <p:cNvSpPr/>
          <p:nvPr/>
        </p:nvSpPr>
        <p:spPr>
          <a:xfrm>
            <a:off x="268541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3" name="Shape 2061"/>
          <p:cNvSpPr/>
          <p:nvPr/>
        </p:nvSpPr>
        <p:spPr>
          <a:xfrm>
            <a:off x="28536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4" name="Shape 2062"/>
          <p:cNvSpPr/>
          <p:nvPr/>
        </p:nvSpPr>
        <p:spPr>
          <a:xfrm>
            <a:off x="302190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5" name="Shape 2063"/>
          <p:cNvSpPr/>
          <p:nvPr/>
        </p:nvSpPr>
        <p:spPr>
          <a:xfrm>
            <a:off x="319015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6" name="Shape 2064"/>
          <p:cNvSpPr/>
          <p:nvPr/>
        </p:nvSpPr>
        <p:spPr>
          <a:xfrm>
            <a:off x="33584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7" name="Shape 2065"/>
          <p:cNvSpPr/>
          <p:nvPr/>
        </p:nvSpPr>
        <p:spPr>
          <a:xfrm>
            <a:off x="352665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8" name="Shape 2066"/>
          <p:cNvSpPr/>
          <p:nvPr/>
        </p:nvSpPr>
        <p:spPr>
          <a:xfrm>
            <a:off x="36949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9" name="Shape 2067"/>
          <p:cNvSpPr/>
          <p:nvPr/>
        </p:nvSpPr>
        <p:spPr>
          <a:xfrm>
            <a:off x="386315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0" name="Shape 2068"/>
          <p:cNvSpPr/>
          <p:nvPr/>
        </p:nvSpPr>
        <p:spPr>
          <a:xfrm>
            <a:off x="403140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1" name="Shape 2069"/>
          <p:cNvSpPr/>
          <p:nvPr/>
        </p:nvSpPr>
        <p:spPr>
          <a:xfrm>
            <a:off x="41996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2" name="Shape 2070"/>
          <p:cNvSpPr/>
          <p:nvPr/>
        </p:nvSpPr>
        <p:spPr>
          <a:xfrm>
            <a:off x="436790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3" name="Shape 2071"/>
          <p:cNvSpPr/>
          <p:nvPr/>
        </p:nvSpPr>
        <p:spPr>
          <a:xfrm>
            <a:off x="45361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4" name="Shape 2072"/>
          <p:cNvSpPr/>
          <p:nvPr/>
        </p:nvSpPr>
        <p:spPr>
          <a:xfrm>
            <a:off x="470440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5" name="Shape 2073"/>
          <p:cNvSpPr/>
          <p:nvPr/>
        </p:nvSpPr>
        <p:spPr>
          <a:xfrm>
            <a:off x="487265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6" name="Shape 2074"/>
          <p:cNvSpPr/>
          <p:nvPr/>
        </p:nvSpPr>
        <p:spPr>
          <a:xfrm>
            <a:off x="50409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7" name="Shape 2075"/>
          <p:cNvSpPr/>
          <p:nvPr/>
        </p:nvSpPr>
        <p:spPr>
          <a:xfrm>
            <a:off x="520915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8" name="Shape 2076"/>
          <p:cNvSpPr/>
          <p:nvPr/>
        </p:nvSpPr>
        <p:spPr>
          <a:xfrm>
            <a:off x="53774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9" name="Shape 2077"/>
          <p:cNvSpPr/>
          <p:nvPr/>
        </p:nvSpPr>
        <p:spPr>
          <a:xfrm>
            <a:off x="554565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0" name="Shape 2078"/>
          <p:cNvSpPr/>
          <p:nvPr/>
        </p:nvSpPr>
        <p:spPr>
          <a:xfrm>
            <a:off x="571390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1" name="Shape 2079"/>
          <p:cNvSpPr/>
          <p:nvPr/>
        </p:nvSpPr>
        <p:spPr>
          <a:xfrm>
            <a:off x="58821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2" name="Shape 2080"/>
          <p:cNvSpPr/>
          <p:nvPr/>
        </p:nvSpPr>
        <p:spPr>
          <a:xfrm>
            <a:off x="605040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3" name="Shape 2081"/>
          <p:cNvSpPr/>
          <p:nvPr/>
        </p:nvSpPr>
        <p:spPr>
          <a:xfrm>
            <a:off x="62186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4" name="Shape 2082"/>
          <p:cNvSpPr/>
          <p:nvPr/>
        </p:nvSpPr>
        <p:spPr>
          <a:xfrm>
            <a:off x="638690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5" name="Shape 2083"/>
          <p:cNvSpPr/>
          <p:nvPr/>
        </p:nvSpPr>
        <p:spPr>
          <a:xfrm>
            <a:off x="655515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6" name="Shape 2084"/>
          <p:cNvSpPr/>
          <p:nvPr/>
        </p:nvSpPr>
        <p:spPr>
          <a:xfrm>
            <a:off x="67234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7" name="Shape 2085"/>
          <p:cNvSpPr/>
          <p:nvPr/>
        </p:nvSpPr>
        <p:spPr>
          <a:xfrm>
            <a:off x="689165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8" name="Shape 2086"/>
          <p:cNvSpPr/>
          <p:nvPr/>
        </p:nvSpPr>
        <p:spPr>
          <a:xfrm>
            <a:off x="70599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9" name="Shape 2087"/>
          <p:cNvSpPr/>
          <p:nvPr/>
        </p:nvSpPr>
        <p:spPr>
          <a:xfrm>
            <a:off x="722814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0" name="Shape 2088"/>
          <p:cNvSpPr/>
          <p:nvPr/>
        </p:nvSpPr>
        <p:spPr>
          <a:xfrm>
            <a:off x="739639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1" name="Shape 2089"/>
          <p:cNvSpPr/>
          <p:nvPr/>
        </p:nvSpPr>
        <p:spPr>
          <a:xfrm>
            <a:off x="75646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2" name="Shape 2090"/>
          <p:cNvSpPr/>
          <p:nvPr/>
        </p:nvSpPr>
        <p:spPr>
          <a:xfrm>
            <a:off x="773289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3" name="Shape 2091"/>
          <p:cNvSpPr/>
          <p:nvPr/>
        </p:nvSpPr>
        <p:spPr>
          <a:xfrm>
            <a:off x="79011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4" name="Shape 2092"/>
          <p:cNvSpPr/>
          <p:nvPr/>
        </p:nvSpPr>
        <p:spPr>
          <a:xfrm>
            <a:off x="806939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5" name="Shape 2093"/>
          <p:cNvSpPr/>
          <p:nvPr/>
        </p:nvSpPr>
        <p:spPr>
          <a:xfrm>
            <a:off x="823764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6" name="Shape 2094"/>
          <p:cNvSpPr/>
          <p:nvPr/>
        </p:nvSpPr>
        <p:spPr>
          <a:xfrm>
            <a:off x="84058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7" name="Shape 2095"/>
          <p:cNvSpPr/>
          <p:nvPr/>
        </p:nvSpPr>
        <p:spPr>
          <a:xfrm>
            <a:off x="857414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8" name="Shape 2096"/>
          <p:cNvSpPr/>
          <p:nvPr/>
        </p:nvSpPr>
        <p:spPr>
          <a:xfrm>
            <a:off x="87423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9" name="Shape 2097"/>
          <p:cNvSpPr/>
          <p:nvPr/>
        </p:nvSpPr>
        <p:spPr>
          <a:xfrm>
            <a:off x="891064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0" name="Shape 2098"/>
          <p:cNvSpPr/>
          <p:nvPr/>
        </p:nvSpPr>
        <p:spPr>
          <a:xfrm>
            <a:off x="907889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1" name="Shape 2099"/>
          <p:cNvSpPr/>
          <p:nvPr/>
        </p:nvSpPr>
        <p:spPr>
          <a:xfrm>
            <a:off x="92471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2" name="Shape 2100"/>
          <p:cNvSpPr/>
          <p:nvPr/>
        </p:nvSpPr>
        <p:spPr>
          <a:xfrm>
            <a:off x="941539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3" name="Shape 2101"/>
          <p:cNvSpPr/>
          <p:nvPr/>
        </p:nvSpPr>
        <p:spPr>
          <a:xfrm>
            <a:off x="95836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4" name="Shape 2102"/>
          <p:cNvSpPr/>
          <p:nvPr/>
        </p:nvSpPr>
        <p:spPr>
          <a:xfrm>
            <a:off x="975189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5" name="Shape 2103"/>
          <p:cNvSpPr/>
          <p:nvPr/>
        </p:nvSpPr>
        <p:spPr>
          <a:xfrm>
            <a:off x="992014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6" name="Shape 2104"/>
          <p:cNvSpPr/>
          <p:nvPr/>
        </p:nvSpPr>
        <p:spPr>
          <a:xfrm>
            <a:off x="100883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7" name="Shape 2105"/>
          <p:cNvSpPr/>
          <p:nvPr/>
        </p:nvSpPr>
        <p:spPr>
          <a:xfrm>
            <a:off x="1025664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8" name="Shape 2106"/>
          <p:cNvSpPr/>
          <p:nvPr/>
        </p:nvSpPr>
        <p:spPr>
          <a:xfrm>
            <a:off x="104248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9" name="Shape 2107"/>
          <p:cNvSpPr/>
          <p:nvPr/>
        </p:nvSpPr>
        <p:spPr>
          <a:xfrm>
            <a:off x="1059314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0" name="Shape 2108"/>
          <p:cNvSpPr/>
          <p:nvPr/>
        </p:nvSpPr>
        <p:spPr>
          <a:xfrm>
            <a:off x="1076139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1" name="Shape 2109"/>
          <p:cNvSpPr/>
          <p:nvPr/>
        </p:nvSpPr>
        <p:spPr>
          <a:xfrm>
            <a:off x="109296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2" name="Shape 2110"/>
          <p:cNvSpPr/>
          <p:nvPr/>
        </p:nvSpPr>
        <p:spPr>
          <a:xfrm>
            <a:off x="1109789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3" name="Shape 2111"/>
          <p:cNvSpPr/>
          <p:nvPr/>
        </p:nvSpPr>
        <p:spPr>
          <a:xfrm>
            <a:off x="112661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4" name="Shape 2112"/>
          <p:cNvSpPr/>
          <p:nvPr/>
        </p:nvSpPr>
        <p:spPr>
          <a:xfrm>
            <a:off x="1143438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5" name="Shape 2113"/>
          <p:cNvSpPr/>
          <p:nvPr/>
        </p:nvSpPr>
        <p:spPr>
          <a:xfrm>
            <a:off x="1160263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6" name="Shape 2114"/>
          <p:cNvSpPr/>
          <p:nvPr/>
        </p:nvSpPr>
        <p:spPr>
          <a:xfrm>
            <a:off x="117708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7" name="Shape 2115"/>
          <p:cNvSpPr/>
          <p:nvPr/>
        </p:nvSpPr>
        <p:spPr>
          <a:xfrm>
            <a:off x="1193913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8" name="Shape 2116"/>
          <p:cNvSpPr/>
          <p:nvPr/>
        </p:nvSpPr>
        <p:spPr>
          <a:xfrm>
            <a:off x="121073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9" name="Shape 2117"/>
          <p:cNvSpPr/>
          <p:nvPr/>
        </p:nvSpPr>
        <p:spPr>
          <a:xfrm>
            <a:off x="-658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0" name="Shape 2118"/>
          <p:cNvSpPr/>
          <p:nvPr/>
        </p:nvSpPr>
        <p:spPr>
          <a:xfrm>
            <a:off x="16166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1" name="Shape 2119"/>
          <p:cNvSpPr/>
          <p:nvPr/>
        </p:nvSpPr>
        <p:spPr>
          <a:xfrm>
            <a:off x="32991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2" name="Shape 2120"/>
          <p:cNvSpPr/>
          <p:nvPr/>
        </p:nvSpPr>
        <p:spPr>
          <a:xfrm>
            <a:off x="49816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3" name="Shape 2121"/>
          <p:cNvSpPr/>
          <p:nvPr/>
        </p:nvSpPr>
        <p:spPr>
          <a:xfrm>
            <a:off x="66641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4" name="Shape 2122"/>
          <p:cNvSpPr/>
          <p:nvPr/>
        </p:nvSpPr>
        <p:spPr>
          <a:xfrm>
            <a:off x="8346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5" name="Shape 2123"/>
          <p:cNvSpPr/>
          <p:nvPr/>
        </p:nvSpPr>
        <p:spPr>
          <a:xfrm>
            <a:off x="100291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6" name="Shape 2124"/>
          <p:cNvSpPr/>
          <p:nvPr/>
        </p:nvSpPr>
        <p:spPr>
          <a:xfrm>
            <a:off x="11711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7" name="Shape 2125"/>
          <p:cNvSpPr/>
          <p:nvPr/>
        </p:nvSpPr>
        <p:spPr>
          <a:xfrm>
            <a:off x="133941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8" name="Shape 2126"/>
          <p:cNvSpPr/>
          <p:nvPr/>
        </p:nvSpPr>
        <p:spPr>
          <a:xfrm>
            <a:off x="150766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9" name="Shape 2127"/>
          <p:cNvSpPr/>
          <p:nvPr/>
        </p:nvSpPr>
        <p:spPr>
          <a:xfrm>
            <a:off x="16759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0" name="Shape 2128"/>
          <p:cNvSpPr/>
          <p:nvPr/>
        </p:nvSpPr>
        <p:spPr>
          <a:xfrm>
            <a:off x="184416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1" name="Shape 2129"/>
          <p:cNvSpPr/>
          <p:nvPr/>
        </p:nvSpPr>
        <p:spPr>
          <a:xfrm>
            <a:off x="20124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2" name="Shape 2130"/>
          <p:cNvSpPr/>
          <p:nvPr/>
        </p:nvSpPr>
        <p:spPr>
          <a:xfrm>
            <a:off x="218066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3" name="Shape 2131"/>
          <p:cNvSpPr/>
          <p:nvPr/>
        </p:nvSpPr>
        <p:spPr>
          <a:xfrm>
            <a:off x="234891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4" name="Shape 2132"/>
          <p:cNvSpPr/>
          <p:nvPr/>
        </p:nvSpPr>
        <p:spPr>
          <a:xfrm>
            <a:off x="25171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5" name="Shape 2133"/>
          <p:cNvSpPr/>
          <p:nvPr/>
        </p:nvSpPr>
        <p:spPr>
          <a:xfrm>
            <a:off x="268541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6" name="Shape 2134"/>
          <p:cNvSpPr/>
          <p:nvPr/>
        </p:nvSpPr>
        <p:spPr>
          <a:xfrm>
            <a:off x="28536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7" name="Shape 2135"/>
          <p:cNvSpPr/>
          <p:nvPr/>
        </p:nvSpPr>
        <p:spPr>
          <a:xfrm>
            <a:off x="302190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8" name="Shape 2136"/>
          <p:cNvSpPr/>
          <p:nvPr/>
        </p:nvSpPr>
        <p:spPr>
          <a:xfrm>
            <a:off x="319015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9" name="Shape 2137"/>
          <p:cNvSpPr/>
          <p:nvPr/>
        </p:nvSpPr>
        <p:spPr>
          <a:xfrm>
            <a:off x="33584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0" name="Shape 2138"/>
          <p:cNvSpPr/>
          <p:nvPr/>
        </p:nvSpPr>
        <p:spPr>
          <a:xfrm>
            <a:off x="352665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1" name="Shape 2139"/>
          <p:cNvSpPr/>
          <p:nvPr/>
        </p:nvSpPr>
        <p:spPr>
          <a:xfrm>
            <a:off x="36949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2" name="Shape 2140"/>
          <p:cNvSpPr/>
          <p:nvPr/>
        </p:nvSpPr>
        <p:spPr>
          <a:xfrm>
            <a:off x="386315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3" name="Shape 2141"/>
          <p:cNvSpPr/>
          <p:nvPr/>
        </p:nvSpPr>
        <p:spPr>
          <a:xfrm>
            <a:off x="403140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4" name="Shape 2142"/>
          <p:cNvSpPr/>
          <p:nvPr/>
        </p:nvSpPr>
        <p:spPr>
          <a:xfrm>
            <a:off x="41996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5" name="Shape 2143"/>
          <p:cNvSpPr/>
          <p:nvPr/>
        </p:nvSpPr>
        <p:spPr>
          <a:xfrm>
            <a:off x="436790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6" name="Shape 2144"/>
          <p:cNvSpPr/>
          <p:nvPr/>
        </p:nvSpPr>
        <p:spPr>
          <a:xfrm>
            <a:off x="45361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7" name="Shape 2145"/>
          <p:cNvSpPr/>
          <p:nvPr/>
        </p:nvSpPr>
        <p:spPr>
          <a:xfrm>
            <a:off x="470440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8" name="Shape 2146"/>
          <p:cNvSpPr/>
          <p:nvPr/>
        </p:nvSpPr>
        <p:spPr>
          <a:xfrm>
            <a:off x="487265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9" name="Shape 2147"/>
          <p:cNvSpPr/>
          <p:nvPr/>
        </p:nvSpPr>
        <p:spPr>
          <a:xfrm>
            <a:off x="50409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0" name="Shape 2148"/>
          <p:cNvSpPr/>
          <p:nvPr/>
        </p:nvSpPr>
        <p:spPr>
          <a:xfrm>
            <a:off x="520915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1" name="Shape 2149"/>
          <p:cNvSpPr/>
          <p:nvPr/>
        </p:nvSpPr>
        <p:spPr>
          <a:xfrm>
            <a:off x="53774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2" name="Shape 2150"/>
          <p:cNvSpPr/>
          <p:nvPr/>
        </p:nvSpPr>
        <p:spPr>
          <a:xfrm>
            <a:off x="554565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3" name="Shape 2151"/>
          <p:cNvSpPr/>
          <p:nvPr/>
        </p:nvSpPr>
        <p:spPr>
          <a:xfrm>
            <a:off x="571390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4" name="Shape 2152"/>
          <p:cNvSpPr/>
          <p:nvPr/>
        </p:nvSpPr>
        <p:spPr>
          <a:xfrm>
            <a:off x="58821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5" name="Shape 2153"/>
          <p:cNvSpPr/>
          <p:nvPr/>
        </p:nvSpPr>
        <p:spPr>
          <a:xfrm>
            <a:off x="605040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6" name="Shape 2154"/>
          <p:cNvSpPr/>
          <p:nvPr/>
        </p:nvSpPr>
        <p:spPr>
          <a:xfrm>
            <a:off x="62186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7" name="Shape 2155"/>
          <p:cNvSpPr/>
          <p:nvPr/>
        </p:nvSpPr>
        <p:spPr>
          <a:xfrm>
            <a:off x="638690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8" name="Shape 2156"/>
          <p:cNvSpPr/>
          <p:nvPr/>
        </p:nvSpPr>
        <p:spPr>
          <a:xfrm>
            <a:off x="655515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9" name="Shape 2157"/>
          <p:cNvSpPr/>
          <p:nvPr/>
        </p:nvSpPr>
        <p:spPr>
          <a:xfrm>
            <a:off x="67234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0" name="Shape 2158"/>
          <p:cNvSpPr/>
          <p:nvPr/>
        </p:nvSpPr>
        <p:spPr>
          <a:xfrm>
            <a:off x="689165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1" name="Shape 2159"/>
          <p:cNvSpPr/>
          <p:nvPr/>
        </p:nvSpPr>
        <p:spPr>
          <a:xfrm>
            <a:off x="70599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2" name="Shape 2160"/>
          <p:cNvSpPr/>
          <p:nvPr/>
        </p:nvSpPr>
        <p:spPr>
          <a:xfrm>
            <a:off x="722814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3" name="Shape 2161"/>
          <p:cNvSpPr/>
          <p:nvPr/>
        </p:nvSpPr>
        <p:spPr>
          <a:xfrm>
            <a:off x="739639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4" name="Shape 2162"/>
          <p:cNvSpPr/>
          <p:nvPr/>
        </p:nvSpPr>
        <p:spPr>
          <a:xfrm>
            <a:off x="75646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5" name="Shape 2163"/>
          <p:cNvSpPr/>
          <p:nvPr/>
        </p:nvSpPr>
        <p:spPr>
          <a:xfrm>
            <a:off x="773289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6" name="Shape 2164"/>
          <p:cNvSpPr/>
          <p:nvPr/>
        </p:nvSpPr>
        <p:spPr>
          <a:xfrm>
            <a:off x="79011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7" name="Shape 2165"/>
          <p:cNvSpPr/>
          <p:nvPr/>
        </p:nvSpPr>
        <p:spPr>
          <a:xfrm>
            <a:off x="806939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8" name="Shape 2166"/>
          <p:cNvSpPr/>
          <p:nvPr/>
        </p:nvSpPr>
        <p:spPr>
          <a:xfrm>
            <a:off x="823764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9" name="Shape 2167"/>
          <p:cNvSpPr/>
          <p:nvPr/>
        </p:nvSpPr>
        <p:spPr>
          <a:xfrm>
            <a:off x="84058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0" name="Shape 2168"/>
          <p:cNvSpPr/>
          <p:nvPr/>
        </p:nvSpPr>
        <p:spPr>
          <a:xfrm>
            <a:off x="857414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1" name="Shape 2169"/>
          <p:cNvSpPr/>
          <p:nvPr/>
        </p:nvSpPr>
        <p:spPr>
          <a:xfrm>
            <a:off x="87423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2" name="Shape 2170"/>
          <p:cNvSpPr/>
          <p:nvPr/>
        </p:nvSpPr>
        <p:spPr>
          <a:xfrm>
            <a:off x="891064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3" name="Shape 2171"/>
          <p:cNvSpPr/>
          <p:nvPr/>
        </p:nvSpPr>
        <p:spPr>
          <a:xfrm>
            <a:off x="907889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4" name="Shape 2172"/>
          <p:cNvSpPr/>
          <p:nvPr/>
        </p:nvSpPr>
        <p:spPr>
          <a:xfrm>
            <a:off x="92471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5" name="Shape 2173"/>
          <p:cNvSpPr/>
          <p:nvPr/>
        </p:nvSpPr>
        <p:spPr>
          <a:xfrm>
            <a:off x="941539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6" name="Shape 2174"/>
          <p:cNvSpPr/>
          <p:nvPr/>
        </p:nvSpPr>
        <p:spPr>
          <a:xfrm>
            <a:off x="95836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7" name="Shape 2175"/>
          <p:cNvSpPr/>
          <p:nvPr/>
        </p:nvSpPr>
        <p:spPr>
          <a:xfrm>
            <a:off x="975189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8" name="Shape 2176"/>
          <p:cNvSpPr/>
          <p:nvPr/>
        </p:nvSpPr>
        <p:spPr>
          <a:xfrm>
            <a:off x="992014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9" name="Shape 2177"/>
          <p:cNvSpPr/>
          <p:nvPr/>
        </p:nvSpPr>
        <p:spPr>
          <a:xfrm>
            <a:off x="100883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0" name="Shape 2178"/>
          <p:cNvSpPr/>
          <p:nvPr/>
        </p:nvSpPr>
        <p:spPr>
          <a:xfrm>
            <a:off x="1025664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1" name="Shape 2179"/>
          <p:cNvSpPr/>
          <p:nvPr/>
        </p:nvSpPr>
        <p:spPr>
          <a:xfrm>
            <a:off x="104248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2" name="Shape 2180"/>
          <p:cNvSpPr/>
          <p:nvPr/>
        </p:nvSpPr>
        <p:spPr>
          <a:xfrm>
            <a:off x="1059314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3" name="Shape 2181"/>
          <p:cNvSpPr/>
          <p:nvPr/>
        </p:nvSpPr>
        <p:spPr>
          <a:xfrm>
            <a:off x="1076139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4" name="Shape 2182"/>
          <p:cNvSpPr/>
          <p:nvPr/>
        </p:nvSpPr>
        <p:spPr>
          <a:xfrm>
            <a:off x="109296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5" name="Shape 2183"/>
          <p:cNvSpPr/>
          <p:nvPr/>
        </p:nvSpPr>
        <p:spPr>
          <a:xfrm>
            <a:off x="1109789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6" name="Shape 2184"/>
          <p:cNvSpPr/>
          <p:nvPr/>
        </p:nvSpPr>
        <p:spPr>
          <a:xfrm>
            <a:off x="112661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7" name="Shape 2185"/>
          <p:cNvSpPr/>
          <p:nvPr/>
        </p:nvSpPr>
        <p:spPr>
          <a:xfrm>
            <a:off x="1143438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8" name="Shape 2186"/>
          <p:cNvSpPr/>
          <p:nvPr/>
        </p:nvSpPr>
        <p:spPr>
          <a:xfrm>
            <a:off x="1160263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9" name="Shape 2187"/>
          <p:cNvSpPr/>
          <p:nvPr/>
        </p:nvSpPr>
        <p:spPr>
          <a:xfrm>
            <a:off x="117708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0" name="Shape 2188"/>
          <p:cNvSpPr/>
          <p:nvPr/>
        </p:nvSpPr>
        <p:spPr>
          <a:xfrm>
            <a:off x="1193913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1" name="Shape 2189"/>
          <p:cNvSpPr/>
          <p:nvPr/>
        </p:nvSpPr>
        <p:spPr>
          <a:xfrm>
            <a:off x="121073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2" name="Shape 2190"/>
          <p:cNvSpPr/>
          <p:nvPr/>
        </p:nvSpPr>
        <p:spPr>
          <a:xfrm>
            <a:off x="-658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3" name="Shape 2191"/>
          <p:cNvSpPr/>
          <p:nvPr/>
        </p:nvSpPr>
        <p:spPr>
          <a:xfrm>
            <a:off x="16166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4" name="Shape 2192"/>
          <p:cNvSpPr/>
          <p:nvPr/>
        </p:nvSpPr>
        <p:spPr>
          <a:xfrm>
            <a:off x="32991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5" name="Shape 2193"/>
          <p:cNvSpPr/>
          <p:nvPr/>
        </p:nvSpPr>
        <p:spPr>
          <a:xfrm>
            <a:off x="49816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6" name="Shape 2194"/>
          <p:cNvSpPr/>
          <p:nvPr/>
        </p:nvSpPr>
        <p:spPr>
          <a:xfrm>
            <a:off x="66641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7" name="Shape 2195"/>
          <p:cNvSpPr/>
          <p:nvPr/>
        </p:nvSpPr>
        <p:spPr>
          <a:xfrm>
            <a:off x="8346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8" name="Shape 2196"/>
          <p:cNvSpPr/>
          <p:nvPr/>
        </p:nvSpPr>
        <p:spPr>
          <a:xfrm>
            <a:off x="100291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9" name="Shape 2197"/>
          <p:cNvSpPr/>
          <p:nvPr/>
        </p:nvSpPr>
        <p:spPr>
          <a:xfrm>
            <a:off x="11711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0" name="Shape 2198"/>
          <p:cNvSpPr/>
          <p:nvPr/>
        </p:nvSpPr>
        <p:spPr>
          <a:xfrm>
            <a:off x="133941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1" name="Shape 2199"/>
          <p:cNvSpPr/>
          <p:nvPr/>
        </p:nvSpPr>
        <p:spPr>
          <a:xfrm>
            <a:off x="150766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2" name="Shape 2200"/>
          <p:cNvSpPr/>
          <p:nvPr/>
        </p:nvSpPr>
        <p:spPr>
          <a:xfrm>
            <a:off x="16759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3" name="Shape 2201"/>
          <p:cNvSpPr/>
          <p:nvPr/>
        </p:nvSpPr>
        <p:spPr>
          <a:xfrm>
            <a:off x="184416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4" name="Shape 2202"/>
          <p:cNvSpPr/>
          <p:nvPr/>
        </p:nvSpPr>
        <p:spPr>
          <a:xfrm>
            <a:off x="20124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5" name="Shape 2203"/>
          <p:cNvSpPr/>
          <p:nvPr/>
        </p:nvSpPr>
        <p:spPr>
          <a:xfrm>
            <a:off x="218066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6" name="Shape 2204"/>
          <p:cNvSpPr/>
          <p:nvPr/>
        </p:nvSpPr>
        <p:spPr>
          <a:xfrm>
            <a:off x="234891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7" name="Shape 2205"/>
          <p:cNvSpPr/>
          <p:nvPr/>
        </p:nvSpPr>
        <p:spPr>
          <a:xfrm>
            <a:off x="25171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8" name="Shape 2206"/>
          <p:cNvSpPr/>
          <p:nvPr/>
        </p:nvSpPr>
        <p:spPr>
          <a:xfrm>
            <a:off x="268541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9" name="Shape 2207"/>
          <p:cNvSpPr/>
          <p:nvPr/>
        </p:nvSpPr>
        <p:spPr>
          <a:xfrm>
            <a:off x="28536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0" name="Shape 2208"/>
          <p:cNvSpPr/>
          <p:nvPr/>
        </p:nvSpPr>
        <p:spPr>
          <a:xfrm>
            <a:off x="302190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1" name="Shape 2209"/>
          <p:cNvSpPr/>
          <p:nvPr/>
        </p:nvSpPr>
        <p:spPr>
          <a:xfrm>
            <a:off x="319015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2" name="Shape 2210"/>
          <p:cNvSpPr/>
          <p:nvPr/>
        </p:nvSpPr>
        <p:spPr>
          <a:xfrm>
            <a:off x="33584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3" name="Shape 2211"/>
          <p:cNvSpPr/>
          <p:nvPr/>
        </p:nvSpPr>
        <p:spPr>
          <a:xfrm>
            <a:off x="352665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4" name="Shape 2212"/>
          <p:cNvSpPr/>
          <p:nvPr/>
        </p:nvSpPr>
        <p:spPr>
          <a:xfrm>
            <a:off x="36949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5" name="Shape 2213"/>
          <p:cNvSpPr/>
          <p:nvPr/>
        </p:nvSpPr>
        <p:spPr>
          <a:xfrm>
            <a:off x="386315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6" name="Shape 2214"/>
          <p:cNvSpPr/>
          <p:nvPr/>
        </p:nvSpPr>
        <p:spPr>
          <a:xfrm>
            <a:off x="403140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7" name="Shape 2215"/>
          <p:cNvSpPr/>
          <p:nvPr/>
        </p:nvSpPr>
        <p:spPr>
          <a:xfrm>
            <a:off x="41996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8" name="Shape 2216"/>
          <p:cNvSpPr/>
          <p:nvPr/>
        </p:nvSpPr>
        <p:spPr>
          <a:xfrm>
            <a:off x="436790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9" name="Shape 2217"/>
          <p:cNvSpPr/>
          <p:nvPr/>
        </p:nvSpPr>
        <p:spPr>
          <a:xfrm>
            <a:off x="45361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0" name="Shape 2218"/>
          <p:cNvSpPr/>
          <p:nvPr/>
        </p:nvSpPr>
        <p:spPr>
          <a:xfrm>
            <a:off x="470440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1" name="Shape 2219"/>
          <p:cNvSpPr/>
          <p:nvPr/>
        </p:nvSpPr>
        <p:spPr>
          <a:xfrm>
            <a:off x="487265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2" name="Shape 2220"/>
          <p:cNvSpPr/>
          <p:nvPr/>
        </p:nvSpPr>
        <p:spPr>
          <a:xfrm>
            <a:off x="50409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3" name="Shape 2221"/>
          <p:cNvSpPr/>
          <p:nvPr/>
        </p:nvSpPr>
        <p:spPr>
          <a:xfrm>
            <a:off x="520915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4" name="Shape 2222"/>
          <p:cNvSpPr/>
          <p:nvPr/>
        </p:nvSpPr>
        <p:spPr>
          <a:xfrm>
            <a:off x="53774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5" name="Shape 2223"/>
          <p:cNvSpPr/>
          <p:nvPr/>
        </p:nvSpPr>
        <p:spPr>
          <a:xfrm>
            <a:off x="554565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6" name="Shape 2224"/>
          <p:cNvSpPr/>
          <p:nvPr/>
        </p:nvSpPr>
        <p:spPr>
          <a:xfrm>
            <a:off x="571390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7" name="Shape 2225"/>
          <p:cNvSpPr/>
          <p:nvPr/>
        </p:nvSpPr>
        <p:spPr>
          <a:xfrm>
            <a:off x="58821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8" name="Shape 2226"/>
          <p:cNvSpPr/>
          <p:nvPr/>
        </p:nvSpPr>
        <p:spPr>
          <a:xfrm>
            <a:off x="605040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9" name="Shape 2227"/>
          <p:cNvSpPr/>
          <p:nvPr/>
        </p:nvSpPr>
        <p:spPr>
          <a:xfrm>
            <a:off x="62186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0" name="Shape 2228"/>
          <p:cNvSpPr/>
          <p:nvPr/>
        </p:nvSpPr>
        <p:spPr>
          <a:xfrm>
            <a:off x="638690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1" name="Shape 2229"/>
          <p:cNvSpPr/>
          <p:nvPr/>
        </p:nvSpPr>
        <p:spPr>
          <a:xfrm>
            <a:off x="655515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2" name="Shape 2230"/>
          <p:cNvSpPr/>
          <p:nvPr/>
        </p:nvSpPr>
        <p:spPr>
          <a:xfrm>
            <a:off x="67234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3" name="Shape 2231"/>
          <p:cNvSpPr/>
          <p:nvPr/>
        </p:nvSpPr>
        <p:spPr>
          <a:xfrm>
            <a:off x="689165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4" name="Shape 2232"/>
          <p:cNvSpPr/>
          <p:nvPr/>
        </p:nvSpPr>
        <p:spPr>
          <a:xfrm>
            <a:off x="70599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5" name="Shape 2233"/>
          <p:cNvSpPr/>
          <p:nvPr/>
        </p:nvSpPr>
        <p:spPr>
          <a:xfrm>
            <a:off x="722814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6" name="Shape 2234"/>
          <p:cNvSpPr/>
          <p:nvPr/>
        </p:nvSpPr>
        <p:spPr>
          <a:xfrm>
            <a:off x="739639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7" name="Shape 2235"/>
          <p:cNvSpPr/>
          <p:nvPr/>
        </p:nvSpPr>
        <p:spPr>
          <a:xfrm>
            <a:off x="75646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8" name="Shape 2236"/>
          <p:cNvSpPr/>
          <p:nvPr/>
        </p:nvSpPr>
        <p:spPr>
          <a:xfrm>
            <a:off x="773289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9" name="Shape 2237"/>
          <p:cNvSpPr/>
          <p:nvPr/>
        </p:nvSpPr>
        <p:spPr>
          <a:xfrm>
            <a:off x="79011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0" name="Shape 2238"/>
          <p:cNvSpPr/>
          <p:nvPr/>
        </p:nvSpPr>
        <p:spPr>
          <a:xfrm>
            <a:off x="806939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1" name="Shape 2239"/>
          <p:cNvSpPr/>
          <p:nvPr/>
        </p:nvSpPr>
        <p:spPr>
          <a:xfrm>
            <a:off x="823764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2" name="Shape 2240"/>
          <p:cNvSpPr/>
          <p:nvPr/>
        </p:nvSpPr>
        <p:spPr>
          <a:xfrm>
            <a:off x="84058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3" name="Shape 2241"/>
          <p:cNvSpPr/>
          <p:nvPr/>
        </p:nvSpPr>
        <p:spPr>
          <a:xfrm>
            <a:off x="857414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4" name="Shape 2242"/>
          <p:cNvSpPr/>
          <p:nvPr/>
        </p:nvSpPr>
        <p:spPr>
          <a:xfrm>
            <a:off x="87423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5" name="Shape 2243"/>
          <p:cNvSpPr/>
          <p:nvPr/>
        </p:nvSpPr>
        <p:spPr>
          <a:xfrm>
            <a:off x="891064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6" name="Shape 2244"/>
          <p:cNvSpPr/>
          <p:nvPr/>
        </p:nvSpPr>
        <p:spPr>
          <a:xfrm>
            <a:off x="907889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7" name="Shape 2245"/>
          <p:cNvSpPr/>
          <p:nvPr/>
        </p:nvSpPr>
        <p:spPr>
          <a:xfrm>
            <a:off x="92471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8" name="Shape 2246"/>
          <p:cNvSpPr/>
          <p:nvPr/>
        </p:nvSpPr>
        <p:spPr>
          <a:xfrm>
            <a:off x="941539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9" name="Shape 2247"/>
          <p:cNvSpPr/>
          <p:nvPr/>
        </p:nvSpPr>
        <p:spPr>
          <a:xfrm>
            <a:off x="95836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0" name="Shape 2248"/>
          <p:cNvSpPr/>
          <p:nvPr/>
        </p:nvSpPr>
        <p:spPr>
          <a:xfrm>
            <a:off x="975189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1" name="Shape 2249"/>
          <p:cNvSpPr/>
          <p:nvPr/>
        </p:nvSpPr>
        <p:spPr>
          <a:xfrm>
            <a:off x="992014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2" name="Shape 2250"/>
          <p:cNvSpPr/>
          <p:nvPr/>
        </p:nvSpPr>
        <p:spPr>
          <a:xfrm>
            <a:off x="100883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3" name="Shape 2251"/>
          <p:cNvSpPr/>
          <p:nvPr/>
        </p:nvSpPr>
        <p:spPr>
          <a:xfrm>
            <a:off x="1025664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4" name="Shape 2252"/>
          <p:cNvSpPr/>
          <p:nvPr/>
        </p:nvSpPr>
        <p:spPr>
          <a:xfrm>
            <a:off x="104248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5" name="Shape 2253"/>
          <p:cNvSpPr/>
          <p:nvPr/>
        </p:nvSpPr>
        <p:spPr>
          <a:xfrm>
            <a:off x="1059314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6" name="Shape 2254"/>
          <p:cNvSpPr/>
          <p:nvPr/>
        </p:nvSpPr>
        <p:spPr>
          <a:xfrm>
            <a:off x="1076139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7" name="Shape 2255"/>
          <p:cNvSpPr/>
          <p:nvPr/>
        </p:nvSpPr>
        <p:spPr>
          <a:xfrm>
            <a:off x="109296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8" name="Shape 2256"/>
          <p:cNvSpPr/>
          <p:nvPr/>
        </p:nvSpPr>
        <p:spPr>
          <a:xfrm>
            <a:off x="1109789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9" name="Shape 2257"/>
          <p:cNvSpPr/>
          <p:nvPr/>
        </p:nvSpPr>
        <p:spPr>
          <a:xfrm>
            <a:off x="112661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0" name="Shape 2258"/>
          <p:cNvSpPr/>
          <p:nvPr/>
        </p:nvSpPr>
        <p:spPr>
          <a:xfrm>
            <a:off x="1143438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1" name="Shape 2259"/>
          <p:cNvSpPr/>
          <p:nvPr/>
        </p:nvSpPr>
        <p:spPr>
          <a:xfrm>
            <a:off x="1160263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2" name="Shape 2260"/>
          <p:cNvSpPr/>
          <p:nvPr/>
        </p:nvSpPr>
        <p:spPr>
          <a:xfrm>
            <a:off x="117708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3" name="Shape 2261"/>
          <p:cNvSpPr/>
          <p:nvPr/>
        </p:nvSpPr>
        <p:spPr>
          <a:xfrm>
            <a:off x="1193913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4" name="Shape 2262"/>
          <p:cNvSpPr/>
          <p:nvPr/>
        </p:nvSpPr>
        <p:spPr>
          <a:xfrm>
            <a:off x="121073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5" name="Shape 2263"/>
          <p:cNvSpPr/>
          <p:nvPr/>
        </p:nvSpPr>
        <p:spPr>
          <a:xfrm>
            <a:off x="-658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6" name="Shape 2264"/>
          <p:cNvSpPr/>
          <p:nvPr/>
        </p:nvSpPr>
        <p:spPr>
          <a:xfrm>
            <a:off x="16166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7" name="Shape 2265"/>
          <p:cNvSpPr/>
          <p:nvPr/>
        </p:nvSpPr>
        <p:spPr>
          <a:xfrm>
            <a:off x="32991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8" name="Shape 2266"/>
          <p:cNvSpPr/>
          <p:nvPr/>
        </p:nvSpPr>
        <p:spPr>
          <a:xfrm>
            <a:off x="49816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9" name="Shape 2267"/>
          <p:cNvSpPr/>
          <p:nvPr/>
        </p:nvSpPr>
        <p:spPr>
          <a:xfrm>
            <a:off x="66641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0" name="Shape 2268"/>
          <p:cNvSpPr/>
          <p:nvPr/>
        </p:nvSpPr>
        <p:spPr>
          <a:xfrm>
            <a:off x="8346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1" name="Shape 2269"/>
          <p:cNvSpPr/>
          <p:nvPr/>
        </p:nvSpPr>
        <p:spPr>
          <a:xfrm>
            <a:off x="100291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2" name="Shape 2270"/>
          <p:cNvSpPr/>
          <p:nvPr/>
        </p:nvSpPr>
        <p:spPr>
          <a:xfrm>
            <a:off x="11711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3" name="Shape 2271"/>
          <p:cNvSpPr/>
          <p:nvPr/>
        </p:nvSpPr>
        <p:spPr>
          <a:xfrm>
            <a:off x="133941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4" name="Shape 2272"/>
          <p:cNvSpPr/>
          <p:nvPr/>
        </p:nvSpPr>
        <p:spPr>
          <a:xfrm>
            <a:off x="150766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5" name="Shape 2273"/>
          <p:cNvSpPr/>
          <p:nvPr/>
        </p:nvSpPr>
        <p:spPr>
          <a:xfrm>
            <a:off x="16759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6" name="Shape 2274"/>
          <p:cNvSpPr/>
          <p:nvPr/>
        </p:nvSpPr>
        <p:spPr>
          <a:xfrm>
            <a:off x="184416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7" name="Shape 2275"/>
          <p:cNvSpPr/>
          <p:nvPr/>
        </p:nvSpPr>
        <p:spPr>
          <a:xfrm>
            <a:off x="20124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8" name="Shape 2276"/>
          <p:cNvSpPr/>
          <p:nvPr/>
        </p:nvSpPr>
        <p:spPr>
          <a:xfrm>
            <a:off x="218066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9" name="Shape 2277"/>
          <p:cNvSpPr/>
          <p:nvPr/>
        </p:nvSpPr>
        <p:spPr>
          <a:xfrm>
            <a:off x="234891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0" name="Shape 2278"/>
          <p:cNvSpPr/>
          <p:nvPr/>
        </p:nvSpPr>
        <p:spPr>
          <a:xfrm>
            <a:off x="25171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1" name="Shape 2279"/>
          <p:cNvSpPr/>
          <p:nvPr/>
        </p:nvSpPr>
        <p:spPr>
          <a:xfrm>
            <a:off x="268541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2" name="Shape 2280"/>
          <p:cNvSpPr/>
          <p:nvPr/>
        </p:nvSpPr>
        <p:spPr>
          <a:xfrm>
            <a:off x="28536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3" name="Shape 2281"/>
          <p:cNvSpPr/>
          <p:nvPr/>
        </p:nvSpPr>
        <p:spPr>
          <a:xfrm>
            <a:off x="302190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4" name="Shape 2282"/>
          <p:cNvSpPr/>
          <p:nvPr/>
        </p:nvSpPr>
        <p:spPr>
          <a:xfrm>
            <a:off x="319015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5" name="Shape 2283"/>
          <p:cNvSpPr/>
          <p:nvPr/>
        </p:nvSpPr>
        <p:spPr>
          <a:xfrm>
            <a:off x="33584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6" name="Shape 2284"/>
          <p:cNvSpPr/>
          <p:nvPr/>
        </p:nvSpPr>
        <p:spPr>
          <a:xfrm>
            <a:off x="352665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7" name="Shape 2285"/>
          <p:cNvSpPr/>
          <p:nvPr/>
        </p:nvSpPr>
        <p:spPr>
          <a:xfrm>
            <a:off x="36949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8" name="Shape 2286"/>
          <p:cNvSpPr/>
          <p:nvPr/>
        </p:nvSpPr>
        <p:spPr>
          <a:xfrm>
            <a:off x="386315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9" name="Shape 2287"/>
          <p:cNvSpPr/>
          <p:nvPr/>
        </p:nvSpPr>
        <p:spPr>
          <a:xfrm>
            <a:off x="403140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0" name="Shape 2288"/>
          <p:cNvSpPr/>
          <p:nvPr/>
        </p:nvSpPr>
        <p:spPr>
          <a:xfrm>
            <a:off x="41996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1" name="Shape 2289"/>
          <p:cNvSpPr/>
          <p:nvPr/>
        </p:nvSpPr>
        <p:spPr>
          <a:xfrm>
            <a:off x="436790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2" name="Shape 2290"/>
          <p:cNvSpPr/>
          <p:nvPr/>
        </p:nvSpPr>
        <p:spPr>
          <a:xfrm>
            <a:off x="45361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3" name="Shape 2291"/>
          <p:cNvSpPr/>
          <p:nvPr/>
        </p:nvSpPr>
        <p:spPr>
          <a:xfrm>
            <a:off x="470440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4" name="Shape 2292"/>
          <p:cNvSpPr/>
          <p:nvPr/>
        </p:nvSpPr>
        <p:spPr>
          <a:xfrm>
            <a:off x="487265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5" name="Shape 2293"/>
          <p:cNvSpPr/>
          <p:nvPr/>
        </p:nvSpPr>
        <p:spPr>
          <a:xfrm>
            <a:off x="50409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6" name="Shape 2294"/>
          <p:cNvSpPr/>
          <p:nvPr/>
        </p:nvSpPr>
        <p:spPr>
          <a:xfrm>
            <a:off x="520915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7" name="Shape 2295"/>
          <p:cNvSpPr/>
          <p:nvPr/>
        </p:nvSpPr>
        <p:spPr>
          <a:xfrm>
            <a:off x="53774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8" name="Shape 2296"/>
          <p:cNvSpPr/>
          <p:nvPr/>
        </p:nvSpPr>
        <p:spPr>
          <a:xfrm>
            <a:off x="554565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9" name="Shape 2297"/>
          <p:cNvSpPr/>
          <p:nvPr/>
        </p:nvSpPr>
        <p:spPr>
          <a:xfrm>
            <a:off x="571390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0" name="Shape 2298"/>
          <p:cNvSpPr/>
          <p:nvPr/>
        </p:nvSpPr>
        <p:spPr>
          <a:xfrm>
            <a:off x="58821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1" name="Shape 2299"/>
          <p:cNvSpPr/>
          <p:nvPr/>
        </p:nvSpPr>
        <p:spPr>
          <a:xfrm>
            <a:off x="605040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2" name="Shape 2300"/>
          <p:cNvSpPr/>
          <p:nvPr/>
        </p:nvSpPr>
        <p:spPr>
          <a:xfrm>
            <a:off x="62186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3" name="Shape 2301"/>
          <p:cNvSpPr/>
          <p:nvPr/>
        </p:nvSpPr>
        <p:spPr>
          <a:xfrm>
            <a:off x="638690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4" name="Shape 2302"/>
          <p:cNvSpPr/>
          <p:nvPr/>
        </p:nvSpPr>
        <p:spPr>
          <a:xfrm>
            <a:off x="655515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5" name="Shape 2303"/>
          <p:cNvSpPr/>
          <p:nvPr/>
        </p:nvSpPr>
        <p:spPr>
          <a:xfrm>
            <a:off x="67234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6" name="Shape 2304"/>
          <p:cNvSpPr/>
          <p:nvPr/>
        </p:nvSpPr>
        <p:spPr>
          <a:xfrm>
            <a:off x="689165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7" name="Shape 2305"/>
          <p:cNvSpPr/>
          <p:nvPr/>
        </p:nvSpPr>
        <p:spPr>
          <a:xfrm>
            <a:off x="70599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8" name="Shape 2306"/>
          <p:cNvSpPr/>
          <p:nvPr/>
        </p:nvSpPr>
        <p:spPr>
          <a:xfrm>
            <a:off x="722814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9" name="Shape 2307"/>
          <p:cNvSpPr/>
          <p:nvPr/>
        </p:nvSpPr>
        <p:spPr>
          <a:xfrm>
            <a:off x="739639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0" name="Shape 2308"/>
          <p:cNvSpPr/>
          <p:nvPr/>
        </p:nvSpPr>
        <p:spPr>
          <a:xfrm>
            <a:off x="75646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1" name="Shape 2309"/>
          <p:cNvSpPr/>
          <p:nvPr/>
        </p:nvSpPr>
        <p:spPr>
          <a:xfrm>
            <a:off x="773289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2" name="Shape 2310"/>
          <p:cNvSpPr/>
          <p:nvPr/>
        </p:nvSpPr>
        <p:spPr>
          <a:xfrm>
            <a:off x="79011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3" name="Shape 2311"/>
          <p:cNvSpPr/>
          <p:nvPr/>
        </p:nvSpPr>
        <p:spPr>
          <a:xfrm>
            <a:off x="806939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4" name="Shape 2312"/>
          <p:cNvSpPr/>
          <p:nvPr/>
        </p:nvSpPr>
        <p:spPr>
          <a:xfrm>
            <a:off x="823764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5" name="Shape 2313"/>
          <p:cNvSpPr/>
          <p:nvPr/>
        </p:nvSpPr>
        <p:spPr>
          <a:xfrm>
            <a:off x="84058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6" name="Shape 2314"/>
          <p:cNvSpPr/>
          <p:nvPr/>
        </p:nvSpPr>
        <p:spPr>
          <a:xfrm>
            <a:off x="857414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7" name="Shape 2315"/>
          <p:cNvSpPr/>
          <p:nvPr/>
        </p:nvSpPr>
        <p:spPr>
          <a:xfrm>
            <a:off x="87423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8" name="Shape 2316"/>
          <p:cNvSpPr/>
          <p:nvPr/>
        </p:nvSpPr>
        <p:spPr>
          <a:xfrm>
            <a:off x="891064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9" name="Shape 2317"/>
          <p:cNvSpPr/>
          <p:nvPr/>
        </p:nvSpPr>
        <p:spPr>
          <a:xfrm>
            <a:off x="907889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0" name="Shape 2318"/>
          <p:cNvSpPr/>
          <p:nvPr/>
        </p:nvSpPr>
        <p:spPr>
          <a:xfrm>
            <a:off x="92471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1" name="Shape 2319"/>
          <p:cNvSpPr/>
          <p:nvPr/>
        </p:nvSpPr>
        <p:spPr>
          <a:xfrm>
            <a:off x="941539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2" name="Shape 2320"/>
          <p:cNvSpPr/>
          <p:nvPr/>
        </p:nvSpPr>
        <p:spPr>
          <a:xfrm>
            <a:off x="95836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3" name="Shape 2321"/>
          <p:cNvSpPr/>
          <p:nvPr/>
        </p:nvSpPr>
        <p:spPr>
          <a:xfrm>
            <a:off x="975189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4" name="Shape 2322"/>
          <p:cNvSpPr/>
          <p:nvPr/>
        </p:nvSpPr>
        <p:spPr>
          <a:xfrm>
            <a:off x="992014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5" name="Shape 2323"/>
          <p:cNvSpPr/>
          <p:nvPr/>
        </p:nvSpPr>
        <p:spPr>
          <a:xfrm>
            <a:off x="100883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6" name="Shape 2324"/>
          <p:cNvSpPr/>
          <p:nvPr/>
        </p:nvSpPr>
        <p:spPr>
          <a:xfrm>
            <a:off x="1025664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7" name="Shape 2325"/>
          <p:cNvSpPr/>
          <p:nvPr/>
        </p:nvSpPr>
        <p:spPr>
          <a:xfrm>
            <a:off x="104248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8" name="Shape 2326"/>
          <p:cNvSpPr/>
          <p:nvPr/>
        </p:nvSpPr>
        <p:spPr>
          <a:xfrm>
            <a:off x="1059314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9" name="Shape 2327"/>
          <p:cNvSpPr/>
          <p:nvPr/>
        </p:nvSpPr>
        <p:spPr>
          <a:xfrm>
            <a:off x="1076139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0" name="Shape 2328"/>
          <p:cNvSpPr/>
          <p:nvPr/>
        </p:nvSpPr>
        <p:spPr>
          <a:xfrm>
            <a:off x="109296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1" name="Shape 2329"/>
          <p:cNvSpPr/>
          <p:nvPr/>
        </p:nvSpPr>
        <p:spPr>
          <a:xfrm>
            <a:off x="1109789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2" name="Shape 2330"/>
          <p:cNvSpPr/>
          <p:nvPr/>
        </p:nvSpPr>
        <p:spPr>
          <a:xfrm>
            <a:off x="112661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3" name="Shape 2331"/>
          <p:cNvSpPr/>
          <p:nvPr/>
        </p:nvSpPr>
        <p:spPr>
          <a:xfrm>
            <a:off x="1143438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4" name="Shape 2332"/>
          <p:cNvSpPr/>
          <p:nvPr/>
        </p:nvSpPr>
        <p:spPr>
          <a:xfrm>
            <a:off x="1160263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5" name="Shape 2333"/>
          <p:cNvSpPr/>
          <p:nvPr/>
        </p:nvSpPr>
        <p:spPr>
          <a:xfrm>
            <a:off x="117708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6" name="Shape 2334"/>
          <p:cNvSpPr/>
          <p:nvPr/>
        </p:nvSpPr>
        <p:spPr>
          <a:xfrm>
            <a:off x="1193913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7" name="Shape 2335"/>
          <p:cNvSpPr/>
          <p:nvPr/>
        </p:nvSpPr>
        <p:spPr>
          <a:xfrm>
            <a:off x="121073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8" name="Shape 2336"/>
          <p:cNvSpPr/>
          <p:nvPr/>
        </p:nvSpPr>
        <p:spPr>
          <a:xfrm>
            <a:off x="-658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9" name="Shape 2337"/>
          <p:cNvSpPr/>
          <p:nvPr/>
        </p:nvSpPr>
        <p:spPr>
          <a:xfrm>
            <a:off x="16166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0" name="Shape 2338"/>
          <p:cNvSpPr/>
          <p:nvPr/>
        </p:nvSpPr>
        <p:spPr>
          <a:xfrm>
            <a:off x="32991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1" name="Shape 2339"/>
          <p:cNvSpPr/>
          <p:nvPr/>
        </p:nvSpPr>
        <p:spPr>
          <a:xfrm>
            <a:off x="49816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2" name="Shape 2340"/>
          <p:cNvSpPr/>
          <p:nvPr/>
        </p:nvSpPr>
        <p:spPr>
          <a:xfrm>
            <a:off x="66641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3" name="Shape 2341"/>
          <p:cNvSpPr/>
          <p:nvPr/>
        </p:nvSpPr>
        <p:spPr>
          <a:xfrm>
            <a:off x="8346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4" name="Shape 2342"/>
          <p:cNvSpPr/>
          <p:nvPr/>
        </p:nvSpPr>
        <p:spPr>
          <a:xfrm>
            <a:off x="100291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5" name="Shape 2343"/>
          <p:cNvSpPr/>
          <p:nvPr/>
        </p:nvSpPr>
        <p:spPr>
          <a:xfrm>
            <a:off x="11711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6" name="Shape 2344"/>
          <p:cNvSpPr/>
          <p:nvPr/>
        </p:nvSpPr>
        <p:spPr>
          <a:xfrm>
            <a:off x="133941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7" name="Shape 2345"/>
          <p:cNvSpPr/>
          <p:nvPr/>
        </p:nvSpPr>
        <p:spPr>
          <a:xfrm>
            <a:off x="150766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8" name="Shape 2346"/>
          <p:cNvSpPr/>
          <p:nvPr/>
        </p:nvSpPr>
        <p:spPr>
          <a:xfrm>
            <a:off x="16759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9" name="Shape 2347"/>
          <p:cNvSpPr/>
          <p:nvPr/>
        </p:nvSpPr>
        <p:spPr>
          <a:xfrm>
            <a:off x="184416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0" name="Shape 2348"/>
          <p:cNvSpPr/>
          <p:nvPr/>
        </p:nvSpPr>
        <p:spPr>
          <a:xfrm>
            <a:off x="20124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1" name="Shape 2349"/>
          <p:cNvSpPr/>
          <p:nvPr/>
        </p:nvSpPr>
        <p:spPr>
          <a:xfrm>
            <a:off x="218066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2" name="Shape 2350"/>
          <p:cNvSpPr/>
          <p:nvPr/>
        </p:nvSpPr>
        <p:spPr>
          <a:xfrm>
            <a:off x="234891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3" name="Shape 2351"/>
          <p:cNvSpPr/>
          <p:nvPr/>
        </p:nvSpPr>
        <p:spPr>
          <a:xfrm>
            <a:off x="25171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4" name="Shape 2352"/>
          <p:cNvSpPr/>
          <p:nvPr/>
        </p:nvSpPr>
        <p:spPr>
          <a:xfrm>
            <a:off x="268541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5" name="Shape 2353"/>
          <p:cNvSpPr/>
          <p:nvPr/>
        </p:nvSpPr>
        <p:spPr>
          <a:xfrm>
            <a:off x="28536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6" name="Shape 2354"/>
          <p:cNvSpPr/>
          <p:nvPr/>
        </p:nvSpPr>
        <p:spPr>
          <a:xfrm>
            <a:off x="302190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7" name="Shape 2355"/>
          <p:cNvSpPr/>
          <p:nvPr/>
        </p:nvSpPr>
        <p:spPr>
          <a:xfrm>
            <a:off x="319015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8" name="Shape 2356"/>
          <p:cNvSpPr/>
          <p:nvPr/>
        </p:nvSpPr>
        <p:spPr>
          <a:xfrm>
            <a:off x="33584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9" name="Shape 2357"/>
          <p:cNvSpPr/>
          <p:nvPr/>
        </p:nvSpPr>
        <p:spPr>
          <a:xfrm>
            <a:off x="352665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0" name="Shape 2358"/>
          <p:cNvSpPr/>
          <p:nvPr/>
        </p:nvSpPr>
        <p:spPr>
          <a:xfrm>
            <a:off x="36949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1" name="Shape 2359"/>
          <p:cNvSpPr/>
          <p:nvPr/>
        </p:nvSpPr>
        <p:spPr>
          <a:xfrm>
            <a:off x="386315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2" name="Shape 2360"/>
          <p:cNvSpPr/>
          <p:nvPr/>
        </p:nvSpPr>
        <p:spPr>
          <a:xfrm>
            <a:off x="403140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3" name="Shape 2361"/>
          <p:cNvSpPr/>
          <p:nvPr/>
        </p:nvSpPr>
        <p:spPr>
          <a:xfrm>
            <a:off x="41996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4" name="Shape 2362"/>
          <p:cNvSpPr/>
          <p:nvPr/>
        </p:nvSpPr>
        <p:spPr>
          <a:xfrm>
            <a:off x="436790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5" name="Shape 2363"/>
          <p:cNvSpPr/>
          <p:nvPr/>
        </p:nvSpPr>
        <p:spPr>
          <a:xfrm>
            <a:off x="45361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6" name="Shape 2364"/>
          <p:cNvSpPr/>
          <p:nvPr/>
        </p:nvSpPr>
        <p:spPr>
          <a:xfrm>
            <a:off x="470440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7" name="Shape 2365"/>
          <p:cNvSpPr/>
          <p:nvPr/>
        </p:nvSpPr>
        <p:spPr>
          <a:xfrm>
            <a:off x="487265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8" name="Shape 2366"/>
          <p:cNvSpPr/>
          <p:nvPr/>
        </p:nvSpPr>
        <p:spPr>
          <a:xfrm>
            <a:off x="50409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9" name="Shape 2367"/>
          <p:cNvSpPr/>
          <p:nvPr/>
        </p:nvSpPr>
        <p:spPr>
          <a:xfrm>
            <a:off x="520915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0" name="Shape 2368"/>
          <p:cNvSpPr/>
          <p:nvPr/>
        </p:nvSpPr>
        <p:spPr>
          <a:xfrm>
            <a:off x="53774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1" name="Shape 2369"/>
          <p:cNvSpPr/>
          <p:nvPr/>
        </p:nvSpPr>
        <p:spPr>
          <a:xfrm>
            <a:off x="554565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2" name="Shape 2370"/>
          <p:cNvSpPr/>
          <p:nvPr/>
        </p:nvSpPr>
        <p:spPr>
          <a:xfrm>
            <a:off x="571390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3" name="Shape 2371"/>
          <p:cNvSpPr/>
          <p:nvPr/>
        </p:nvSpPr>
        <p:spPr>
          <a:xfrm>
            <a:off x="58821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4" name="Shape 2372"/>
          <p:cNvSpPr/>
          <p:nvPr/>
        </p:nvSpPr>
        <p:spPr>
          <a:xfrm>
            <a:off x="605040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5" name="Shape 2373"/>
          <p:cNvSpPr/>
          <p:nvPr/>
        </p:nvSpPr>
        <p:spPr>
          <a:xfrm>
            <a:off x="62186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6" name="Shape 2374"/>
          <p:cNvSpPr/>
          <p:nvPr/>
        </p:nvSpPr>
        <p:spPr>
          <a:xfrm>
            <a:off x="638690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7" name="Shape 2375"/>
          <p:cNvSpPr/>
          <p:nvPr/>
        </p:nvSpPr>
        <p:spPr>
          <a:xfrm>
            <a:off x="655515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8" name="Shape 2376"/>
          <p:cNvSpPr/>
          <p:nvPr/>
        </p:nvSpPr>
        <p:spPr>
          <a:xfrm>
            <a:off x="67234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9" name="Shape 2377"/>
          <p:cNvSpPr/>
          <p:nvPr/>
        </p:nvSpPr>
        <p:spPr>
          <a:xfrm>
            <a:off x="689165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0" name="Shape 2378"/>
          <p:cNvSpPr/>
          <p:nvPr/>
        </p:nvSpPr>
        <p:spPr>
          <a:xfrm>
            <a:off x="70599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1" name="Shape 2379"/>
          <p:cNvSpPr/>
          <p:nvPr/>
        </p:nvSpPr>
        <p:spPr>
          <a:xfrm>
            <a:off x="722814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2" name="Shape 2380"/>
          <p:cNvSpPr/>
          <p:nvPr/>
        </p:nvSpPr>
        <p:spPr>
          <a:xfrm>
            <a:off x="739639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3" name="Shape 2381"/>
          <p:cNvSpPr/>
          <p:nvPr/>
        </p:nvSpPr>
        <p:spPr>
          <a:xfrm>
            <a:off x="75646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4" name="Shape 2382"/>
          <p:cNvSpPr/>
          <p:nvPr/>
        </p:nvSpPr>
        <p:spPr>
          <a:xfrm>
            <a:off x="773289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5" name="Shape 2383"/>
          <p:cNvSpPr/>
          <p:nvPr/>
        </p:nvSpPr>
        <p:spPr>
          <a:xfrm>
            <a:off x="79011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6" name="Shape 2384"/>
          <p:cNvSpPr/>
          <p:nvPr/>
        </p:nvSpPr>
        <p:spPr>
          <a:xfrm>
            <a:off x="806939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7" name="Shape 2385"/>
          <p:cNvSpPr/>
          <p:nvPr/>
        </p:nvSpPr>
        <p:spPr>
          <a:xfrm>
            <a:off x="823764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8" name="Shape 2386"/>
          <p:cNvSpPr/>
          <p:nvPr/>
        </p:nvSpPr>
        <p:spPr>
          <a:xfrm>
            <a:off x="84058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9" name="Shape 2387"/>
          <p:cNvSpPr/>
          <p:nvPr/>
        </p:nvSpPr>
        <p:spPr>
          <a:xfrm>
            <a:off x="857414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0" name="Shape 2388"/>
          <p:cNvSpPr/>
          <p:nvPr/>
        </p:nvSpPr>
        <p:spPr>
          <a:xfrm>
            <a:off x="87423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1" name="Shape 2389"/>
          <p:cNvSpPr/>
          <p:nvPr/>
        </p:nvSpPr>
        <p:spPr>
          <a:xfrm>
            <a:off x="891064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2" name="Shape 2390"/>
          <p:cNvSpPr/>
          <p:nvPr/>
        </p:nvSpPr>
        <p:spPr>
          <a:xfrm>
            <a:off x="907889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3" name="Shape 2391"/>
          <p:cNvSpPr/>
          <p:nvPr/>
        </p:nvSpPr>
        <p:spPr>
          <a:xfrm>
            <a:off x="92471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4" name="Shape 2392"/>
          <p:cNvSpPr/>
          <p:nvPr/>
        </p:nvSpPr>
        <p:spPr>
          <a:xfrm>
            <a:off x="941539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5" name="Shape 2393"/>
          <p:cNvSpPr/>
          <p:nvPr/>
        </p:nvSpPr>
        <p:spPr>
          <a:xfrm>
            <a:off x="95836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6" name="Shape 2394"/>
          <p:cNvSpPr/>
          <p:nvPr/>
        </p:nvSpPr>
        <p:spPr>
          <a:xfrm>
            <a:off x="975189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7" name="Shape 2395"/>
          <p:cNvSpPr/>
          <p:nvPr/>
        </p:nvSpPr>
        <p:spPr>
          <a:xfrm>
            <a:off x="992014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8" name="Shape 2396"/>
          <p:cNvSpPr/>
          <p:nvPr/>
        </p:nvSpPr>
        <p:spPr>
          <a:xfrm>
            <a:off x="100883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9" name="Shape 2397"/>
          <p:cNvSpPr/>
          <p:nvPr/>
        </p:nvSpPr>
        <p:spPr>
          <a:xfrm>
            <a:off x="1025664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0" name="Shape 2398"/>
          <p:cNvSpPr/>
          <p:nvPr/>
        </p:nvSpPr>
        <p:spPr>
          <a:xfrm>
            <a:off x="104248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1" name="Shape 2399"/>
          <p:cNvSpPr/>
          <p:nvPr/>
        </p:nvSpPr>
        <p:spPr>
          <a:xfrm>
            <a:off x="1059314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2" name="Shape 2400"/>
          <p:cNvSpPr/>
          <p:nvPr/>
        </p:nvSpPr>
        <p:spPr>
          <a:xfrm>
            <a:off x="1076139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3" name="Shape 2401"/>
          <p:cNvSpPr/>
          <p:nvPr/>
        </p:nvSpPr>
        <p:spPr>
          <a:xfrm>
            <a:off x="109296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4" name="Shape 2402"/>
          <p:cNvSpPr/>
          <p:nvPr/>
        </p:nvSpPr>
        <p:spPr>
          <a:xfrm>
            <a:off x="1109789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5" name="Shape 2403"/>
          <p:cNvSpPr/>
          <p:nvPr/>
        </p:nvSpPr>
        <p:spPr>
          <a:xfrm>
            <a:off x="112661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6" name="Shape 2404"/>
          <p:cNvSpPr/>
          <p:nvPr/>
        </p:nvSpPr>
        <p:spPr>
          <a:xfrm>
            <a:off x="1143438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7" name="Shape 2405"/>
          <p:cNvSpPr/>
          <p:nvPr/>
        </p:nvSpPr>
        <p:spPr>
          <a:xfrm>
            <a:off x="1160263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8" name="Shape 2406"/>
          <p:cNvSpPr/>
          <p:nvPr/>
        </p:nvSpPr>
        <p:spPr>
          <a:xfrm>
            <a:off x="117708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9" name="Shape 2407"/>
          <p:cNvSpPr/>
          <p:nvPr/>
        </p:nvSpPr>
        <p:spPr>
          <a:xfrm>
            <a:off x="1193913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0" name="Shape 2408"/>
          <p:cNvSpPr/>
          <p:nvPr/>
        </p:nvSpPr>
        <p:spPr>
          <a:xfrm>
            <a:off x="121073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1" name="Shape 2409"/>
          <p:cNvSpPr/>
          <p:nvPr/>
        </p:nvSpPr>
        <p:spPr>
          <a:xfrm>
            <a:off x="-658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2" name="Shape 2410"/>
          <p:cNvSpPr/>
          <p:nvPr/>
        </p:nvSpPr>
        <p:spPr>
          <a:xfrm>
            <a:off x="16166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3" name="Shape 2411"/>
          <p:cNvSpPr/>
          <p:nvPr/>
        </p:nvSpPr>
        <p:spPr>
          <a:xfrm>
            <a:off x="32991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4" name="Shape 2412"/>
          <p:cNvSpPr/>
          <p:nvPr/>
        </p:nvSpPr>
        <p:spPr>
          <a:xfrm>
            <a:off x="49816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5" name="Shape 2413"/>
          <p:cNvSpPr/>
          <p:nvPr/>
        </p:nvSpPr>
        <p:spPr>
          <a:xfrm>
            <a:off x="66641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6" name="Shape 2414"/>
          <p:cNvSpPr/>
          <p:nvPr/>
        </p:nvSpPr>
        <p:spPr>
          <a:xfrm>
            <a:off x="8346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7" name="Shape 2415"/>
          <p:cNvSpPr/>
          <p:nvPr/>
        </p:nvSpPr>
        <p:spPr>
          <a:xfrm>
            <a:off x="100291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8" name="Shape 2416"/>
          <p:cNvSpPr/>
          <p:nvPr/>
        </p:nvSpPr>
        <p:spPr>
          <a:xfrm>
            <a:off x="11711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9" name="Shape 2417"/>
          <p:cNvSpPr/>
          <p:nvPr/>
        </p:nvSpPr>
        <p:spPr>
          <a:xfrm>
            <a:off x="133941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0" name="Shape 2418"/>
          <p:cNvSpPr/>
          <p:nvPr/>
        </p:nvSpPr>
        <p:spPr>
          <a:xfrm>
            <a:off x="150766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1" name="Shape 2419"/>
          <p:cNvSpPr/>
          <p:nvPr/>
        </p:nvSpPr>
        <p:spPr>
          <a:xfrm>
            <a:off x="16759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2" name="Shape 2420"/>
          <p:cNvSpPr/>
          <p:nvPr/>
        </p:nvSpPr>
        <p:spPr>
          <a:xfrm>
            <a:off x="184416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3" name="Shape 2421"/>
          <p:cNvSpPr/>
          <p:nvPr/>
        </p:nvSpPr>
        <p:spPr>
          <a:xfrm>
            <a:off x="20124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4" name="Shape 2422"/>
          <p:cNvSpPr/>
          <p:nvPr/>
        </p:nvSpPr>
        <p:spPr>
          <a:xfrm>
            <a:off x="218066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5" name="Shape 2423"/>
          <p:cNvSpPr/>
          <p:nvPr/>
        </p:nvSpPr>
        <p:spPr>
          <a:xfrm>
            <a:off x="234891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6" name="Shape 2424"/>
          <p:cNvSpPr/>
          <p:nvPr/>
        </p:nvSpPr>
        <p:spPr>
          <a:xfrm>
            <a:off x="25171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7" name="Shape 2425"/>
          <p:cNvSpPr/>
          <p:nvPr/>
        </p:nvSpPr>
        <p:spPr>
          <a:xfrm>
            <a:off x="268541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8" name="Shape 2426"/>
          <p:cNvSpPr/>
          <p:nvPr/>
        </p:nvSpPr>
        <p:spPr>
          <a:xfrm>
            <a:off x="28536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9" name="Shape 2427"/>
          <p:cNvSpPr/>
          <p:nvPr/>
        </p:nvSpPr>
        <p:spPr>
          <a:xfrm>
            <a:off x="302190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0" name="Shape 2428"/>
          <p:cNvSpPr/>
          <p:nvPr/>
        </p:nvSpPr>
        <p:spPr>
          <a:xfrm>
            <a:off x="319015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1" name="Shape 2429"/>
          <p:cNvSpPr/>
          <p:nvPr/>
        </p:nvSpPr>
        <p:spPr>
          <a:xfrm>
            <a:off x="33584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2" name="Shape 2430"/>
          <p:cNvSpPr/>
          <p:nvPr/>
        </p:nvSpPr>
        <p:spPr>
          <a:xfrm>
            <a:off x="352665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3" name="Shape 2431"/>
          <p:cNvSpPr/>
          <p:nvPr/>
        </p:nvSpPr>
        <p:spPr>
          <a:xfrm>
            <a:off x="36949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4" name="Shape 2432"/>
          <p:cNvSpPr/>
          <p:nvPr/>
        </p:nvSpPr>
        <p:spPr>
          <a:xfrm>
            <a:off x="386315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5" name="Shape 2433"/>
          <p:cNvSpPr/>
          <p:nvPr/>
        </p:nvSpPr>
        <p:spPr>
          <a:xfrm>
            <a:off x="403140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6" name="Shape 2434"/>
          <p:cNvSpPr/>
          <p:nvPr/>
        </p:nvSpPr>
        <p:spPr>
          <a:xfrm>
            <a:off x="41996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7" name="Shape 2435"/>
          <p:cNvSpPr/>
          <p:nvPr/>
        </p:nvSpPr>
        <p:spPr>
          <a:xfrm>
            <a:off x="436790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8" name="Shape 2436"/>
          <p:cNvSpPr/>
          <p:nvPr/>
        </p:nvSpPr>
        <p:spPr>
          <a:xfrm>
            <a:off x="45361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9" name="Shape 2437"/>
          <p:cNvSpPr/>
          <p:nvPr/>
        </p:nvSpPr>
        <p:spPr>
          <a:xfrm>
            <a:off x="470440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0" name="Shape 2438"/>
          <p:cNvSpPr/>
          <p:nvPr/>
        </p:nvSpPr>
        <p:spPr>
          <a:xfrm>
            <a:off x="487265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1" name="Shape 2439"/>
          <p:cNvSpPr/>
          <p:nvPr/>
        </p:nvSpPr>
        <p:spPr>
          <a:xfrm>
            <a:off x="50409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2" name="Shape 2440"/>
          <p:cNvSpPr/>
          <p:nvPr/>
        </p:nvSpPr>
        <p:spPr>
          <a:xfrm>
            <a:off x="520915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3" name="Shape 2441"/>
          <p:cNvSpPr/>
          <p:nvPr/>
        </p:nvSpPr>
        <p:spPr>
          <a:xfrm>
            <a:off x="53774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4" name="Shape 2442"/>
          <p:cNvSpPr/>
          <p:nvPr/>
        </p:nvSpPr>
        <p:spPr>
          <a:xfrm>
            <a:off x="554565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5" name="Shape 2443"/>
          <p:cNvSpPr/>
          <p:nvPr/>
        </p:nvSpPr>
        <p:spPr>
          <a:xfrm>
            <a:off x="571390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6" name="Shape 2444"/>
          <p:cNvSpPr/>
          <p:nvPr/>
        </p:nvSpPr>
        <p:spPr>
          <a:xfrm>
            <a:off x="58821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7" name="Shape 2445"/>
          <p:cNvSpPr/>
          <p:nvPr/>
        </p:nvSpPr>
        <p:spPr>
          <a:xfrm>
            <a:off x="605040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8" name="Shape 2446"/>
          <p:cNvSpPr/>
          <p:nvPr/>
        </p:nvSpPr>
        <p:spPr>
          <a:xfrm>
            <a:off x="62186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9" name="Shape 2447"/>
          <p:cNvSpPr/>
          <p:nvPr/>
        </p:nvSpPr>
        <p:spPr>
          <a:xfrm>
            <a:off x="638690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0" name="Shape 2448"/>
          <p:cNvSpPr/>
          <p:nvPr/>
        </p:nvSpPr>
        <p:spPr>
          <a:xfrm>
            <a:off x="655515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1" name="Shape 2449"/>
          <p:cNvSpPr/>
          <p:nvPr/>
        </p:nvSpPr>
        <p:spPr>
          <a:xfrm>
            <a:off x="67234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2" name="Shape 2450"/>
          <p:cNvSpPr/>
          <p:nvPr/>
        </p:nvSpPr>
        <p:spPr>
          <a:xfrm>
            <a:off x="689165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3" name="Shape 2451"/>
          <p:cNvSpPr/>
          <p:nvPr/>
        </p:nvSpPr>
        <p:spPr>
          <a:xfrm>
            <a:off x="70599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4" name="Shape 2452"/>
          <p:cNvSpPr/>
          <p:nvPr/>
        </p:nvSpPr>
        <p:spPr>
          <a:xfrm>
            <a:off x="722814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5" name="Shape 2453"/>
          <p:cNvSpPr/>
          <p:nvPr/>
        </p:nvSpPr>
        <p:spPr>
          <a:xfrm>
            <a:off x="739639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6" name="Shape 2454"/>
          <p:cNvSpPr/>
          <p:nvPr/>
        </p:nvSpPr>
        <p:spPr>
          <a:xfrm>
            <a:off x="75646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7" name="Shape 2455"/>
          <p:cNvSpPr/>
          <p:nvPr/>
        </p:nvSpPr>
        <p:spPr>
          <a:xfrm>
            <a:off x="773289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8" name="Shape 2456"/>
          <p:cNvSpPr/>
          <p:nvPr/>
        </p:nvSpPr>
        <p:spPr>
          <a:xfrm>
            <a:off x="79011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9" name="Shape 2457"/>
          <p:cNvSpPr/>
          <p:nvPr/>
        </p:nvSpPr>
        <p:spPr>
          <a:xfrm>
            <a:off x="806939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0" name="Shape 2458"/>
          <p:cNvSpPr/>
          <p:nvPr/>
        </p:nvSpPr>
        <p:spPr>
          <a:xfrm>
            <a:off x="823764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1" name="Shape 2459"/>
          <p:cNvSpPr/>
          <p:nvPr/>
        </p:nvSpPr>
        <p:spPr>
          <a:xfrm>
            <a:off x="84058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2" name="Shape 2460"/>
          <p:cNvSpPr/>
          <p:nvPr/>
        </p:nvSpPr>
        <p:spPr>
          <a:xfrm>
            <a:off x="857414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3" name="Shape 2461"/>
          <p:cNvSpPr/>
          <p:nvPr/>
        </p:nvSpPr>
        <p:spPr>
          <a:xfrm>
            <a:off x="87423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4" name="Shape 2462"/>
          <p:cNvSpPr/>
          <p:nvPr/>
        </p:nvSpPr>
        <p:spPr>
          <a:xfrm>
            <a:off x="891064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5" name="Shape 2463"/>
          <p:cNvSpPr/>
          <p:nvPr/>
        </p:nvSpPr>
        <p:spPr>
          <a:xfrm>
            <a:off x="907889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6" name="Shape 2464"/>
          <p:cNvSpPr/>
          <p:nvPr/>
        </p:nvSpPr>
        <p:spPr>
          <a:xfrm>
            <a:off x="92471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7" name="Shape 2465"/>
          <p:cNvSpPr/>
          <p:nvPr/>
        </p:nvSpPr>
        <p:spPr>
          <a:xfrm>
            <a:off x="941539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8" name="Shape 2466"/>
          <p:cNvSpPr/>
          <p:nvPr/>
        </p:nvSpPr>
        <p:spPr>
          <a:xfrm>
            <a:off x="95836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9" name="Shape 2467"/>
          <p:cNvSpPr/>
          <p:nvPr/>
        </p:nvSpPr>
        <p:spPr>
          <a:xfrm>
            <a:off x="975189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0" name="Shape 2468"/>
          <p:cNvSpPr/>
          <p:nvPr/>
        </p:nvSpPr>
        <p:spPr>
          <a:xfrm>
            <a:off x="992014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1" name="Shape 2469"/>
          <p:cNvSpPr/>
          <p:nvPr/>
        </p:nvSpPr>
        <p:spPr>
          <a:xfrm>
            <a:off x="100883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2" name="Shape 2470"/>
          <p:cNvSpPr/>
          <p:nvPr/>
        </p:nvSpPr>
        <p:spPr>
          <a:xfrm>
            <a:off x="1025664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3" name="Shape 2471"/>
          <p:cNvSpPr/>
          <p:nvPr/>
        </p:nvSpPr>
        <p:spPr>
          <a:xfrm>
            <a:off x="104248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4" name="Shape 2472"/>
          <p:cNvSpPr/>
          <p:nvPr/>
        </p:nvSpPr>
        <p:spPr>
          <a:xfrm>
            <a:off x="1059314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5" name="Shape 2473"/>
          <p:cNvSpPr/>
          <p:nvPr/>
        </p:nvSpPr>
        <p:spPr>
          <a:xfrm>
            <a:off x="1076139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6" name="Shape 2474"/>
          <p:cNvSpPr/>
          <p:nvPr/>
        </p:nvSpPr>
        <p:spPr>
          <a:xfrm>
            <a:off x="109296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7" name="Shape 2475"/>
          <p:cNvSpPr/>
          <p:nvPr/>
        </p:nvSpPr>
        <p:spPr>
          <a:xfrm>
            <a:off x="1109789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8" name="Shape 2476"/>
          <p:cNvSpPr/>
          <p:nvPr/>
        </p:nvSpPr>
        <p:spPr>
          <a:xfrm>
            <a:off x="112661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9" name="Shape 2477"/>
          <p:cNvSpPr/>
          <p:nvPr/>
        </p:nvSpPr>
        <p:spPr>
          <a:xfrm>
            <a:off x="1143438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0" name="Shape 2478"/>
          <p:cNvSpPr/>
          <p:nvPr/>
        </p:nvSpPr>
        <p:spPr>
          <a:xfrm>
            <a:off x="1160263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1" name="Shape 2479"/>
          <p:cNvSpPr/>
          <p:nvPr/>
        </p:nvSpPr>
        <p:spPr>
          <a:xfrm>
            <a:off x="117708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2" name="Shape 2480"/>
          <p:cNvSpPr/>
          <p:nvPr/>
        </p:nvSpPr>
        <p:spPr>
          <a:xfrm>
            <a:off x="1193913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3" name="Shape 2481"/>
          <p:cNvSpPr/>
          <p:nvPr/>
        </p:nvSpPr>
        <p:spPr>
          <a:xfrm>
            <a:off x="121073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4" name="Shape 2482"/>
          <p:cNvSpPr/>
          <p:nvPr/>
        </p:nvSpPr>
        <p:spPr>
          <a:xfrm>
            <a:off x="-658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5" name="Shape 2483"/>
          <p:cNvSpPr/>
          <p:nvPr/>
        </p:nvSpPr>
        <p:spPr>
          <a:xfrm>
            <a:off x="16166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6" name="Shape 2484"/>
          <p:cNvSpPr/>
          <p:nvPr/>
        </p:nvSpPr>
        <p:spPr>
          <a:xfrm>
            <a:off x="32991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7" name="Shape 2485"/>
          <p:cNvSpPr/>
          <p:nvPr/>
        </p:nvSpPr>
        <p:spPr>
          <a:xfrm>
            <a:off x="49816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8" name="Shape 2486"/>
          <p:cNvSpPr/>
          <p:nvPr/>
        </p:nvSpPr>
        <p:spPr>
          <a:xfrm>
            <a:off x="66641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9" name="Shape 2487"/>
          <p:cNvSpPr/>
          <p:nvPr/>
        </p:nvSpPr>
        <p:spPr>
          <a:xfrm>
            <a:off x="8346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0" name="Shape 2488"/>
          <p:cNvSpPr/>
          <p:nvPr/>
        </p:nvSpPr>
        <p:spPr>
          <a:xfrm>
            <a:off x="100291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1" name="Shape 2489"/>
          <p:cNvSpPr/>
          <p:nvPr/>
        </p:nvSpPr>
        <p:spPr>
          <a:xfrm>
            <a:off x="11711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2" name="Shape 2490"/>
          <p:cNvSpPr/>
          <p:nvPr/>
        </p:nvSpPr>
        <p:spPr>
          <a:xfrm>
            <a:off x="133941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3" name="Shape 2491"/>
          <p:cNvSpPr/>
          <p:nvPr/>
        </p:nvSpPr>
        <p:spPr>
          <a:xfrm>
            <a:off x="150766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4" name="Shape 2492"/>
          <p:cNvSpPr/>
          <p:nvPr/>
        </p:nvSpPr>
        <p:spPr>
          <a:xfrm>
            <a:off x="16759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5" name="Shape 2493"/>
          <p:cNvSpPr/>
          <p:nvPr/>
        </p:nvSpPr>
        <p:spPr>
          <a:xfrm>
            <a:off x="184416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6" name="Shape 2494"/>
          <p:cNvSpPr/>
          <p:nvPr/>
        </p:nvSpPr>
        <p:spPr>
          <a:xfrm>
            <a:off x="20124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7" name="Shape 2495"/>
          <p:cNvSpPr/>
          <p:nvPr/>
        </p:nvSpPr>
        <p:spPr>
          <a:xfrm>
            <a:off x="218066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8" name="Shape 2496"/>
          <p:cNvSpPr/>
          <p:nvPr/>
        </p:nvSpPr>
        <p:spPr>
          <a:xfrm>
            <a:off x="234891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9" name="Shape 2497"/>
          <p:cNvSpPr/>
          <p:nvPr/>
        </p:nvSpPr>
        <p:spPr>
          <a:xfrm>
            <a:off x="25171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0" name="Shape 2498"/>
          <p:cNvSpPr/>
          <p:nvPr/>
        </p:nvSpPr>
        <p:spPr>
          <a:xfrm>
            <a:off x="268541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1" name="Shape 2499"/>
          <p:cNvSpPr/>
          <p:nvPr/>
        </p:nvSpPr>
        <p:spPr>
          <a:xfrm>
            <a:off x="28536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2" name="Shape 2500"/>
          <p:cNvSpPr/>
          <p:nvPr/>
        </p:nvSpPr>
        <p:spPr>
          <a:xfrm>
            <a:off x="302190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3" name="Shape 2501"/>
          <p:cNvSpPr/>
          <p:nvPr/>
        </p:nvSpPr>
        <p:spPr>
          <a:xfrm>
            <a:off x="319015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4" name="Shape 2502"/>
          <p:cNvSpPr/>
          <p:nvPr/>
        </p:nvSpPr>
        <p:spPr>
          <a:xfrm>
            <a:off x="33584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5" name="Shape 2503"/>
          <p:cNvSpPr/>
          <p:nvPr/>
        </p:nvSpPr>
        <p:spPr>
          <a:xfrm>
            <a:off x="352665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6" name="Shape 2504"/>
          <p:cNvSpPr/>
          <p:nvPr/>
        </p:nvSpPr>
        <p:spPr>
          <a:xfrm>
            <a:off x="36949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7" name="Shape 2505"/>
          <p:cNvSpPr/>
          <p:nvPr/>
        </p:nvSpPr>
        <p:spPr>
          <a:xfrm>
            <a:off x="386315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8" name="Shape 2506"/>
          <p:cNvSpPr/>
          <p:nvPr/>
        </p:nvSpPr>
        <p:spPr>
          <a:xfrm>
            <a:off x="403140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9" name="Shape 2507"/>
          <p:cNvSpPr/>
          <p:nvPr/>
        </p:nvSpPr>
        <p:spPr>
          <a:xfrm>
            <a:off x="41996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0" name="Shape 2508"/>
          <p:cNvSpPr/>
          <p:nvPr/>
        </p:nvSpPr>
        <p:spPr>
          <a:xfrm>
            <a:off x="436790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1" name="Shape 2509"/>
          <p:cNvSpPr/>
          <p:nvPr/>
        </p:nvSpPr>
        <p:spPr>
          <a:xfrm>
            <a:off x="45361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2" name="Shape 2510"/>
          <p:cNvSpPr/>
          <p:nvPr/>
        </p:nvSpPr>
        <p:spPr>
          <a:xfrm>
            <a:off x="470440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3" name="Shape 2511"/>
          <p:cNvSpPr/>
          <p:nvPr/>
        </p:nvSpPr>
        <p:spPr>
          <a:xfrm>
            <a:off x="487265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4" name="Shape 2512"/>
          <p:cNvSpPr/>
          <p:nvPr/>
        </p:nvSpPr>
        <p:spPr>
          <a:xfrm>
            <a:off x="50409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5" name="Shape 2513"/>
          <p:cNvSpPr/>
          <p:nvPr/>
        </p:nvSpPr>
        <p:spPr>
          <a:xfrm>
            <a:off x="520915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6" name="Shape 2514"/>
          <p:cNvSpPr/>
          <p:nvPr/>
        </p:nvSpPr>
        <p:spPr>
          <a:xfrm>
            <a:off x="53774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7" name="Shape 2515"/>
          <p:cNvSpPr/>
          <p:nvPr/>
        </p:nvSpPr>
        <p:spPr>
          <a:xfrm>
            <a:off x="554565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8" name="Shape 2516"/>
          <p:cNvSpPr/>
          <p:nvPr/>
        </p:nvSpPr>
        <p:spPr>
          <a:xfrm>
            <a:off x="571390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9" name="Shape 2517"/>
          <p:cNvSpPr/>
          <p:nvPr/>
        </p:nvSpPr>
        <p:spPr>
          <a:xfrm>
            <a:off x="58821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0" name="Shape 2518"/>
          <p:cNvSpPr/>
          <p:nvPr/>
        </p:nvSpPr>
        <p:spPr>
          <a:xfrm>
            <a:off x="605040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1" name="Shape 2519"/>
          <p:cNvSpPr/>
          <p:nvPr/>
        </p:nvSpPr>
        <p:spPr>
          <a:xfrm>
            <a:off x="62186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2" name="Shape 2520"/>
          <p:cNvSpPr/>
          <p:nvPr/>
        </p:nvSpPr>
        <p:spPr>
          <a:xfrm>
            <a:off x="638690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3" name="Shape 2521"/>
          <p:cNvSpPr/>
          <p:nvPr/>
        </p:nvSpPr>
        <p:spPr>
          <a:xfrm>
            <a:off x="655515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4" name="Shape 2522"/>
          <p:cNvSpPr/>
          <p:nvPr/>
        </p:nvSpPr>
        <p:spPr>
          <a:xfrm>
            <a:off x="67234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5" name="Shape 2523"/>
          <p:cNvSpPr/>
          <p:nvPr/>
        </p:nvSpPr>
        <p:spPr>
          <a:xfrm>
            <a:off x="689165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6" name="Shape 2524"/>
          <p:cNvSpPr/>
          <p:nvPr/>
        </p:nvSpPr>
        <p:spPr>
          <a:xfrm>
            <a:off x="70599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7" name="Shape 2525"/>
          <p:cNvSpPr/>
          <p:nvPr/>
        </p:nvSpPr>
        <p:spPr>
          <a:xfrm>
            <a:off x="722814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8" name="Shape 2526"/>
          <p:cNvSpPr/>
          <p:nvPr/>
        </p:nvSpPr>
        <p:spPr>
          <a:xfrm>
            <a:off x="739639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9" name="Shape 2527"/>
          <p:cNvSpPr/>
          <p:nvPr/>
        </p:nvSpPr>
        <p:spPr>
          <a:xfrm>
            <a:off x="75646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0" name="Shape 2528"/>
          <p:cNvSpPr/>
          <p:nvPr/>
        </p:nvSpPr>
        <p:spPr>
          <a:xfrm>
            <a:off x="773289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1" name="Shape 2529"/>
          <p:cNvSpPr/>
          <p:nvPr/>
        </p:nvSpPr>
        <p:spPr>
          <a:xfrm>
            <a:off x="79011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2" name="Shape 2530"/>
          <p:cNvSpPr/>
          <p:nvPr/>
        </p:nvSpPr>
        <p:spPr>
          <a:xfrm>
            <a:off x="806939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3" name="Shape 2531"/>
          <p:cNvSpPr/>
          <p:nvPr/>
        </p:nvSpPr>
        <p:spPr>
          <a:xfrm>
            <a:off x="823764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4" name="Shape 2532"/>
          <p:cNvSpPr/>
          <p:nvPr/>
        </p:nvSpPr>
        <p:spPr>
          <a:xfrm>
            <a:off x="84058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5" name="Shape 2533"/>
          <p:cNvSpPr/>
          <p:nvPr/>
        </p:nvSpPr>
        <p:spPr>
          <a:xfrm>
            <a:off x="857414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6" name="Shape 2534"/>
          <p:cNvSpPr/>
          <p:nvPr/>
        </p:nvSpPr>
        <p:spPr>
          <a:xfrm>
            <a:off x="87423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7" name="Shape 2535"/>
          <p:cNvSpPr/>
          <p:nvPr/>
        </p:nvSpPr>
        <p:spPr>
          <a:xfrm>
            <a:off x="891064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8" name="Shape 2536"/>
          <p:cNvSpPr/>
          <p:nvPr/>
        </p:nvSpPr>
        <p:spPr>
          <a:xfrm>
            <a:off x="907889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9" name="Shape 2537"/>
          <p:cNvSpPr/>
          <p:nvPr/>
        </p:nvSpPr>
        <p:spPr>
          <a:xfrm>
            <a:off x="92471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0" name="Shape 2538"/>
          <p:cNvSpPr/>
          <p:nvPr/>
        </p:nvSpPr>
        <p:spPr>
          <a:xfrm>
            <a:off x="941539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1" name="Shape 2539"/>
          <p:cNvSpPr/>
          <p:nvPr/>
        </p:nvSpPr>
        <p:spPr>
          <a:xfrm>
            <a:off x="95836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2" name="Shape 2540"/>
          <p:cNvSpPr/>
          <p:nvPr/>
        </p:nvSpPr>
        <p:spPr>
          <a:xfrm>
            <a:off x="975189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3" name="Shape 2541"/>
          <p:cNvSpPr/>
          <p:nvPr/>
        </p:nvSpPr>
        <p:spPr>
          <a:xfrm>
            <a:off x="992014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4" name="Shape 2542"/>
          <p:cNvSpPr/>
          <p:nvPr/>
        </p:nvSpPr>
        <p:spPr>
          <a:xfrm>
            <a:off x="100883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5" name="Shape 2543"/>
          <p:cNvSpPr/>
          <p:nvPr/>
        </p:nvSpPr>
        <p:spPr>
          <a:xfrm>
            <a:off x="1025664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6" name="Shape 2544"/>
          <p:cNvSpPr/>
          <p:nvPr/>
        </p:nvSpPr>
        <p:spPr>
          <a:xfrm>
            <a:off x="104248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7" name="Shape 2545"/>
          <p:cNvSpPr/>
          <p:nvPr/>
        </p:nvSpPr>
        <p:spPr>
          <a:xfrm>
            <a:off x="1059314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8" name="Shape 2546"/>
          <p:cNvSpPr/>
          <p:nvPr/>
        </p:nvSpPr>
        <p:spPr>
          <a:xfrm>
            <a:off x="1076139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9" name="Shape 2547"/>
          <p:cNvSpPr/>
          <p:nvPr/>
        </p:nvSpPr>
        <p:spPr>
          <a:xfrm>
            <a:off x="109296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0" name="Shape 2548"/>
          <p:cNvSpPr/>
          <p:nvPr/>
        </p:nvSpPr>
        <p:spPr>
          <a:xfrm>
            <a:off x="1109789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1" name="Shape 2549"/>
          <p:cNvSpPr/>
          <p:nvPr/>
        </p:nvSpPr>
        <p:spPr>
          <a:xfrm>
            <a:off x="112661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2" name="Shape 2550"/>
          <p:cNvSpPr/>
          <p:nvPr/>
        </p:nvSpPr>
        <p:spPr>
          <a:xfrm>
            <a:off x="1143438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3" name="Shape 2551"/>
          <p:cNvSpPr/>
          <p:nvPr/>
        </p:nvSpPr>
        <p:spPr>
          <a:xfrm>
            <a:off x="1160263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4" name="Shape 2552"/>
          <p:cNvSpPr/>
          <p:nvPr/>
        </p:nvSpPr>
        <p:spPr>
          <a:xfrm>
            <a:off x="117708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5" name="Shape 2553"/>
          <p:cNvSpPr/>
          <p:nvPr/>
        </p:nvSpPr>
        <p:spPr>
          <a:xfrm>
            <a:off x="1193913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6" name="Shape 2554"/>
          <p:cNvSpPr/>
          <p:nvPr/>
        </p:nvSpPr>
        <p:spPr>
          <a:xfrm>
            <a:off x="121073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7" name="Shape 2555"/>
          <p:cNvSpPr/>
          <p:nvPr/>
        </p:nvSpPr>
        <p:spPr>
          <a:xfrm>
            <a:off x="-658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8" name="Shape 2556"/>
          <p:cNvSpPr/>
          <p:nvPr/>
        </p:nvSpPr>
        <p:spPr>
          <a:xfrm>
            <a:off x="16166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9" name="Shape 2557"/>
          <p:cNvSpPr/>
          <p:nvPr/>
        </p:nvSpPr>
        <p:spPr>
          <a:xfrm>
            <a:off x="32991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0" name="Shape 2558"/>
          <p:cNvSpPr/>
          <p:nvPr/>
        </p:nvSpPr>
        <p:spPr>
          <a:xfrm>
            <a:off x="49816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1" name="Shape 2559"/>
          <p:cNvSpPr/>
          <p:nvPr/>
        </p:nvSpPr>
        <p:spPr>
          <a:xfrm>
            <a:off x="66641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2" name="Shape 2560"/>
          <p:cNvSpPr/>
          <p:nvPr/>
        </p:nvSpPr>
        <p:spPr>
          <a:xfrm>
            <a:off x="8346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3" name="Shape 2561"/>
          <p:cNvSpPr/>
          <p:nvPr/>
        </p:nvSpPr>
        <p:spPr>
          <a:xfrm>
            <a:off x="100291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4" name="Shape 2562"/>
          <p:cNvSpPr/>
          <p:nvPr/>
        </p:nvSpPr>
        <p:spPr>
          <a:xfrm>
            <a:off x="11711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5" name="Shape 2563"/>
          <p:cNvSpPr/>
          <p:nvPr/>
        </p:nvSpPr>
        <p:spPr>
          <a:xfrm>
            <a:off x="133941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6" name="Shape 2564"/>
          <p:cNvSpPr/>
          <p:nvPr/>
        </p:nvSpPr>
        <p:spPr>
          <a:xfrm>
            <a:off x="150766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7" name="Shape 2565"/>
          <p:cNvSpPr/>
          <p:nvPr/>
        </p:nvSpPr>
        <p:spPr>
          <a:xfrm>
            <a:off x="16759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8" name="Shape 2566"/>
          <p:cNvSpPr/>
          <p:nvPr/>
        </p:nvSpPr>
        <p:spPr>
          <a:xfrm>
            <a:off x="184416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9" name="Shape 2567"/>
          <p:cNvSpPr/>
          <p:nvPr/>
        </p:nvSpPr>
        <p:spPr>
          <a:xfrm>
            <a:off x="20124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0" name="Shape 2568"/>
          <p:cNvSpPr/>
          <p:nvPr/>
        </p:nvSpPr>
        <p:spPr>
          <a:xfrm>
            <a:off x="218066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1" name="Shape 2569"/>
          <p:cNvSpPr/>
          <p:nvPr/>
        </p:nvSpPr>
        <p:spPr>
          <a:xfrm>
            <a:off x="234891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2" name="Shape 2570"/>
          <p:cNvSpPr/>
          <p:nvPr/>
        </p:nvSpPr>
        <p:spPr>
          <a:xfrm>
            <a:off x="25171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3" name="Shape 2571"/>
          <p:cNvSpPr/>
          <p:nvPr/>
        </p:nvSpPr>
        <p:spPr>
          <a:xfrm>
            <a:off x="268541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4" name="Shape 2572"/>
          <p:cNvSpPr/>
          <p:nvPr/>
        </p:nvSpPr>
        <p:spPr>
          <a:xfrm>
            <a:off x="28536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5" name="Shape 2573"/>
          <p:cNvSpPr/>
          <p:nvPr/>
        </p:nvSpPr>
        <p:spPr>
          <a:xfrm>
            <a:off x="302190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6" name="Shape 2574"/>
          <p:cNvSpPr/>
          <p:nvPr/>
        </p:nvSpPr>
        <p:spPr>
          <a:xfrm>
            <a:off x="319015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7" name="Shape 2575"/>
          <p:cNvSpPr/>
          <p:nvPr/>
        </p:nvSpPr>
        <p:spPr>
          <a:xfrm>
            <a:off x="33584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8" name="Shape 2576"/>
          <p:cNvSpPr/>
          <p:nvPr/>
        </p:nvSpPr>
        <p:spPr>
          <a:xfrm>
            <a:off x="352665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9" name="Shape 2577"/>
          <p:cNvSpPr/>
          <p:nvPr/>
        </p:nvSpPr>
        <p:spPr>
          <a:xfrm>
            <a:off x="36949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0" name="Shape 2578"/>
          <p:cNvSpPr/>
          <p:nvPr/>
        </p:nvSpPr>
        <p:spPr>
          <a:xfrm>
            <a:off x="386315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1" name="Shape 2579"/>
          <p:cNvSpPr/>
          <p:nvPr/>
        </p:nvSpPr>
        <p:spPr>
          <a:xfrm>
            <a:off x="403140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2" name="Shape 2580"/>
          <p:cNvSpPr/>
          <p:nvPr/>
        </p:nvSpPr>
        <p:spPr>
          <a:xfrm>
            <a:off x="41996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3" name="Shape 2581"/>
          <p:cNvSpPr/>
          <p:nvPr/>
        </p:nvSpPr>
        <p:spPr>
          <a:xfrm>
            <a:off x="436790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4" name="Shape 2582"/>
          <p:cNvSpPr/>
          <p:nvPr/>
        </p:nvSpPr>
        <p:spPr>
          <a:xfrm>
            <a:off x="45361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5" name="Shape 2583"/>
          <p:cNvSpPr/>
          <p:nvPr/>
        </p:nvSpPr>
        <p:spPr>
          <a:xfrm>
            <a:off x="470440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6" name="Shape 2584"/>
          <p:cNvSpPr/>
          <p:nvPr/>
        </p:nvSpPr>
        <p:spPr>
          <a:xfrm>
            <a:off x="487265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7" name="Shape 2585"/>
          <p:cNvSpPr/>
          <p:nvPr/>
        </p:nvSpPr>
        <p:spPr>
          <a:xfrm>
            <a:off x="50409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8" name="Shape 2586"/>
          <p:cNvSpPr/>
          <p:nvPr/>
        </p:nvSpPr>
        <p:spPr>
          <a:xfrm>
            <a:off x="520915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9" name="Shape 2587"/>
          <p:cNvSpPr/>
          <p:nvPr/>
        </p:nvSpPr>
        <p:spPr>
          <a:xfrm>
            <a:off x="53774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0" name="Shape 2588"/>
          <p:cNvSpPr/>
          <p:nvPr/>
        </p:nvSpPr>
        <p:spPr>
          <a:xfrm>
            <a:off x="554565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1" name="Shape 2589"/>
          <p:cNvSpPr/>
          <p:nvPr/>
        </p:nvSpPr>
        <p:spPr>
          <a:xfrm>
            <a:off x="571390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2" name="Shape 2590"/>
          <p:cNvSpPr/>
          <p:nvPr/>
        </p:nvSpPr>
        <p:spPr>
          <a:xfrm>
            <a:off x="58821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3" name="Shape 2591"/>
          <p:cNvSpPr/>
          <p:nvPr/>
        </p:nvSpPr>
        <p:spPr>
          <a:xfrm>
            <a:off x="605040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4" name="Shape 2592"/>
          <p:cNvSpPr/>
          <p:nvPr/>
        </p:nvSpPr>
        <p:spPr>
          <a:xfrm>
            <a:off x="62186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5" name="Shape 2593"/>
          <p:cNvSpPr/>
          <p:nvPr/>
        </p:nvSpPr>
        <p:spPr>
          <a:xfrm>
            <a:off x="638690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6" name="Shape 2594"/>
          <p:cNvSpPr/>
          <p:nvPr/>
        </p:nvSpPr>
        <p:spPr>
          <a:xfrm>
            <a:off x="655515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7" name="Shape 2595"/>
          <p:cNvSpPr/>
          <p:nvPr/>
        </p:nvSpPr>
        <p:spPr>
          <a:xfrm>
            <a:off x="67234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8" name="Shape 2596"/>
          <p:cNvSpPr/>
          <p:nvPr/>
        </p:nvSpPr>
        <p:spPr>
          <a:xfrm>
            <a:off x="689165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9" name="Shape 2597"/>
          <p:cNvSpPr/>
          <p:nvPr/>
        </p:nvSpPr>
        <p:spPr>
          <a:xfrm>
            <a:off x="70599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0" name="Shape 2598"/>
          <p:cNvSpPr/>
          <p:nvPr/>
        </p:nvSpPr>
        <p:spPr>
          <a:xfrm>
            <a:off x="722814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1" name="Shape 2599"/>
          <p:cNvSpPr/>
          <p:nvPr/>
        </p:nvSpPr>
        <p:spPr>
          <a:xfrm>
            <a:off x="739639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2" name="Shape 2600"/>
          <p:cNvSpPr/>
          <p:nvPr/>
        </p:nvSpPr>
        <p:spPr>
          <a:xfrm>
            <a:off x="75646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3" name="Shape 2601"/>
          <p:cNvSpPr/>
          <p:nvPr/>
        </p:nvSpPr>
        <p:spPr>
          <a:xfrm>
            <a:off x="773289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4" name="Shape 2602"/>
          <p:cNvSpPr/>
          <p:nvPr/>
        </p:nvSpPr>
        <p:spPr>
          <a:xfrm>
            <a:off x="79011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5" name="Shape 2603"/>
          <p:cNvSpPr/>
          <p:nvPr/>
        </p:nvSpPr>
        <p:spPr>
          <a:xfrm>
            <a:off x="806939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6" name="Shape 2604"/>
          <p:cNvSpPr/>
          <p:nvPr/>
        </p:nvSpPr>
        <p:spPr>
          <a:xfrm>
            <a:off x="823764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7" name="Shape 2605"/>
          <p:cNvSpPr/>
          <p:nvPr/>
        </p:nvSpPr>
        <p:spPr>
          <a:xfrm>
            <a:off x="84058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8" name="Shape 2606"/>
          <p:cNvSpPr/>
          <p:nvPr/>
        </p:nvSpPr>
        <p:spPr>
          <a:xfrm>
            <a:off x="857414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9" name="Shape 2607"/>
          <p:cNvSpPr/>
          <p:nvPr/>
        </p:nvSpPr>
        <p:spPr>
          <a:xfrm>
            <a:off x="87423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0" name="Shape 2608"/>
          <p:cNvSpPr/>
          <p:nvPr/>
        </p:nvSpPr>
        <p:spPr>
          <a:xfrm>
            <a:off x="891064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1" name="Shape 2609"/>
          <p:cNvSpPr/>
          <p:nvPr/>
        </p:nvSpPr>
        <p:spPr>
          <a:xfrm>
            <a:off x="907889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2" name="Shape 2610"/>
          <p:cNvSpPr/>
          <p:nvPr/>
        </p:nvSpPr>
        <p:spPr>
          <a:xfrm>
            <a:off x="92471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3" name="Shape 2611"/>
          <p:cNvSpPr/>
          <p:nvPr/>
        </p:nvSpPr>
        <p:spPr>
          <a:xfrm>
            <a:off x="941539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4" name="Shape 2612"/>
          <p:cNvSpPr/>
          <p:nvPr/>
        </p:nvSpPr>
        <p:spPr>
          <a:xfrm>
            <a:off x="95836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5" name="Shape 2613"/>
          <p:cNvSpPr/>
          <p:nvPr/>
        </p:nvSpPr>
        <p:spPr>
          <a:xfrm>
            <a:off x="975189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6" name="Shape 2614"/>
          <p:cNvSpPr/>
          <p:nvPr/>
        </p:nvSpPr>
        <p:spPr>
          <a:xfrm>
            <a:off x="992014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7" name="Shape 2615"/>
          <p:cNvSpPr/>
          <p:nvPr/>
        </p:nvSpPr>
        <p:spPr>
          <a:xfrm>
            <a:off x="100883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8" name="Shape 2616"/>
          <p:cNvSpPr/>
          <p:nvPr/>
        </p:nvSpPr>
        <p:spPr>
          <a:xfrm>
            <a:off x="1025664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9" name="Shape 2617"/>
          <p:cNvSpPr/>
          <p:nvPr/>
        </p:nvSpPr>
        <p:spPr>
          <a:xfrm>
            <a:off x="104248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0" name="Shape 2618"/>
          <p:cNvSpPr/>
          <p:nvPr/>
        </p:nvSpPr>
        <p:spPr>
          <a:xfrm>
            <a:off x="1059314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1" name="Shape 2619"/>
          <p:cNvSpPr/>
          <p:nvPr/>
        </p:nvSpPr>
        <p:spPr>
          <a:xfrm>
            <a:off x="1076139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2" name="Shape 2620"/>
          <p:cNvSpPr/>
          <p:nvPr/>
        </p:nvSpPr>
        <p:spPr>
          <a:xfrm>
            <a:off x="109296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3" name="Shape 2621"/>
          <p:cNvSpPr/>
          <p:nvPr/>
        </p:nvSpPr>
        <p:spPr>
          <a:xfrm>
            <a:off x="1109789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4" name="Shape 2622"/>
          <p:cNvSpPr/>
          <p:nvPr/>
        </p:nvSpPr>
        <p:spPr>
          <a:xfrm>
            <a:off x="112661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5" name="Shape 2623"/>
          <p:cNvSpPr/>
          <p:nvPr/>
        </p:nvSpPr>
        <p:spPr>
          <a:xfrm>
            <a:off x="1143438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6" name="Shape 2624"/>
          <p:cNvSpPr/>
          <p:nvPr/>
        </p:nvSpPr>
        <p:spPr>
          <a:xfrm>
            <a:off x="1160263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7" name="Shape 2625"/>
          <p:cNvSpPr/>
          <p:nvPr/>
        </p:nvSpPr>
        <p:spPr>
          <a:xfrm>
            <a:off x="117708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8" name="Shape 2626"/>
          <p:cNvSpPr/>
          <p:nvPr/>
        </p:nvSpPr>
        <p:spPr>
          <a:xfrm>
            <a:off x="1193913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9" name="Shape 2627"/>
          <p:cNvSpPr/>
          <p:nvPr/>
        </p:nvSpPr>
        <p:spPr>
          <a:xfrm>
            <a:off x="121073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0" name="Shape 2628"/>
          <p:cNvSpPr/>
          <p:nvPr/>
        </p:nvSpPr>
        <p:spPr>
          <a:xfrm>
            <a:off x="-658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1" name="Shape 2629"/>
          <p:cNvSpPr/>
          <p:nvPr/>
        </p:nvSpPr>
        <p:spPr>
          <a:xfrm>
            <a:off x="16166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2" name="Shape 2630"/>
          <p:cNvSpPr/>
          <p:nvPr/>
        </p:nvSpPr>
        <p:spPr>
          <a:xfrm>
            <a:off x="32991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3" name="Shape 2631"/>
          <p:cNvSpPr/>
          <p:nvPr/>
        </p:nvSpPr>
        <p:spPr>
          <a:xfrm>
            <a:off x="49816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4" name="Shape 2632"/>
          <p:cNvSpPr/>
          <p:nvPr/>
        </p:nvSpPr>
        <p:spPr>
          <a:xfrm>
            <a:off x="66641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5" name="Shape 2633"/>
          <p:cNvSpPr/>
          <p:nvPr/>
        </p:nvSpPr>
        <p:spPr>
          <a:xfrm>
            <a:off x="8346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6" name="Shape 2634"/>
          <p:cNvSpPr/>
          <p:nvPr/>
        </p:nvSpPr>
        <p:spPr>
          <a:xfrm>
            <a:off x="100291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7" name="Shape 2635"/>
          <p:cNvSpPr/>
          <p:nvPr/>
        </p:nvSpPr>
        <p:spPr>
          <a:xfrm>
            <a:off x="11711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8" name="Shape 2636"/>
          <p:cNvSpPr/>
          <p:nvPr/>
        </p:nvSpPr>
        <p:spPr>
          <a:xfrm>
            <a:off x="133941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9" name="Shape 2637"/>
          <p:cNvSpPr/>
          <p:nvPr/>
        </p:nvSpPr>
        <p:spPr>
          <a:xfrm>
            <a:off x="150766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0" name="Shape 2638"/>
          <p:cNvSpPr/>
          <p:nvPr/>
        </p:nvSpPr>
        <p:spPr>
          <a:xfrm>
            <a:off x="16759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1" name="Shape 2639"/>
          <p:cNvSpPr/>
          <p:nvPr/>
        </p:nvSpPr>
        <p:spPr>
          <a:xfrm>
            <a:off x="184416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2" name="Shape 2640"/>
          <p:cNvSpPr/>
          <p:nvPr/>
        </p:nvSpPr>
        <p:spPr>
          <a:xfrm>
            <a:off x="20124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3" name="Shape 2641"/>
          <p:cNvSpPr/>
          <p:nvPr/>
        </p:nvSpPr>
        <p:spPr>
          <a:xfrm>
            <a:off x="218066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4" name="Shape 2642"/>
          <p:cNvSpPr/>
          <p:nvPr/>
        </p:nvSpPr>
        <p:spPr>
          <a:xfrm>
            <a:off x="234891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5" name="Shape 2643"/>
          <p:cNvSpPr/>
          <p:nvPr/>
        </p:nvSpPr>
        <p:spPr>
          <a:xfrm>
            <a:off x="25171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6" name="Shape 2644"/>
          <p:cNvSpPr/>
          <p:nvPr/>
        </p:nvSpPr>
        <p:spPr>
          <a:xfrm>
            <a:off x="268541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7" name="Shape 2645"/>
          <p:cNvSpPr/>
          <p:nvPr/>
        </p:nvSpPr>
        <p:spPr>
          <a:xfrm>
            <a:off x="28536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8" name="Shape 2646"/>
          <p:cNvSpPr/>
          <p:nvPr/>
        </p:nvSpPr>
        <p:spPr>
          <a:xfrm>
            <a:off x="302190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9" name="Shape 2647"/>
          <p:cNvSpPr/>
          <p:nvPr/>
        </p:nvSpPr>
        <p:spPr>
          <a:xfrm>
            <a:off x="319015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0" name="Shape 2648"/>
          <p:cNvSpPr/>
          <p:nvPr/>
        </p:nvSpPr>
        <p:spPr>
          <a:xfrm>
            <a:off x="33584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1" name="Shape 2649"/>
          <p:cNvSpPr/>
          <p:nvPr/>
        </p:nvSpPr>
        <p:spPr>
          <a:xfrm>
            <a:off x="352665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2" name="Shape 2650"/>
          <p:cNvSpPr/>
          <p:nvPr/>
        </p:nvSpPr>
        <p:spPr>
          <a:xfrm>
            <a:off x="36949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3" name="Shape 2651"/>
          <p:cNvSpPr/>
          <p:nvPr/>
        </p:nvSpPr>
        <p:spPr>
          <a:xfrm>
            <a:off x="386315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4" name="Shape 2652"/>
          <p:cNvSpPr/>
          <p:nvPr/>
        </p:nvSpPr>
        <p:spPr>
          <a:xfrm>
            <a:off x="403140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5" name="Shape 2653"/>
          <p:cNvSpPr/>
          <p:nvPr/>
        </p:nvSpPr>
        <p:spPr>
          <a:xfrm>
            <a:off x="41996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6" name="Shape 2654"/>
          <p:cNvSpPr/>
          <p:nvPr/>
        </p:nvSpPr>
        <p:spPr>
          <a:xfrm>
            <a:off x="436790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7" name="Shape 2655"/>
          <p:cNvSpPr/>
          <p:nvPr/>
        </p:nvSpPr>
        <p:spPr>
          <a:xfrm>
            <a:off x="45361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8" name="Shape 2656"/>
          <p:cNvSpPr/>
          <p:nvPr/>
        </p:nvSpPr>
        <p:spPr>
          <a:xfrm>
            <a:off x="470440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9" name="Shape 2657"/>
          <p:cNvSpPr/>
          <p:nvPr/>
        </p:nvSpPr>
        <p:spPr>
          <a:xfrm>
            <a:off x="487265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0" name="Shape 2658"/>
          <p:cNvSpPr/>
          <p:nvPr/>
        </p:nvSpPr>
        <p:spPr>
          <a:xfrm>
            <a:off x="50409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1" name="Shape 2659"/>
          <p:cNvSpPr/>
          <p:nvPr/>
        </p:nvSpPr>
        <p:spPr>
          <a:xfrm>
            <a:off x="520915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2" name="Shape 2660"/>
          <p:cNvSpPr/>
          <p:nvPr/>
        </p:nvSpPr>
        <p:spPr>
          <a:xfrm>
            <a:off x="53774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3" name="Shape 2661"/>
          <p:cNvSpPr/>
          <p:nvPr/>
        </p:nvSpPr>
        <p:spPr>
          <a:xfrm>
            <a:off x="554565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4" name="Shape 2662"/>
          <p:cNvSpPr/>
          <p:nvPr/>
        </p:nvSpPr>
        <p:spPr>
          <a:xfrm>
            <a:off x="571390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5" name="Shape 2663"/>
          <p:cNvSpPr/>
          <p:nvPr/>
        </p:nvSpPr>
        <p:spPr>
          <a:xfrm>
            <a:off x="58821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6" name="Shape 2664"/>
          <p:cNvSpPr/>
          <p:nvPr/>
        </p:nvSpPr>
        <p:spPr>
          <a:xfrm>
            <a:off x="605040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7" name="Shape 2665"/>
          <p:cNvSpPr/>
          <p:nvPr/>
        </p:nvSpPr>
        <p:spPr>
          <a:xfrm>
            <a:off x="62186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8" name="Shape 2666"/>
          <p:cNvSpPr/>
          <p:nvPr/>
        </p:nvSpPr>
        <p:spPr>
          <a:xfrm>
            <a:off x="638690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9" name="Shape 2667"/>
          <p:cNvSpPr/>
          <p:nvPr/>
        </p:nvSpPr>
        <p:spPr>
          <a:xfrm>
            <a:off x="655515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0" name="Shape 2668"/>
          <p:cNvSpPr/>
          <p:nvPr/>
        </p:nvSpPr>
        <p:spPr>
          <a:xfrm>
            <a:off x="67234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1" name="Shape 2669"/>
          <p:cNvSpPr/>
          <p:nvPr/>
        </p:nvSpPr>
        <p:spPr>
          <a:xfrm>
            <a:off x="689165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2" name="Shape 2670"/>
          <p:cNvSpPr/>
          <p:nvPr/>
        </p:nvSpPr>
        <p:spPr>
          <a:xfrm>
            <a:off x="70599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3" name="Shape 2671"/>
          <p:cNvSpPr/>
          <p:nvPr/>
        </p:nvSpPr>
        <p:spPr>
          <a:xfrm>
            <a:off x="722814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4" name="Shape 2672"/>
          <p:cNvSpPr/>
          <p:nvPr/>
        </p:nvSpPr>
        <p:spPr>
          <a:xfrm>
            <a:off x="739639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5" name="Shape 2673"/>
          <p:cNvSpPr/>
          <p:nvPr/>
        </p:nvSpPr>
        <p:spPr>
          <a:xfrm>
            <a:off x="75646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6" name="Shape 2674"/>
          <p:cNvSpPr/>
          <p:nvPr/>
        </p:nvSpPr>
        <p:spPr>
          <a:xfrm>
            <a:off x="773289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7" name="Shape 2675"/>
          <p:cNvSpPr/>
          <p:nvPr/>
        </p:nvSpPr>
        <p:spPr>
          <a:xfrm>
            <a:off x="79011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8" name="Shape 2676"/>
          <p:cNvSpPr/>
          <p:nvPr/>
        </p:nvSpPr>
        <p:spPr>
          <a:xfrm>
            <a:off x="806939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9" name="Shape 2677"/>
          <p:cNvSpPr/>
          <p:nvPr/>
        </p:nvSpPr>
        <p:spPr>
          <a:xfrm>
            <a:off x="823764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0" name="Shape 2678"/>
          <p:cNvSpPr/>
          <p:nvPr/>
        </p:nvSpPr>
        <p:spPr>
          <a:xfrm>
            <a:off x="84058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1" name="Shape 2679"/>
          <p:cNvSpPr/>
          <p:nvPr/>
        </p:nvSpPr>
        <p:spPr>
          <a:xfrm>
            <a:off x="857414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2" name="Shape 2680"/>
          <p:cNvSpPr/>
          <p:nvPr/>
        </p:nvSpPr>
        <p:spPr>
          <a:xfrm>
            <a:off x="87423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3" name="Shape 2681"/>
          <p:cNvSpPr/>
          <p:nvPr/>
        </p:nvSpPr>
        <p:spPr>
          <a:xfrm>
            <a:off x="891064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4" name="Shape 2682"/>
          <p:cNvSpPr/>
          <p:nvPr/>
        </p:nvSpPr>
        <p:spPr>
          <a:xfrm>
            <a:off x="907889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5" name="Shape 2683"/>
          <p:cNvSpPr/>
          <p:nvPr/>
        </p:nvSpPr>
        <p:spPr>
          <a:xfrm>
            <a:off x="92471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6" name="Shape 2684"/>
          <p:cNvSpPr/>
          <p:nvPr/>
        </p:nvSpPr>
        <p:spPr>
          <a:xfrm>
            <a:off x="941539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7" name="Shape 2685"/>
          <p:cNvSpPr/>
          <p:nvPr/>
        </p:nvSpPr>
        <p:spPr>
          <a:xfrm>
            <a:off x="95836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8" name="Shape 2686"/>
          <p:cNvSpPr/>
          <p:nvPr/>
        </p:nvSpPr>
        <p:spPr>
          <a:xfrm>
            <a:off x="975189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9" name="Shape 2687"/>
          <p:cNvSpPr/>
          <p:nvPr/>
        </p:nvSpPr>
        <p:spPr>
          <a:xfrm>
            <a:off x="992014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0" name="Shape 2688"/>
          <p:cNvSpPr/>
          <p:nvPr/>
        </p:nvSpPr>
        <p:spPr>
          <a:xfrm>
            <a:off x="100883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1" name="Shape 2689"/>
          <p:cNvSpPr/>
          <p:nvPr/>
        </p:nvSpPr>
        <p:spPr>
          <a:xfrm>
            <a:off x="1025664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2" name="Shape 2690"/>
          <p:cNvSpPr/>
          <p:nvPr/>
        </p:nvSpPr>
        <p:spPr>
          <a:xfrm>
            <a:off x="104248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3" name="Shape 2691"/>
          <p:cNvSpPr/>
          <p:nvPr/>
        </p:nvSpPr>
        <p:spPr>
          <a:xfrm>
            <a:off x="1059314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4" name="Shape 2692"/>
          <p:cNvSpPr/>
          <p:nvPr/>
        </p:nvSpPr>
        <p:spPr>
          <a:xfrm>
            <a:off x="1076139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5" name="Shape 2693"/>
          <p:cNvSpPr/>
          <p:nvPr/>
        </p:nvSpPr>
        <p:spPr>
          <a:xfrm>
            <a:off x="109296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6" name="Shape 2694"/>
          <p:cNvSpPr/>
          <p:nvPr/>
        </p:nvSpPr>
        <p:spPr>
          <a:xfrm>
            <a:off x="1109789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7" name="Shape 2695"/>
          <p:cNvSpPr/>
          <p:nvPr/>
        </p:nvSpPr>
        <p:spPr>
          <a:xfrm>
            <a:off x="112661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8" name="Shape 2696"/>
          <p:cNvSpPr/>
          <p:nvPr/>
        </p:nvSpPr>
        <p:spPr>
          <a:xfrm>
            <a:off x="1143438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9" name="Shape 2697"/>
          <p:cNvSpPr/>
          <p:nvPr/>
        </p:nvSpPr>
        <p:spPr>
          <a:xfrm>
            <a:off x="1160263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0" name="Shape 2698"/>
          <p:cNvSpPr/>
          <p:nvPr/>
        </p:nvSpPr>
        <p:spPr>
          <a:xfrm>
            <a:off x="117708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1" name="Shape 2699"/>
          <p:cNvSpPr/>
          <p:nvPr/>
        </p:nvSpPr>
        <p:spPr>
          <a:xfrm>
            <a:off x="1193913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2" name="Shape 2700"/>
          <p:cNvSpPr/>
          <p:nvPr/>
        </p:nvSpPr>
        <p:spPr>
          <a:xfrm>
            <a:off x="121073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3" name="Shape 2701"/>
          <p:cNvSpPr/>
          <p:nvPr/>
        </p:nvSpPr>
        <p:spPr>
          <a:xfrm>
            <a:off x="-658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4" name="Shape 2702"/>
          <p:cNvSpPr/>
          <p:nvPr/>
        </p:nvSpPr>
        <p:spPr>
          <a:xfrm>
            <a:off x="16166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5" name="Shape 2703"/>
          <p:cNvSpPr/>
          <p:nvPr/>
        </p:nvSpPr>
        <p:spPr>
          <a:xfrm>
            <a:off x="32991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6" name="Shape 2704"/>
          <p:cNvSpPr/>
          <p:nvPr/>
        </p:nvSpPr>
        <p:spPr>
          <a:xfrm>
            <a:off x="49816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7" name="Shape 2705"/>
          <p:cNvSpPr/>
          <p:nvPr/>
        </p:nvSpPr>
        <p:spPr>
          <a:xfrm>
            <a:off x="66641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8" name="Shape 2706"/>
          <p:cNvSpPr/>
          <p:nvPr/>
        </p:nvSpPr>
        <p:spPr>
          <a:xfrm>
            <a:off x="8346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9" name="Shape 2707"/>
          <p:cNvSpPr/>
          <p:nvPr/>
        </p:nvSpPr>
        <p:spPr>
          <a:xfrm>
            <a:off x="100291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0" name="Shape 2708"/>
          <p:cNvSpPr/>
          <p:nvPr/>
        </p:nvSpPr>
        <p:spPr>
          <a:xfrm>
            <a:off x="11711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1" name="Shape 2709"/>
          <p:cNvSpPr/>
          <p:nvPr/>
        </p:nvSpPr>
        <p:spPr>
          <a:xfrm>
            <a:off x="133941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2" name="Shape 2710"/>
          <p:cNvSpPr/>
          <p:nvPr/>
        </p:nvSpPr>
        <p:spPr>
          <a:xfrm>
            <a:off x="150766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3" name="Shape 2711"/>
          <p:cNvSpPr/>
          <p:nvPr/>
        </p:nvSpPr>
        <p:spPr>
          <a:xfrm>
            <a:off x="16759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4" name="Shape 2712"/>
          <p:cNvSpPr/>
          <p:nvPr/>
        </p:nvSpPr>
        <p:spPr>
          <a:xfrm>
            <a:off x="184416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5" name="Shape 2713"/>
          <p:cNvSpPr/>
          <p:nvPr/>
        </p:nvSpPr>
        <p:spPr>
          <a:xfrm>
            <a:off x="20124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6" name="Shape 2714"/>
          <p:cNvSpPr/>
          <p:nvPr/>
        </p:nvSpPr>
        <p:spPr>
          <a:xfrm>
            <a:off x="218066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7" name="Shape 2715"/>
          <p:cNvSpPr/>
          <p:nvPr/>
        </p:nvSpPr>
        <p:spPr>
          <a:xfrm>
            <a:off x="234891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8" name="Shape 2716"/>
          <p:cNvSpPr/>
          <p:nvPr/>
        </p:nvSpPr>
        <p:spPr>
          <a:xfrm>
            <a:off x="25171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9" name="Shape 2717"/>
          <p:cNvSpPr/>
          <p:nvPr/>
        </p:nvSpPr>
        <p:spPr>
          <a:xfrm>
            <a:off x="268541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0" name="Shape 2718"/>
          <p:cNvSpPr/>
          <p:nvPr/>
        </p:nvSpPr>
        <p:spPr>
          <a:xfrm>
            <a:off x="28536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1" name="Shape 2719"/>
          <p:cNvSpPr/>
          <p:nvPr/>
        </p:nvSpPr>
        <p:spPr>
          <a:xfrm>
            <a:off x="302190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2" name="Shape 2720"/>
          <p:cNvSpPr/>
          <p:nvPr/>
        </p:nvSpPr>
        <p:spPr>
          <a:xfrm>
            <a:off x="319015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3" name="Shape 2721"/>
          <p:cNvSpPr/>
          <p:nvPr/>
        </p:nvSpPr>
        <p:spPr>
          <a:xfrm>
            <a:off x="33584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4" name="Shape 2722"/>
          <p:cNvSpPr/>
          <p:nvPr/>
        </p:nvSpPr>
        <p:spPr>
          <a:xfrm>
            <a:off x="352665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5" name="Shape 2723"/>
          <p:cNvSpPr/>
          <p:nvPr/>
        </p:nvSpPr>
        <p:spPr>
          <a:xfrm>
            <a:off x="36949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6" name="Shape 2724"/>
          <p:cNvSpPr/>
          <p:nvPr/>
        </p:nvSpPr>
        <p:spPr>
          <a:xfrm>
            <a:off x="386315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7" name="Shape 2725"/>
          <p:cNvSpPr/>
          <p:nvPr/>
        </p:nvSpPr>
        <p:spPr>
          <a:xfrm>
            <a:off x="403140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8" name="Shape 2726"/>
          <p:cNvSpPr/>
          <p:nvPr/>
        </p:nvSpPr>
        <p:spPr>
          <a:xfrm>
            <a:off x="41996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9" name="Shape 2727"/>
          <p:cNvSpPr/>
          <p:nvPr/>
        </p:nvSpPr>
        <p:spPr>
          <a:xfrm>
            <a:off x="436790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0" name="Shape 2728"/>
          <p:cNvSpPr/>
          <p:nvPr/>
        </p:nvSpPr>
        <p:spPr>
          <a:xfrm>
            <a:off x="45361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1" name="Shape 2729"/>
          <p:cNvSpPr/>
          <p:nvPr/>
        </p:nvSpPr>
        <p:spPr>
          <a:xfrm>
            <a:off x="470440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2" name="Shape 2730"/>
          <p:cNvSpPr/>
          <p:nvPr/>
        </p:nvSpPr>
        <p:spPr>
          <a:xfrm>
            <a:off x="487265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3" name="Shape 2731"/>
          <p:cNvSpPr/>
          <p:nvPr/>
        </p:nvSpPr>
        <p:spPr>
          <a:xfrm>
            <a:off x="50409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4" name="Shape 2732"/>
          <p:cNvSpPr/>
          <p:nvPr/>
        </p:nvSpPr>
        <p:spPr>
          <a:xfrm>
            <a:off x="520915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5" name="Shape 2733"/>
          <p:cNvSpPr/>
          <p:nvPr/>
        </p:nvSpPr>
        <p:spPr>
          <a:xfrm>
            <a:off x="53774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6" name="Shape 2734"/>
          <p:cNvSpPr/>
          <p:nvPr/>
        </p:nvSpPr>
        <p:spPr>
          <a:xfrm>
            <a:off x="554565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7" name="Shape 2735"/>
          <p:cNvSpPr/>
          <p:nvPr/>
        </p:nvSpPr>
        <p:spPr>
          <a:xfrm>
            <a:off x="571390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8" name="Shape 2736"/>
          <p:cNvSpPr/>
          <p:nvPr/>
        </p:nvSpPr>
        <p:spPr>
          <a:xfrm>
            <a:off x="58821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9" name="Shape 2737"/>
          <p:cNvSpPr/>
          <p:nvPr/>
        </p:nvSpPr>
        <p:spPr>
          <a:xfrm>
            <a:off x="605040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0" name="Shape 2738"/>
          <p:cNvSpPr/>
          <p:nvPr/>
        </p:nvSpPr>
        <p:spPr>
          <a:xfrm>
            <a:off x="62186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1" name="Shape 2739"/>
          <p:cNvSpPr/>
          <p:nvPr/>
        </p:nvSpPr>
        <p:spPr>
          <a:xfrm>
            <a:off x="638690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2" name="Shape 2740"/>
          <p:cNvSpPr/>
          <p:nvPr/>
        </p:nvSpPr>
        <p:spPr>
          <a:xfrm>
            <a:off x="655515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3" name="Shape 2741"/>
          <p:cNvSpPr/>
          <p:nvPr/>
        </p:nvSpPr>
        <p:spPr>
          <a:xfrm>
            <a:off x="67234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4" name="Shape 2742"/>
          <p:cNvSpPr/>
          <p:nvPr/>
        </p:nvSpPr>
        <p:spPr>
          <a:xfrm>
            <a:off x="689165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5" name="Shape 2743"/>
          <p:cNvSpPr/>
          <p:nvPr/>
        </p:nvSpPr>
        <p:spPr>
          <a:xfrm>
            <a:off x="70599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6" name="Shape 2744"/>
          <p:cNvSpPr/>
          <p:nvPr/>
        </p:nvSpPr>
        <p:spPr>
          <a:xfrm>
            <a:off x="722814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7" name="Shape 2745"/>
          <p:cNvSpPr/>
          <p:nvPr/>
        </p:nvSpPr>
        <p:spPr>
          <a:xfrm>
            <a:off x="739639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8" name="Shape 2746"/>
          <p:cNvSpPr/>
          <p:nvPr/>
        </p:nvSpPr>
        <p:spPr>
          <a:xfrm>
            <a:off x="75646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9" name="Shape 2747"/>
          <p:cNvSpPr/>
          <p:nvPr/>
        </p:nvSpPr>
        <p:spPr>
          <a:xfrm>
            <a:off x="773289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0" name="Shape 2748"/>
          <p:cNvSpPr/>
          <p:nvPr/>
        </p:nvSpPr>
        <p:spPr>
          <a:xfrm>
            <a:off x="79011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1" name="Shape 2749"/>
          <p:cNvSpPr/>
          <p:nvPr/>
        </p:nvSpPr>
        <p:spPr>
          <a:xfrm>
            <a:off x="806939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2" name="Shape 2750"/>
          <p:cNvSpPr/>
          <p:nvPr/>
        </p:nvSpPr>
        <p:spPr>
          <a:xfrm>
            <a:off x="823764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3" name="Shape 2751"/>
          <p:cNvSpPr/>
          <p:nvPr/>
        </p:nvSpPr>
        <p:spPr>
          <a:xfrm>
            <a:off x="84058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4" name="Shape 2752"/>
          <p:cNvSpPr/>
          <p:nvPr/>
        </p:nvSpPr>
        <p:spPr>
          <a:xfrm>
            <a:off x="857414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5" name="Shape 2753"/>
          <p:cNvSpPr/>
          <p:nvPr/>
        </p:nvSpPr>
        <p:spPr>
          <a:xfrm>
            <a:off x="87423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6" name="Shape 2754"/>
          <p:cNvSpPr/>
          <p:nvPr/>
        </p:nvSpPr>
        <p:spPr>
          <a:xfrm>
            <a:off x="891064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7" name="Shape 2755"/>
          <p:cNvSpPr/>
          <p:nvPr/>
        </p:nvSpPr>
        <p:spPr>
          <a:xfrm>
            <a:off x="907889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8" name="Shape 2756"/>
          <p:cNvSpPr/>
          <p:nvPr/>
        </p:nvSpPr>
        <p:spPr>
          <a:xfrm>
            <a:off x="92471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9" name="Shape 2757"/>
          <p:cNvSpPr/>
          <p:nvPr/>
        </p:nvSpPr>
        <p:spPr>
          <a:xfrm>
            <a:off x="941539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0" name="Shape 2758"/>
          <p:cNvSpPr/>
          <p:nvPr/>
        </p:nvSpPr>
        <p:spPr>
          <a:xfrm>
            <a:off x="95836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1" name="Shape 2759"/>
          <p:cNvSpPr/>
          <p:nvPr/>
        </p:nvSpPr>
        <p:spPr>
          <a:xfrm>
            <a:off x="975189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2" name="Shape 2760"/>
          <p:cNvSpPr/>
          <p:nvPr/>
        </p:nvSpPr>
        <p:spPr>
          <a:xfrm>
            <a:off x="992014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3" name="Shape 2761"/>
          <p:cNvSpPr/>
          <p:nvPr/>
        </p:nvSpPr>
        <p:spPr>
          <a:xfrm>
            <a:off x="100883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4" name="Shape 2762"/>
          <p:cNvSpPr/>
          <p:nvPr/>
        </p:nvSpPr>
        <p:spPr>
          <a:xfrm>
            <a:off x="1025664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5" name="Shape 2763"/>
          <p:cNvSpPr/>
          <p:nvPr/>
        </p:nvSpPr>
        <p:spPr>
          <a:xfrm>
            <a:off x="104248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6" name="Shape 2764"/>
          <p:cNvSpPr/>
          <p:nvPr/>
        </p:nvSpPr>
        <p:spPr>
          <a:xfrm>
            <a:off x="1059314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7" name="Shape 2765"/>
          <p:cNvSpPr/>
          <p:nvPr/>
        </p:nvSpPr>
        <p:spPr>
          <a:xfrm>
            <a:off x="1076139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8" name="Shape 2766"/>
          <p:cNvSpPr/>
          <p:nvPr/>
        </p:nvSpPr>
        <p:spPr>
          <a:xfrm>
            <a:off x="109296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9" name="Shape 2767"/>
          <p:cNvSpPr/>
          <p:nvPr/>
        </p:nvSpPr>
        <p:spPr>
          <a:xfrm>
            <a:off x="1109789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0" name="Shape 2768"/>
          <p:cNvSpPr/>
          <p:nvPr/>
        </p:nvSpPr>
        <p:spPr>
          <a:xfrm>
            <a:off x="112661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1" name="Shape 2769"/>
          <p:cNvSpPr/>
          <p:nvPr/>
        </p:nvSpPr>
        <p:spPr>
          <a:xfrm>
            <a:off x="1143438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2" name="Shape 2770"/>
          <p:cNvSpPr/>
          <p:nvPr/>
        </p:nvSpPr>
        <p:spPr>
          <a:xfrm>
            <a:off x="1160263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3" name="Shape 2771"/>
          <p:cNvSpPr/>
          <p:nvPr/>
        </p:nvSpPr>
        <p:spPr>
          <a:xfrm>
            <a:off x="117708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4" name="Shape 2772"/>
          <p:cNvSpPr/>
          <p:nvPr/>
        </p:nvSpPr>
        <p:spPr>
          <a:xfrm>
            <a:off x="1193913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5" name="Shape 2773"/>
          <p:cNvSpPr/>
          <p:nvPr/>
        </p:nvSpPr>
        <p:spPr>
          <a:xfrm>
            <a:off x="121073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6" name="Shape 2774"/>
          <p:cNvSpPr/>
          <p:nvPr/>
        </p:nvSpPr>
        <p:spPr>
          <a:xfrm>
            <a:off x="-658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7" name="Shape 2775"/>
          <p:cNvSpPr/>
          <p:nvPr/>
        </p:nvSpPr>
        <p:spPr>
          <a:xfrm>
            <a:off x="16166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8" name="Shape 2776"/>
          <p:cNvSpPr/>
          <p:nvPr/>
        </p:nvSpPr>
        <p:spPr>
          <a:xfrm>
            <a:off x="32991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9" name="Shape 2777"/>
          <p:cNvSpPr/>
          <p:nvPr/>
        </p:nvSpPr>
        <p:spPr>
          <a:xfrm>
            <a:off x="49816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0" name="Shape 2778"/>
          <p:cNvSpPr/>
          <p:nvPr/>
        </p:nvSpPr>
        <p:spPr>
          <a:xfrm>
            <a:off x="66641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1" name="Shape 2779"/>
          <p:cNvSpPr/>
          <p:nvPr/>
        </p:nvSpPr>
        <p:spPr>
          <a:xfrm>
            <a:off x="8346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2" name="Shape 2780"/>
          <p:cNvSpPr/>
          <p:nvPr/>
        </p:nvSpPr>
        <p:spPr>
          <a:xfrm>
            <a:off x="100291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3" name="Shape 2781"/>
          <p:cNvSpPr/>
          <p:nvPr/>
        </p:nvSpPr>
        <p:spPr>
          <a:xfrm>
            <a:off x="11711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4" name="Shape 2782"/>
          <p:cNvSpPr/>
          <p:nvPr/>
        </p:nvSpPr>
        <p:spPr>
          <a:xfrm>
            <a:off x="133941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5" name="Shape 2783"/>
          <p:cNvSpPr/>
          <p:nvPr/>
        </p:nvSpPr>
        <p:spPr>
          <a:xfrm>
            <a:off x="150766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6" name="Shape 2784"/>
          <p:cNvSpPr/>
          <p:nvPr/>
        </p:nvSpPr>
        <p:spPr>
          <a:xfrm>
            <a:off x="16759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7" name="Shape 2785"/>
          <p:cNvSpPr/>
          <p:nvPr/>
        </p:nvSpPr>
        <p:spPr>
          <a:xfrm>
            <a:off x="184416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8" name="Shape 2786"/>
          <p:cNvSpPr/>
          <p:nvPr/>
        </p:nvSpPr>
        <p:spPr>
          <a:xfrm>
            <a:off x="20124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9" name="Shape 2787"/>
          <p:cNvSpPr/>
          <p:nvPr/>
        </p:nvSpPr>
        <p:spPr>
          <a:xfrm>
            <a:off x="218066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0" name="Shape 2788"/>
          <p:cNvSpPr/>
          <p:nvPr/>
        </p:nvSpPr>
        <p:spPr>
          <a:xfrm>
            <a:off x="234891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1" name="Shape 2789"/>
          <p:cNvSpPr/>
          <p:nvPr/>
        </p:nvSpPr>
        <p:spPr>
          <a:xfrm>
            <a:off x="25171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2" name="Shape 2790"/>
          <p:cNvSpPr/>
          <p:nvPr/>
        </p:nvSpPr>
        <p:spPr>
          <a:xfrm>
            <a:off x="268541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3" name="Shape 2791"/>
          <p:cNvSpPr/>
          <p:nvPr/>
        </p:nvSpPr>
        <p:spPr>
          <a:xfrm>
            <a:off x="28536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4" name="Shape 2792"/>
          <p:cNvSpPr/>
          <p:nvPr/>
        </p:nvSpPr>
        <p:spPr>
          <a:xfrm>
            <a:off x="302190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5" name="Shape 2793"/>
          <p:cNvSpPr/>
          <p:nvPr/>
        </p:nvSpPr>
        <p:spPr>
          <a:xfrm>
            <a:off x="319015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6" name="Shape 2794"/>
          <p:cNvSpPr/>
          <p:nvPr/>
        </p:nvSpPr>
        <p:spPr>
          <a:xfrm>
            <a:off x="33584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7" name="Shape 2795"/>
          <p:cNvSpPr/>
          <p:nvPr/>
        </p:nvSpPr>
        <p:spPr>
          <a:xfrm>
            <a:off x="352665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8" name="Shape 2796"/>
          <p:cNvSpPr/>
          <p:nvPr/>
        </p:nvSpPr>
        <p:spPr>
          <a:xfrm>
            <a:off x="36949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9" name="Shape 2797"/>
          <p:cNvSpPr/>
          <p:nvPr/>
        </p:nvSpPr>
        <p:spPr>
          <a:xfrm>
            <a:off x="386315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0" name="Shape 2798"/>
          <p:cNvSpPr/>
          <p:nvPr/>
        </p:nvSpPr>
        <p:spPr>
          <a:xfrm>
            <a:off x="403140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1" name="Shape 2799"/>
          <p:cNvSpPr/>
          <p:nvPr/>
        </p:nvSpPr>
        <p:spPr>
          <a:xfrm>
            <a:off x="41996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2" name="Shape 2800"/>
          <p:cNvSpPr/>
          <p:nvPr/>
        </p:nvSpPr>
        <p:spPr>
          <a:xfrm>
            <a:off x="436790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3" name="Shape 2801"/>
          <p:cNvSpPr/>
          <p:nvPr/>
        </p:nvSpPr>
        <p:spPr>
          <a:xfrm>
            <a:off x="45361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4" name="Shape 2802"/>
          <p:cNvSpPr/>
          <p:nvPr/>
        </p:nvSpPr>
        <p:spPr>
          <a:xfrm>
            <a:off x="470440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5" name="Shape 2803"/>
          <p:cNvSpPr/>
          <p:nvPr/>
        </p:nvSpPr>
        <p:spPr>
          <a:xfrm>
            <a:off x="487265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6" name="Shape 2804"/>
          <p:cNvSpPr/>
          <p:nvPr/>
        </p:nvSpPr>
        <p:spPr>
          <a:xfrm>
            <a:off x="50409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7" name="Shape 2805"/>
          <p:cNvSpPr/>
          <p:nvPr/>
        </p:nvSpPr>
        <p:spPr>
          <a:xfrm>
            <a:off x="520915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8" name="Shape 2806"/>
          <p:cNvSpPr/>
          <p:nvPr/>
        </p:nvSpPr>
        <p:spPr>
          <a:xfrm>
            <a:off x="53774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9" name="Shape 2807"/>
          <p:cNvSpPr/>
          <p:nvPr/>
        </p:nvSpPr>
        <p:spPr>
          <a:xfrm>
            <a:off x="554565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0" name="Shape 2808"/>
          <p:cNvSpPr/>
          <p:nvPr/>
        </p:nvSpPr>
        <p:spPr>
          <a:xfrm>
            <a:off x="571390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1" name="Shape 2809"/>
          <p:cNvSpPr/>
          <p:nvPr/>
        </p:nvSpPr>
        <p:spPr>
          <a:xfrm>
            <a:off x="58821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2" name="Shape 2810"/>
          <p:cNvSpPr/>
          <p:nvPr/>
        </p:nvSpPr>
        <p:spPr>
          <a:xfrm>
            <a:off x="605040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3" name="Shape 2811"/>
          <p:cNvSpPr/>
          <p:nvPr/>
        </p:nvSpPr>
        <p:spPr>
          <a:xfrm>
            <a:off x="62186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4" name="Shape 2812"/>
          <p:cNvSpPr/>
          <p:nvPr/>
        </p:nvSpPr>
        <p:spPr>
          <a:xfrm>
            <a:off x="638690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5" name="Shape 2813"/>
          <p:cNvSpPr/>
          <p:nvPr/>
        </p:nvSpPr>
        <p:spPr>
          <a:xfrm>
            <a:off x="655515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6" name="Shape 2814"/>
          <p:cNvSpPr/>
          <p:nvPr/>
        </p:nvSpPr>
        <p:spPr>
          <a:xfrm>
            <a:off x="67234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7" name="Shape 2815"/>
          <p:cNvSpPr/>
          <p:nvPr/>
        </p:nvSpPr>
        <p:spPr>
          <a:xfrm>
            <a:off x="689165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8" name="Shape 2816"/>
          <p:cNvSpPr/>
          <p:nvPr/>
        </p:nvSpPr>
        <p:spPr>
          <a:xfrm>
            <a:off x="70599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9" name="Shape 2817"/>
          <p:cNvSpPr/>
          <p:nvPr/>
        </p:nvSpPr>
        <p:spPr>
          <a:xfrm>
            <a:off x="722814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0" name="Shape 2818"/>
          <p:cNvSpPr/>
          <p:nvPr/>
        </p:nvSpPr>
        <p:spPr>
          <a:xfrm>
            <a:off x="739639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1" name="Shape 2819"/>
          <p:cNvSpPr/>
          <p:nvPr/>
        </p:nvSpPr>
        <p:spPr>
          <a:xfrm>
            <a:off x="75646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2" name="Shape 2820"/>
          <p:cNvSpPr/>
          <p:nvPr/>
        </p:nvSpPr>
        <p:spPr>
          <a:xfrm>
            <a:off x="773289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3" name="Shape 2821"/>
          <p:cNvSpPr/>
          <p:nvPr/>
        </p:nvSpPr>
        <p:spPr>
          <a:xfrm>
            <a:off x="79011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4" name="Shape 2822"/>
          <p:cNvSpPr/>
          <p:nvPr/>
        </p:nvSpPr>
        <p:spPr>
          <a:xfrm>
            <a:off x="806939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5" name="Shape 2823"/>
          <p:cNvSpPr/>
          <p:nvPr/>
        </p:nvSpPr>
        <p:spPr>
          <a:xfrm>
            <a:off x="823764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6" name="Shape 2824"/>
          <p:cNvSpPr/>
          <p:nvPr/>
        </p:nvSpPr>
        <p:spPr>
          <a:xfrm>
            <a:off x="84058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7" name="Shape 2825"/>
          <p:cNvSpPr/>
          <p:nvPr/>
        </p:nvSpPr>
        <p:spPr>
          <a:xfrm>
            <a:off x="857414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8" name="Shape 2826"/>
          <p:cNvSpPr/>
          <p:nvPr/>
        </p:nvSpPr>
        <p:spPr>
          <a:xfrm>
            <a:off x="87423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9" name="Shape 2827"/>
          <p:cNvSpPr/>
          <p:nvPr/>
        </p:nvSpPr>
        <p:spPr>
          <a:xfrm>
            <a:off x="891064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0" name="Shape 2828"/>
          <p:cNvSpPr/>
          <p:nvPr/>
        </p:nvSpPr>
        <p:spPr>
          <a:xfrm>
            <a:off x="907889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1" name="Shape 2829"/>
          <p:cNvSpPr/>
          <p:nvPr/>
        </p:nvSpPr>
        <p:spPr>
          <a:xfrm>
            <a:off x="92471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2" name="Shape 2830"/>
          <p:cNvSpPr/>
          <p:nvPr/>
        </p:nvSpPr>
        <p:spPr>
          <a:xfrm>
            <a:off x="941539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3" name="Shape 2831"/>
          <p:cNvSpPr/>
          <p:nvPr/>
        </p:nvSpPr>
        <p:spPr>
          <a:xfrm>
            <a:off x="95836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4" name="Shape 2832"/>
          <p:cNvSpPr/>
          <p:nvPr/>
        </p:nvSpPr>
        <p:spPr>
          <a:xfrm>
            <a:off x="975189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5" name="Shape 2833"/>
          <p:cNvSpPr/>
          <p:nvPr/>
        </p:nvSpPr>
        <p:spPr>
          <a:xfrm>
            <a:off x="992014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6" name="Shape 2834"/>
          <p:cNvSpPr/>
          <p:nvPr/>
        </p:nvSpPr>
        <p:spPr>
          <a:xfrm>
            <a:off x="100883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7" name="Shape 2835"/>
          <p:cNvSpPr/>
          <p:nvPr/>
        </p:nvSpPr>
        <p:spPr>
          <a:xfrm>
            <a:off x="1025664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8" name="Shape 2836"/>
          <p:cNvSpPr/>
          <p:nvPr/>
        </p:nvSpPr>
        <p:spPr>
          <a:xfrm>
            <a:off x="104248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9" name="Shape 2837"/>
          <p:cNvSpPr/>
          <p:nvPr/>
        </p:nvSpPr>
        <p:spPr>
          <a:xfrm>
            <a:off x="1059314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0" name="Shape 2838"/>
          <p:cNvSpPr/>
          <p:nvPr/>
        </p:nvSpPr>
        <p:spPr>
          <a:xfrm>
            <a:off x="1076139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1" name="Shape 2839"/>
          <p:cNvSpPr/>
          <p:nvPr/>
        </p:nvSpPr>
        <p:spPr>
          <a:xfrm>
            <a:off x="109296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2" name="Shape 2840"/>
          <p:cNvSpPr/>
          <p:nvPr/>
        </p:nvSpPr>
        <p:spPr>
          <a:xfrm>
            <a:off x="1109789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3" name="Shape 2841"/>
          <p:cNvSpPr/>
          <p:nvPr/>
        </p:nvSpPr>
        <p:spPr>
          <a:xfrm>
            <a:off x="112661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4" name="Shape 2842"/>
          <p:cNvSpPr/>
          <p:nvPr/>
        </p:nvSpPr>
        <p:spPr>
          <a:xfrm>
            <a:off x="1143438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5" name="Shape 2843"/>
          <p:cNvSpPr/>
          <p:nvPr/>
        </p:nvSpPr>
        <p:spPr>
          <a:xfrm>
            <a:off x="1160263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6" name="Shape 2844"/>
          <p:cNvSpPr/>
          <p:nvPr/>
        </p:nvSpPr>
        <p:spPr>
          <a:xfrm>
            <a:off x="117708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7" name="Shape 2845"/>
          <p:cNvSpPr/>
          <p:nvPr/>
        </p:nvSpPr>
        <p:spPr>
          <a:xfrm>
            <a:off x="1193913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8" name="Shape 2846"/>
          <p:cNvSpPr/>
          <p:nvPr/>
        </p:nvSpPr>
        <p:spPr>
          <a:xfrm>
            <a:off x="121073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9" name="Shape 2847"/>
          <p:cNvSpPr/>
          <p:nvPr/>
        </p:nvSpPr>
        <p:spPr>
          <a:xfrm>
            <a:off x="-658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0" name="Shape 2848"/>
          <p:cNvSpPr/>
          <p:nvPr/>
        </p:nvSpPr>
        <p:spPr>
          <a:xfrm>
            <a:off x="16166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1" name="Shape 2849"/>
          <p:cNvSpPr/>
          <p:nvPr/>
        </p:nvSpPr>
        <p:spPr>
          <a:xfrm>
            <a:off x="32991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2" name="Shape 2850"/>
          <p:cNvSpPr/>
          <p:nvPr/>
        </p:nvSpPr>
        <p:spPr>
          <a:xfrm>
            <a:off x="49816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3" name="Shape 2851"/>
          <p:cNvSpPr/>
          <p:nvPr/>
        </p:nvSpPr>
        <p:spPr>
          <a:xfrm>
            <a:off x="66641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4" name="Shape 2852"/>
          <p:cNvSpPr/>
          <p:nvPr/>
        </p:nvSpPr>
        <p:spPr>
          <a:xfrm>
            <a:off x="8346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5" name="Shape 2853"/>
          <p:cNvSpPr/>
          <p:nvPr/>
        </p:nvSpPr>
        <p:spPr>
          <a:xfrm>
            <a:off x="100291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6" name="Shape 2854"/>
          <p:cNvSpPr/>
          <p:nvPr/>
        </p:nvSpPr>
        <p:spPr>
          <a:xfrm>
            <a:off x="11711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7" name="Shape 2855"/>
          <p:cNvSpPr/>
          <p:nvPr/>
        </p:nvSpPr>
        <p:spPr>
          <a:xfrm>
            <a:off x="133941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8" name="Shape 2856"/>
          <p:cNvSpPr/>
          <p:nvPr/>
        </p:nvSpPr>
        <p:spPr>
          <a:xfrm>
            <a:off x="150766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9" name="Shape 2857"/>
          <p:cNvSpPr/>
          <p:nvPr/>
        </p:nvSpPr>
        <p:spPr>
          <a:xfrm>
            <a:off x="16759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0" name="Shape 2858"/>
          <p:cNvSpPr/>
          <p:nvPr/>
        </p:nvSpPr>
        <p:spPr>
          <a:xfrm>
            <a:off x="184416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1" name="Shape 2859"/>
          <p:cNvSpPr/>
          <p:nvPr/>
        </p:nvSpPr>
        <p:spPr>
          <a:xfrm>
            <a:off x="20124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2" name="Shape 2860"/>
          <p:cNvSpPr/>
          <p:nvPr/>
        </p:nvSpPr>
        <p:spPr>
          <a:xfrm>
            <a:off x="218066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3" name="Shape 2861"/>
          <p:cNvSpPr/>
          <p:nvPr/>
        </p:nvSpPr>
        <p:spPr>
          <a:xfrm>
            <a:off x="234891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4" name="Shape 2862"/>
          <p:cNvSpPr/>
          <p:nvPr/>
        </p:nvSpPr>
        <p:spPr>
          <a:xfrm>
            <a:off x="25171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5" name="Shape 2863"/>
          <p:cNvSpPr/>
          <p:nvPr/>
        </p:nvSpPr>
        <p:spPr>
          <a:xfrm>
            <a:off x="268541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6" name="Shape 2864"/>
          <p:cNvSpPr/>
          <p:nvPr/>
        </p:nvSpPr>
        <p:spPr>
          <a:xfrm>
            <a:off x="28536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7" name="Shape 2865"/>
          <p:cNvSpPr/>
          <p:nvPr/>
        </p:nvSpPr>
        <p:spPr>
          <a:xfrm>
            <a:off x="302190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8" name="Shape 2866"/>
          <p:cNvSpPr/>
          <p:nvPr/>
        </p:nvSpPr>
        <p:spPr>
          <a:xfrm>
            <a:off x="319015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9" name="Shape 2867"/>
          <p:cNvSpPr/>
          <p:nvPr/>
        </p:nvSpPr>
        <p:spPr>
          <a:xfrm>
            <a:off x="33584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0" name="Shape 2868"/>
          <p:cNvSpPr/>
          <p:nvPr/>
        </p:nvSpPr>
        <p:spPr>
          <a:xfrm>
            <a:off x="352665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1" name="Shape 2869"/>
          <p:cNvSpPr/>
          <p:nvPr/>
        </p:nvSpPr>
        <p:spPr>
          <a:xfrm>
            <a:off x="36949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2" name="Shape 2870"/>
          <p:cNvSpPr/>
          <p:nvPr/>
        </p:nvSpPr>
        <p:spPr>
          <a:xfrm>
            <a:off x="386315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3" name="Shape 2871"/>
          <p:cNvSpPr/>
          <p:nvPr/>
        </p:nvSpPr>
        <p:spPr>
          <a:xfrm>
            <a:off x="403140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4" name="Shape 2872"/>
          <p:cNvSpPr/>
          <p:nvPr/>
        </p:nvSpPr>
        <p:spPr>
          <a:xfrm>
            <a:off x="41996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5" name="Shape 2873"/>
          <p:cNvSpPr/>
          <p:nvPr/>
        </p:nvSpPr>
        <p:spPr>
          <a:xfrm>
            <a:off x="436790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6" name="Shape 2874"/>
          <p:cNvSpPr/>
          <p:nvPr/>
        </p:nvSpPr>
        <p:spPr>
          <a:xfrm>
            <a:off x="45361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7" name="Shape 2875"/>
          <p:cNvSpPr/>
          <p:nvPr/>
        </p:nvSpPr>
        <p:spPr>
          <a:xfrm>
            <a:off x="470440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8" name="Shape 2876"/>
          <p:cNvSpPr/>
          <p:nvPr/>
        </p:nvSpPr>
        <p:spPr>
          <a:xfrm>
            <a:off x="487265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9" name="Shape 2877"/>
          <p:cNvSpPr/>
          <p:nvPr/>
        </p:nvSpPr>
        <p:spPr>
          <a:xfrm>
            <a:off x="50409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0" name="Shape 2878"/>
          <p:cNvSpPr/>
          <p:nvPr/>
        </p:nvSpPr>
        <p:spPr>
          <a:xfrm>
            <a:off x="520915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1" name="Shape 2879"/>
          <p:cNvSpPr/>
          <p:nvPr/>
        </p:nvSpPr>
        <p:spPr>
          <a:xfrm>
            <a:off x="53774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2" name="Shape 2880"/>
          <p:cNvSpPr/>
          <p:nvPr/>
        </p:nvSpPr>
        <p:spPr>
          <a:xfrm>
            <a:off x="554565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3" name="Shape 2881"/>
          <p:cNvSpPr/>
          <p:nvPr/>
        </p:nvSpPr>
        <p:spPr>
          <a:xfrm>
            <a:off x="571390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4" name="Shape 2882"/>
          <p:cNvSpPr/>
          <p:nvPr/>
        </p:nvSpPr>
        <p:spPr>
          <a:xfrm>
            <a:off x="58821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5" name="Shape 2883"/>
          <p:cNvSpPr/>
          <p:nvPr/>
        </p:nvSpPr>
        <p:spPr>
          <a:xfrm>
            <a:off x="605040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6" name="Shape 2884"/>
          <p:cNvSpPr/>
          <p:nvPr/>
        </p:nvSpPr>
        <p:spPr>
          <a:xfrm>
            <a:off x="62186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7" name="Shape 2885"/>
          <p:cNvSpPr/>
          <p:nvPr/>
        </p:nvSpPr>
        <p:spPr>
          <a:xfrm>
            <a:off x="638690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8" name="Shape 2886"/>
          <p:cNvSpPr/>
          <p:nvPr/>
        </p:nvSpPr>
        <p:spPr>
          <a:xfrm>
            <a:off x="655515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9" name="Shape 2887"/>
          <p:cNvSpPr/>
          <p:nvPr/>
        </p:nvSpPr>
        <p:spPr>
          <a:xfrm>
            <a:off x="67234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0" name="Shape 2888"/>
          <p:cNvSpPr/>
          <p:nvPr/>
        </p:nvSpPr>
        <p:spPr>
          <a:xfrm>
            <a:off x="689165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1" name="Shape 2889"/>
          <p:cNvSpPr/>
          <p:nvPr/>
        </p:nvSpPr>
        <p:spPr>
          <a:xfrm>
            <a:off x="70599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2" name="Shape 2890"/>
          <p:cNvSpPr/>
          <p:nvPr/>
        </p:nvSpPr>
        <p:spPr>
          <a:xfrm>
            <a:off x="722814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3" name="Shape 2891"/>
          <p:cNvSpPr/>
          <p:nvPr/>
        </p:nvSpPr>
        <p:spPr>
          <a:xfrm>
            <a:off x="739639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4" name="Shape 2892"/>
          <p:cNvSpPr/>
          <p:nvPr/>
        </p:nvSpPr>
        <p:spPr>
          <a:xfrm>
            <a:off x="75646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5" name="Shape 2893"/>
          <p:cNvSpPr/>
          <p:nvPr/>
        </p:nvSpPr>
        <p:spPr>
          <a:xfrm>
            <a:off x="773289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6" name="Shape 2894"/>
          <p:cNvSpPr/>
          <p:nvPr/>
        </p:nvSpPr>
        <p:spPr>
          <a:xfrm>
            <a:off x="79011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7" name="Shape 2895"/>
          <p:cNvSpPr/>
          <p:nvPr/>
        </p:nvSpPr>
        <p:spPr>
          <a:xfrm>
            <a:off x="806939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8" name="Shape 2896"/>
          <p:cNvSpPr/>
          <p:nvPr/>
        </p:nvSpPr>
        <p:spPr>
          <a:xfrm>
            <a:off x="823764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9" name="Shape 2897"/>
          <p:cNvSpPr/>
          <p:nvPr/>
        </p:nvSpPr>
        <p:spPr>
          <a:xfrm>
            <a:off x="84058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0" name="Shape 2898"/>
          <p:cNvSpPr/>
          <p:nvPr/>
        </p:nvSpPr>
        <p:spPr>
          <a:xfrm>
            <a:off x="857414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1" name="Shape 2899"/>
          <p:cNvSpPr/>
          <p:nvPr/>
        </p:nvSpPr>
        <p:spPr>
          <a:xfrm>
            <a:off x="87423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2" name="Shape 2900"/>
          <p:cNvSpPr/>
          <p:nvPr/>
        </p:nvSpPr>
        <p:spPr>
          <a:xfrm>
            <a:off x="891064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3" name="Shape 2901"/>
          <p:cNvSpPr/>
          <p:nvPr/>
        </p:nvSpPr>
        <p:spPr>
          <a:xfrm>
            <a:off x="907889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4" name="Shape 2902"/>
          <p:cNvSpPr/>
          <p:nvPr/>
        </p:nvSpPr>
        <p:spPr>
          <a:xfrm>
            <a:off x="92471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5" name="Shape 2903"/>
          <p:cNvSpPr/>
          <p:nvPr/>
        </p:nvSpPr>
        <p:spPr>
          <a:xfrm>
            <a:off x="941539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6" name="Shape 2904"/>
          <p:cNvSpPr/>
          <p:nvPr/>
        </p:nvSpPr>
        <p:spPr>
          <a:xfrm>
            <a:off x="95836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7" name="Shape 2905"/>
          <p:cNvSpPr/>
          <p:nvPr/>
        </p:nvSpPr>
        <p:spPr>
          <a:xfrm>
            <a:off x="975189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8" name="Shape 2906"/>
          <p:cNvSpPr/>
          <p:nvPr/>
        </p:nvSpPr>
        <p:spPr>
          <a:xfrm>
            <a:off x="992014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9" name="Shape 2907"/>
          <p:cNvSpPr/>
          <p:nvPr/>
        </p:nvSpPr>
        <p:spPr>
          <a:xfrm>
            <a:off x="100883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0" name="Shape 2908"/>
          <p:cNvSpPr/>
          <p:nvPr/>
        </p:nvSpPr>
        <p:spPr>
          <a:xfrm>
            <a:off x="1025664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1" name="Shape 2909"/>
          <p:cNvSpPr/>
          <p:nvPr/>
        </p:nvSpPr>
        <p:spPr>
          <a:xfrm>
            <a:off x="104248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2" name="Shape 2910"/>
          <p:cNvSpPr/>
          <p:nvPr/>
        </p:nvSpPr>
        <p:spPr>
          <a:xfrm>
            <a:off x="1059314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3" name="Shape 2911"/>
          <p:cNvSpPr/>
          <p:nvPr/>
        </p:nvSpPr>
        <p:spPr>
          <a:xfrm>
            <a:off x="1076139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4" name="Shape 2912"/>
          <p:cNvSpPr/>
          <p:nvPr/>
        </p:nvSpPr>
        <p:spPr>
          <a:xfrm>
            <a:off x="109296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5" name="Shape 2913"/>
          <p:cNvSpPr/>
          <p:nvPr/>
        </p:nvSpPr>
        <p:spPr>
          <a:xfrm>
            <a:off x="1109789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6" name="Shape 2914"/>
          <p:cNvSpPr/>
          <p:nvPr/>
        </p:nvSpPr>
        <p:spPr>
          <a:xfrm>
            <a:off x="112661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7" name="Shape 2915"/>
          <p:cNvSpPr/>
          <p:nvPr/>
        </p:nvSpPr>
        <p:spPr>
          <a:xfrm>
            <a:off x="1143438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8" name="Shape 2916"/>
          <p:cNvSpPr/>
          <p:nvPr/>
        </p:nvSpPr>
        <p:spPr>
          <a:xfrm>
            <a:off x="1160263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9" name="Shape 2917"/>
          <p:cNvSpPr/>
          <p:nvPr/>
        </p:nvSpPr>
        <p:spPr>
          <a:xfrm>
            <a:off x="117708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0" name="Shape 2918"/>
          <p:cNvSpPr/>
          <p:nvPr/>
        </p:nvSpPr>
        <p:spPr>
          <a:xfrm>
            <a:off x="1193913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1" name="Shape 2919"/>
          <p:cNvSpPr/>
          <p:nvPr/>
        </p:nvSpPr>
        <p:spPr>
          <a:xfrm>
            <a:off x="121073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2" name="Shape 2920"/>
          <p:cNvSpPr/>
          <p:nvPr/>
        </p:nvSpPr>
        <p:spPr>
          <a:xfrm>
            <a:off x="-658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3" name="Shape 2921"/>
          <p:cNvSpPr/>
          <p:nvPr/>
        </p:nvSpPr>
        <p:spPr>
          <a:xfrm>
            <a:off x="16166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4" name="Shape 2922"/>
          <p:cNvSpPr/>
          <p:nvPr/>
        </p:nvSpPr>
        <p:spPr>
          <a:xfrm>
            <a:off x="32991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5" name="Shape 2923"/>
          <p:cNvSpPr/>
          <p:nvPr/>
        </p:nvSpPr>
        <p:spPr>
          <a:xfrm>
            <a:off x="49816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6" name="Shape 2924"/>
          <p:cNvSpPr/>
          <p:nvPr/>
        </p:nvSpPr>
        <p:spPr>
          <a:xfrm>
            <a:off x="66641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7" name="Shape 2925"/>
          <p:cNvSpPr/>
          <p:nvPr/>
        </p:nvSpPr>
        <p:spPr>
          <a:xfrm>
            <a:off x="8346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8" name="Shape 2926"/>
          <p:cNvSpPr/>
          <p:nvPr/>
        </p:nvSpPr>
        <p:spPr>
          <a:xfrm>
            <a:off x="100291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9" name="Shape 2927"/>
          <p:cNvSpPr/>
          <p:nvPr/>
        </p:nvSpPr>
        <p:spPr>
          <a:xfrm>
            <a:off x="11711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0" name="Shape 2928"/>
          <p:cNvSpPr/>
          <p:nvPr/>
        </p:nvSpPr>
        <p:spPr>
          <a:xfrm>
            <a:off x="133941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1" name="Shape 2929"/>
          <p:cNvSpPr/>
          <p:nvPr/>
        </p:nvSpPr>
        <p:spPr>
          <a:xfrm>
            <a:off x="150766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2" name="Shape 2930"/>
          <p:cNvSpPr/>
          <p:nvPr/>
        </p:nvSpPr>
        <p:spPr>
          <a:xfrm>
            <a:off x="16759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3" name="Shape 2931"/>
          <p:cNvSpPr/>
          <p:nvPr/>
        </p:nvSpPr>
        <p:spPr>
          <a:xfrm>
            <a:off x="184416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4" name="Shape 2932"/>
          <p:cNvSpPr/>
          <p:nvPr/>
        </p:nvSpPr>
        <p:spPr>
          <a:xfrm>
            <a:off x="20124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5" name="Shape 2933"/>
          <p:cNvSpPr/>
          <p:nvPr/>
        </p:nvSpPr>
        <p:spPr>
          <a:xfrm>
            <a:off x="218066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6" name="Shape 2934"/>
          <p:cNvSpPr/>
          <p:nvPr/>
        </p:nvSpPr>
        <p:spPr>
          <a:xfrm>
            <a:off x="234891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7" name="Shape 2935"/>
          <p:cNvSpPr/>
          <p:nvPr/>
        </p:nvSpPr>
        <p:spPr>
          <a:xfrm>
            <a:off x="25171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8" name="Shape 2936"/>
          <p:cNvSpPr/>
          <p:nvPr/>
        </p:nvSpPr>
        <p:spPr>
          <a:xfrm>
            <a:off x="268541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9" name="Shape 2937"/>
          <p:cNvSpPr/>
          <p:nvPr/>
        </p:nvSpPr>
        <p:spPr>
          <a:xfrm>
            <a:off x="28536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0" name="Shape 2938"/>
          <p:cNvSpPr/>
          <p:nvPr/>
        </p:nvSpPr>
        <p:spPr>
          <a:xfrm>
            <a:off x="302190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1" name="Shape 2939"/>
          <p:cNvSpPr/>
          <p:nvPr/>
        </p:nvSpPr>
        <p:spPr>
          <a:xfrm>
            <a:off x="319015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2" name="Shape 2940"/>
          <p:cNvSpPr/>
          <p:nvPr/>
        </p:nvSpPr>
        <p:spPr>
          <a:xfrm>
            <a:off x="33584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3" name="Shape 2941"/>
          <p:cNvSpPr/>
          <p:nvPr/>
        </p:nvSpPr>
        <p:spPr>
          <a:xfrm>
            <a:off x="352665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4" name="Shape 2942"/>
          <p:cNvSpPr/>
          <p:nvPr/>
        </p:nvSpPr>
        <p:spPr>
          <a:xfrm>
            <a:off x="36949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5" name="Shape 2943"/>
          <p:cNvSpPr/>
          <p:nvPr/>
        </p:nvSpPr>
        <p:spPr>
          <a:xfrm>
            <a:off x="386315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6" name="Shape 2944"/>
          <p:cNvSpPr/>
          <p:nvPr/>
        </p:nvSpPr>
        <p:spPr>
          <a:xfrm>
            <a:off x="403140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7" name="Shape 2945"/>
          <p:cNvSpPr/>
          <p:nvPr/>
        </p:nvSpPr>
        <p:spPr>
          <a:xfrm>
            <a:off x="41996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8" name="Shape 2946"/>
          <p:cNvSpPr/>
          <p:nvPr/>
        </p:nvSpPr>
        <p:spPr>
          <a:xfrm>
            <a:off x="436790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9" name="Shape 2947"/>
          <p:cNvSpPr/>
          <p:nvPr/>
        </p:nvSpPr>
        <p:spPr>
          <a:xfrm>
            <a:off x="45361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0" name="Shape 2948"/>
          <p:cNvSpPr/>
          <p:nvPr/>
        </p:nvSpPr>
        <p:spPr>
          <a:xfrm>
            <a:off x="470440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1" name="Shape 2949"/>
          <p:cNvSpPr/>
          <p:nvPr/>
        </p:nvSpPr>
        <p:spPr>
          <a:xfrm>
            <a:off x="487265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2" name="Shape 2950"/>
          <p:cNvSpPr/>
          <p:nvPr/>
        </p:nvSpPr>
        <p:spPr>
          <a:xfrm>
            <a:off x="50409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3" name="Shape 2951"/>
          <p:cNvSpPr/>
          <p:nvPr/>
        </p:nvSpPr>
        <p:spPr>
          <a:xfrm>
            <a:off x="520915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4" name="Shape 2952"/>
          <p:cNvSpPr/>
          <p:nvPr/>
        </p:nvSpPr>
        <p:spPr>
          <a:xfrm>
            <a:off x="53774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5" name="Shape 2953"/>
          <p:cNvSpPr/>
          <p:nvPr/>
        </p:nvSpPr>
        <p:spPr>
          <a:xfrm>
            <a:off x="554565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6" name="Shape 2954"/>
          <p:cNvSpPr/>
          <p:nvPr/>
        </p:nvSpPr>
        <p:spPr>
          <a:xfrm>
            <a:off x="571390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7" name="Shape 2955"/>
          <p:cNvSpPr/>
          <p:nvPr/>
        </p:nvSpPr>
        <p:spPr>
          <a:xfrm>
            <a:off x="58821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8" name="Shape 2956"/>
          <p:cNvSpPr/>
          <p:nvPr/>
        </p:nvSpPr>
        <p:spPr>
          <a:xfrm>
            <a:off x="605040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9" name="Shape 2957"/>
          <p:cNvSpPr/>
          <p:nvPr/>
        </p:nvSpPr>
        <p:spPr>
          <a:xfrm>
            <a:off x="62186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0" name="Shape 2958"/>
          <p:cNvSpPr/>
          <p:nvPr/>
        </p:nvSpPr>
        <p:spPr>
          <a:xfrm>
            <a:off x="638690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1" name="Shape 2959"/>
          <p:cNvSpPr/>
          <p:nvPr/>
        </p:nvSpPr>
        <p:spPr>
          <a:xfrm>
            <a:off x="655515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2" name="Shape 2960"/>
          <p:cNvSpPr/>
          <p:nvPr/>
        </p:nvSpPr>
        <p:spPr>
          <a:xfrm>
            <a:off x="67234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3" name="Shape 2961"/>
          <p:cNvSpPr/>
          <p:nvPr/>
        </p:nvSpPr>
        <p:spPr>
          <a:xfrm>
            <a:off x="689165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4" name="Shape 2962"/>
          <p:cNvSpPr/>
          <p:nvPr/>
        </p:nvSpPr>
        <p:spPr>
          <a:xfrm>
            <a:off x="70599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5" name="Shape 2963"/>
          <p:cNvSpPr/>
          <p:nvPr/>
        </p:nvSpPr>
        <p:spPr>
          <a:xfrm>
            <a:off x="722814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6" name="Shape 2964"/>
          <p:cNvSpPr/>
          <p:nvPr/>
        </p:nvSpPr>
        <p:spPr>
          <a:xfrm>
            <a:off x="739639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7" name="Shape 2965"/>
          <p:cNvSpPr/>
          <p:nvPr/>
        </p:nvSpPr>
        <p:spPr>
          <a:xfrm>
            <a:off x="75646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8" name="Shape 2966"/>
          <p:cNvSpPr/>
          <p:nvPr/>
        </p:nvSpPr>
        <p:spPr>
          <a:xfrm>
            <a:off x="773289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9" name="Shape 2967"/>
          <p:cNvSpPr/>
          <p:nvPr/>
        </p:nvSpPr>
        <p:spPr>
          <a:xfrm>
            <a:off x="79011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0" name="Shape 2968"/>
          <p:cNvSpPr/>
          <p:nvPr/>
        </p:nvSpPr>
        <p:spPr>
          <a:xfrm>
            <a:off x="806939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1" name="Shape 2969"/>
          <p:cNvSpPr/>
          <p:nvPr/>
        </p:nvSpPr>
        <p:spPr>
          <a:xfrm>
            <a:off x="823764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2" name="Shape 2970"/>
          <p:cNvSpPr/>
          <p:nvPr/>
        </p:nvSpPr>
        <p:spPr>
          <a:xfrm>
            <a:off x="84058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3" name="Shape 2971"/>
          <p:cNvSpPr/>
          <p:nvPr/>
        </p:nvSpPr>
        <p:spPr>
          <a:xfrm>
            <a:off x="857414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4" name="Shape 2972"/>
          <p:cNvSpPr/>
          <p:nvPr/>
        </p:nvSpPr>
        <p:spPr>
          <a:xfrm>
            <a:off x="87423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5" name="Shape 2973"/>
          <p:cNvSpPr/>
          <p:nvPr/>
        </p:nvSpPr>
        <p:spPr>
          <a:xfrm>
            <a:off x="891064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6" name="Shape 2974"/>
          <p:cNvSpPr/>
          <p:nvPr/>
        </p:nvSpPr>
        <p:spPr>
          <a:xfrm>
            <a:off x="907889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7" name="Shape 2975"/>
          <p:cNvSpPr/>
          <p:nvPr/>
        </p:nvSpPr>
        <p:spPr>
          <a:xfrm>
            <a:off x="92471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8" name="Shape 2976"/>
          <p:cNvSpPr/>
          <p:nvPr/>
        </p:nvSpPr>
        <p:spPr>
          <a:xfrm>
            <a:off x="941539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9" name="Shape 2977"/>
          <p:cNvSpPr/>
          <p:nvPr/>
        </p:nvSpPr>
        <p:spPr>
          <a:xfrm>
            <a:off x="95836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0" name="Shape 2978"/>
          <p:cNvSpPr/>
          <p:nvPr/>
        </p:nvSpPr>
        <p:spPr>
          <a:xfrm>
            <a:off x="975189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1" name="Shape 2979"/>
          <p:cNvSpPr/>
          <p:nvPr/>
        </p:nvSpPr>
        <p:spPr>
          <a:xfrm>
            <a:off x="992014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2" name="Shape 2980"/>
          <p:cNvSpPr/>
          <p:nvPr/>
        </p:nvSpPr>
        <p:spPr>
          <a:xfrm>
            <a:off x="100883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3" name="Shape 2981"/>
          <p:cNvSpPr/>
          <p:nvPr/>
        </p:nvSpPr>
        <p:spPr>
          <a:xfrm>
            <a:off x="1025664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4" name="Shape 2982"/>
          <p:cNvSpPr/>
          <p:nvPr/>
        </p:nvSpPr>
        <p:spPr>
          <a:xfrm>
            <a:off x="104248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5" name="Shape 2983"/>
          <p:cNvSpPr/>
          <p:nvPr/>
        </p:nvSpPr>
        <p:spPr>
          <a:xfrm>
            <a:off x="1059314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6" name="Shape 2984"/>
          <p:cNvSpPr/>
          <p:nvPr/>
        </p:nvSpPr>
        <p:spPr>
          <a:xfrm>
            <a:off x="1076139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7" name="Shape 2985"/>
          <p:cNvSpPr/>
          <p:nvPr/>
        </p:nvSpPr>
        <p:spPr>
          <a:xfrm>
            <a:off x="109296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8" name="Shape 2986"/>
          <p:cNvSpPr/>
          <p:nvPr/>
        </p:nvSpPr>
        <p:spPr>
          <a:xfrm>
            <a:off x="1109789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9" name="Shape 2987"/>
          <p:cNvSpPr/>
          <p:nvPr/>
        </p:nvSpPr>
        <p:spPr>
          <a:xfrm>
            <a:off x="112661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0" name="Shape 2988"/>
          <p:cNvSpPr/>
          <p:nvPr/>
        </p:nvSpPr>
        <p:spPr>
          <a:xfrm>
            <a:off x="1143438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1" name="Shape 2989"/>
          <p:cNvSpPr/>
          <p:nvPr/>
        </p:nvSpPr>
        <p:spPr>
          <a:xfrm>
            <a:off x="1160263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2" name="Shape 2990"/>
          <p:cNvSpPr/>
          <p:nvPr/>
        </p:nvSpPr>
        <p:spPr>
          <a:xfrm>
            <a:off x="117708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3" name="Shape 2991"/>
          <p:cNvSpPr/>
          <p:nvPr/>
        </p:nvSpPr>
        <p:spPr>
          <a:xfrm>
            <a:off x="1193913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4" name="Shape 2992"/>
          <p:cNvSpPr/>
          <p:nvPr/>
        </p:nvSpPr>
        <p:spPr>
          <a:xfrm>
            <a:off x="121073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5" name="Text 2993"/>
          <p:cNvSpPr/>
          <p:nvPr/>
        </p:nvSpPr>
        <p:spPr>
          <a:xfrm>
            <a:off x="7071055" y="4014216"/>
            <a:ext cx="521208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23400" b="1" spc="-500" kern="0" dirty="0">
                <a:solidFill>
                  <a:srgbClr val="D2DAD3">
                    <a:alpha val="55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10</a:t>
            </a:r>
            <a:endParaRPr lang="en-US" sz="23400" dirty="0"/>
          </a:p>
        </p:txBody>
      </p:sp>
      <p:sp>
        <p:nvSpPr>
          <p:cNvPr id="2996" name="Text 2994"/>
          <p:cNvSpPr/>
          <p:nvPr/>
        </p:nvSpPr>
        <p:spPr>
          <a:xfrm>
            <a:off x="457200" y="164592"/>
            <a:ext cx="963137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200" kern="0" dirty="0">
                <a:solidFill>
                  <a:srgbClr val="07100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</a:t>
            </a:r>
            <a:endParaRPr lang="en-US" sz="800" dirty="0"/>
          </a:p>
        </p:txBody>
      </p:sp>
      <p:sp>
        <p:nvSpPr>
          <p:cNvPr id="2997" name="Shape 2995"/>
          <p:cNvSpPr/>
          <p:nvPr/>
        </p:nvSpPr>
        <p:spPr>
          <a:xfrm>
            <a:off x="457200" y="6428232"/>
            <a:ext cx="11277295" cy="10973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2998" name="Text 2996"/>
          <p:cNvSpPr/>
          <p:nvPr/>
        </p:nvSpPr>
        <p:spPr>
          <a:xfrm>
            <a:off x="457200" y="6473952"/>
            <a:ext cx="5486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00682A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10 · Built For Our Buyers</a:t>
            </a:r>
            <a:endParaRPr lang="en-US" sz="800" dirty="0"/>
          </a:p>
        </p:txBody>
      </p:sp>
      <p:sp>
        <p:nvSpPr>
          <p:cNvPr id="2999" name="Text 2997"/>
          <p:cNvSpPr/>
          <p:nvPr/>
        </p:nvSpPr>
        <p:spPr>
          <a:xfrm>
            <a:off x="6126480" y="6473952"/>
            <a:ext cx="5608015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· BUYERS</a:t>
            </a:r>
            <a:endParaRPr lang="en-US" sz="800" dirty="0"/>
          </a:p>
        </p:txBody>
      </p:sp>
      <p:sp>
        <p:nvSpPr>
          <p:cNvPr id="3000" name="Text 2998"/>
          <p:cNvSpPr/>
          <p:nvPr/>
        </p:nvSpPr>
        <p:spPr>
          <a:xfrm>
            <a:off x="10820095" y="164592"/>
            <a:ext cx="914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10 / 14</a:t>
            </a:r>
            <a:endParaRPr lang="en-US" sz="800" dirty="0"/>
          </a:p>
        </p:txBody>
      </p:sp>
      <p:sp>
        <p:nvSpPr>
          <p:cNvPr id="3001" name="Text 2999"/>
          <p:cNvSpPr/>
          <p:nvPr/>
        </p:nvSpPr>
        <p:spPr>
          <a:xfrm>
            <a:off x="457200" y="539496"/>
            <a:ext cx="11277295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0000"/>
              </a:lnSpc>
              <a:buNone/>
            </a:pPr>
            <a:r>
              <a:rPr lang="en-US" sz="2800" b="1" spc="-5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We Build For Import Companies, Distributors, And OEM Buyers Sourcing Repair Mortar</a:t>
            </a:r>
            <a:endParaRPr lang="en-US" sz="2800" dirty="0"/>
          </a:p>
        </p:txBody>
      </p:sp>
      <p:sp>
        <p:nvSpPr>
          <p:cNvPr id="3002" name="Text 3000"/>
          <p:cNvSpPr/>
          <p:nvPr/>
        </p:nvSpPr>
        <p:spPr>
          <a:xfrm>
            <a:off x="457200" y="1581912"/>
            <a:ext cx="11277295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ITOS supports import companies, distributors, and OEM buyers adding a certified repair-mortar supplier line.</a:t>
            </a:r>
            <a:endParaRPr lang="en-US" sz="1000" dirty="0"/>
          </a:p>
        </p:txBody>
      </p:sp>
      <p:sp>
        <p:nvSpPr>
          <p:cNvPr id="3003" name="Shape 3001"/>
          <p:cNvSpPr/>
          <p:nvPr/>
        </p:nvSpPr>
        <p:spPr>
          <a:xfrm>
            <a:off x="457200" y="1947672"/>
            <a:ext cx="7461504" cy="1188720"/>
          </a:xfrm>
          <a:prstGeom prst="roundRect">
            <a:avLst>
              <a:gd name="adj" fmla="val 7692"/>
            </a:avLst>
          </a:prstGeom>
          <a:solidFill>
            <a:srgbClr val="F2F6F3">
              <a:alpha val="430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04" name="Text 3002"/>
          <p:cNvSpPr/>
          <p:nvPr/>
        </p:nvSpPr>
        <p:spPr>
          <a:xfrm>
            <a:off x="658368" y="2084832"/>
            <a:ext cx="7059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WHO WE SERVE</a:t>
            </a:r>
            <a:endParaRPr lang="en-US" sz="800" dirty="0"/>
          </a:p>
        </p:txBody>
      </p:sp>
      <p:sp>
        <p:nvSpPr>
          <p:cNvPr id="3005" name="Shape 3003"/>
          <p:cNvSpPr/>
          <p:nvPr/>
        </p:nvSpPr>
        <p:spPr>
          <a:xfrm>
            <a:off x="658368" y="2331720"/>
            <a:ext cx="1645920" cy="22860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06" name="Text 3004"/>
          <p:cNvSpPr/>
          <p:nvPr/>
        </p:nvSpPr>
        <p:spPr>
          <a:xfrm>
            <a:off x="658368" y="2423160"/>
            <a:ext cx="70591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0000"/>
              </a:lnSpc>
              <a:buNone/>
            </a:pPr>
            <a:r>
              <a:rPr lang="en-US" sz="14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Import-agent distributors sourcing a new mortar supplier</a:t>
            </a:r>
            <a:endParaRPr lang="en-US" sz="1400" dirty="0"/>
          </a:p>
        </p:txBody>
      </p:sp>
      <p:sp>
        <p:nvSpPr>
          <p:cNvPr id="3007" name="Text 3005"/>
          <p:cNvSpPr/>
          <p:nvPr/>
        </p:nvSpPr>
        <p:spPr>
          <a:xfrm>
            <a:off x="484632" y="3282696"/>
            <a:ext cx="35661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What Matters to Them</a:t>
            </a:r>
            <a:endParaRPr lang="en-US" sz="1000" dirty="0"/>
          </a:p>
        </p:txBody>
      </p:sp>
      <p:sp>
        <p:nvSpPr>
          <p:cNvPr id="3008" name="Text 3006"/>
          <p:cNvSpPr/>
          <p:nvPr/>
        </p:nvSpPr>
        <p:spPr>
          <a:xfrm>
            <a:off x="484632" y="3593592"/>
            <a:ext cx="3566160" cy="20756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▸  International quality certification before any first order</a:t>
            </a:r>
            <a:endParaRPr lang="en-US" sz="1000" dirty="0"/>
          </a:p>
          <a:p>
            <a:pPr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▸  Product specification consistency across every shipment</a:t>
            </a:r>
            <a:endParaRPr lang="en-US" sz="1000" dirty="0"/>
          </a:p>
          <a:p>
            <a:pPr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▸  MOQ and lead time that fit their inventory turnover cycle</a:t>
            </a:r>
            <a:endParaRPr lang="en-US" sz="1000" dirty="0"/>
          </a:p>
          <a:p>
            <a:pPr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▸  Supplier readiness for local regulatory requirements ahead</a:t>
            </a:r>
            <a:endParaRPr lang="en-US" sz="1000" dirty="0"/>
          </a:p>
        </p:txBody>
      </p:sp>
      <p:sp>
        <p:nvSpPr>
          <p:cNvPr id="3009" name="Text 3007"/>
          <p:cNvSpPr/>
          <p:nvPr/>
        </p:nvSpPr>
        <p:spPr>
          <a:xfrm>
            <a:off x="4325112" y="3282696"/>
            <a:ext cx="35661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Challenges We Solve:</a:t>
            </a:r>
            <a:endParaRPr lang="en-US" sz="1000" dirty="0"/>
          </a:p>
        </p:txBody>
      </p:sp>
      <p:sp>
        <p:nvSpPr>
          <p:cNvPr id="3010" name="Text 3008"/>
          <p:cNvSpPr/>
          <p:nvPr/>
        </p:nvSpPr>
        <p:spPr>
          <a:xfrm>
            <a:off x="4325112" y="3593592"/>
            <a:ext cx="3566160" cy="20756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▸  We verify certification and specs before onboarding begins</a:t>
            </a:r>
            <a:endParaRPr lang="en-US" sz="1000" dirty="0"/>
          </a:p>
          <a:p>
            <a:pPr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▸  We negotiate MOQ and lead times to fit your inventory model</a:t>
            </a:r>
            <a:endParaRPr lang="en-US" sz="1000" dirty="0"/>
          </a:p>
          <a:p>
            <a:pPr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▸  We confirm regulatory compliance ahead of every shipment</a:t>
            </a:r>
            <a:endParaRPr lang="en-US" sz="1000" dirty="0"/>
          </a:p>
        </p:txBody>
      </p:sp>
      <p:sp>
        <p:nvSpPr>
          <p:cNvPr id="3011" name="Shape 3009"/>
          <p:cNvSpPr/>
          <p:nvPr/>
        </p:nvSpPr>
        <p:spPr>
          <a:xfrm>
            <a:off x="8101584" y="1947672"/>
            <a:ext cx="3632911" cy="3721608"/>
          </a:xfrm>
          <a:prstGeom prst="roundRect">
            <a:avLst>
              <a:gd name="adj" fmla="val 2517"/>
            </a:avLst>
          </a:prstGeom>
          <a:solidFill>
            <a:srgbClr val="071009">
              <a:alpha val="48000"/>
            </a:srgbClr>
          </a:solidFill>
          <a:ln/>
        </p:spPr>
      </p:sp>
      <p:sp>
        <p:nvSpPr>
          <p:cNvPr id="3012" name="Text 3010"/>
          <p:cNvSpPr/>
          <p:nvPr/>
        </p:nvSpPr>
        <p:spPr>
          <a:xfrm>
            <a:off x="8302752" y="2112264"/>
            <a:ext cx="3230575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150" kern="0" dirty="0">
                <a:solidFill>
                  <a:srgbClr val="34D39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WHY THIS MOMENT</a:t>
            </a:r>
            <a:endParaRPr lang="en-US" sz="800" dirty="0"/>
          </a:p>
        </p:txBody>
      </p:sp>
      <p:sp>
        <p:nvSpPr>
          <p:cNvPr id="3013" name="Shape 3011"/>
          <p:cNvSpPr/>
          <p:nvPr/>
        </p:nvSpPr>
        <p:spPr>
          <a:xfrm>
            <a:off x="8302752" y="2404872"/>
            <a:ext cx="3230575" cy="27432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3014" name="Text 3012"/>
          <p:cNvSpPr/>
          <p:nvPr/>
        </p:nvSpPr>
        <p:spPr>
          <a:xfrm>
            <a:off x="8302752" y="2514600"/>
            <a:ext cx="3230575" cy="29535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5000"/>
              </a:lnSpc>
              <a:buNone/>
            </a:pPr>
            <a:r>
              <a:rPr lang="en-US" sz="1100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▸  Active market entry keeps barriers low for new suppliers</a:t>
            </a:r>
            <a:endParaRPr lang="en-US" sz="1100" dirty="0"/>
          </a:p>
          <a:p>
            <a:pPr indent="0" marL="0">
              <a:lnSpc>
                <a:spcPct val="145000"/>
              </a:lnSpc>
              <a:buNone/>
            </a:pPr>
            <a:r>
              <a:rPr lang="en-US" sz="1100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▸  Tariff-free trade access supports competitive landed pricing</a:t>
            </a:r>
            <a:endParaRPr lang="en-US" sz="1100" dirty="0"/>
          </a:p>
          <a:p>
            <a:pPr indent="0" marL="0">
              <a:lnSpc>
                <a:spcPct val="145000"/>
              </a:lnSpc>
              <a:buNone/>
            </a:pPr>
            <a:r>
              <a:rPr lang="en-US" sz="1100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▸  Rising infrastructure demand expands buyer interest here</a:t>
            </a:r>
            <a:endParaRPr lang="en-US" sz="1100" dirty="0"/>
          </a:p>
        </p:txBody>
      </p:sp>
      <p:sp>
        <p:nvSpPr>
          <p:cNvPr id="3015" name="Text 3013"/>
          <p:cNvSpPr/>
          <p:nvPr/>
        </p:nvSpPr>
        <p:spPr>
          <a:xfrm>
            <a:off x="457200" y="5861304"/>
            <a:ext cx="1463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spc="150" kern="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Working with Us</a:t>
            </a:r>
            <a:endParaRPr lang="en-US" sz="1000" dirty="0"/>
          </a:p>
        </p:txBody>
      </p:sp>
      <p:sp>
        <p:nvSpPr>
          <p:cNvPr id="3016" name="Text 3014"/>
          <p:cNvSpPr/>
          <p:nvPr/>
        </p:nvSpPr>
        <p:spPr>
          <a:xfrm>
            <a:off x="2011680" y="5861304"/>
            <a:ext cx="9722815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lnSpc>
                <a:spcPct val="130000"/>
              </a:lnSpc>
              <a:buNone/>
            </a:pPr>
            <a:r>
              <a:rPr lang="en-US" sz="11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We reach buyers directly through official buyer email and LinkedIn, backed by free samples that remove first-order risk.</a:t>
            </a:r>
            <a:endParaRPr lang="en-US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9F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658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" name="Shape 1"/>
          <p:cNvSpPr/>
          <p:nvPr/>
        </p:nvSpPr>
        <p:spPr>
          <a:xfrm>
            <a:off x="16166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" name="Shape 2"/>
          <p:cNvSpPr/>
          <p:nvPr/>
        </p:nvSpPr>
        <p:spPr>
          <a:xfrm>
            <a:off x="32991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" name="Shape 3"/>
          <p:cNvSpPr/>
          <p:nvPr/>
        </p:nvSpPr>
        <p:spPr>
          <a:xfrm>
            <a:off x="49816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" name="Shape 4"/>
          <p:cNvSpPr/>
          <p:nvPr/>
        </p:nvSpPr>
        <p:spPr>
          <a:xfrm>
            <a:off x="66641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" name="Shape 5"/>
          <p:cNvSpPr/>
          <p:nvPr/>
        </p:nvSpPr>
        <p:spPr>
          <a:xfrm>
            <a:off x="8346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" name="Shape 6"/>
          <p:cNvSpPr/>
          <p:nvPr/>
        </p:nvSpPr>
        <p:spPr>
          <a:xfrm>
            <a:off x="100291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" name="Shape 7"/>
          <p:cNvSpPr/>
          <p:nvPr/>
        </p:nvSpPr>
        <p:spPr>
          <a:xfrm>
            <a:off x="11711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" name="Shape 8"/>
          <p:cNvSpPr/>
          <p:nvPr/>
        </p:nvSpPr>
        <p:spPr>
          <a:xfrm>
            <a:off x="133941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" name="Shape 9"/>
          <p:cNvSpPr/>
          <p:nvPr/>
        </p:nvSpPr>
        <p:spPr>
          <a:xfrm>
            <a:off x="150766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" name="Shape 10"/>
          <p:cNvSpPr/>
          <p:nvPr/>
        </p:nvSpPr>
        <p:spPr>
          <a:xfrm>
            <a:off x="16759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" name="Shape 11"/>
          <p:cNvSpPr/>
          <p:nvPr/>
        </p:nvSpPr>
        <p:spPr>
          <a:xfrm>
            <a:off x="184416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" name="Shape 12"/>
          <p:cNvSpPr/>
          <p:nvPr/>
        </p:nvSpPr>
        <p:spPr>
          <a:xfrm>
            <a:off x="20124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" name="Shape 13"/>
          <p:cNvSpPr/>
          <p:nvPr/>
        </p:nvSpPr>
        <p:spPr>
          <a:xfrm>
            <a:off x="218066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" name="Shape 14"/>
          <p:cNvSpPr/>
          <p:nvPr/>
        </p:nvSpPr>
        <p:spPr>
          <a:xfrm>
            <a:off x="234891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" name="Shape 15"/>
          <p:cNvSpPr/>
          <p:nvPr/>
        </p:nvSpPr>
        <p:spPr>
          <a:xfrm>
            <a:off x="25171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" name="Shape 16"/>
          <p:cNvSpPr/>
          <p:nvPr/>
        </p:nvSpPr>
        <p:spPr>
          <a:xfrm>
            <a:off x="268541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" name="Shape 17"/>
          <p:cNvSpPr/>
          <p:nvPr/>
        </p:nvSpPr>
        <p:spPr>
          <a:xfrm>
            <a:off x="28536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" name="Shape 18"/>
          <p:cNvSpPr/>
          <p:nvPr/>
        </p:nvSpPr>
        <p:spPr>
          <a:xfrm>
            <a:off x="302190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" name="Shape 19"/>
          <p:cNvSpPr/>
          <p:nvPr/>
        </p:nvSpPr>
        <p:spPr>
          <a:xfrm>
            <a:off x="319015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" name="Shape 20"/>
          <p:cNvSpPr/>
          <p:nvPr/>
        </p:nvSpPr>
        <p:spPr>
          <a:xfrm>
            <a:off x="33584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" name="Shape 21"/>
          <p:cNvSpPr/>
          <p:nvPr/>
        </p:nvSpPr>
        <p:spPr>
          <a:xfrm>
            <a:off x="352665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" name="Shape 22"/>
          <p:cNvSpPr/>
          <p:nvPr/>
        </p:nvSpPr>
        <p:spPr>
          <a:xfrm>
            <a:off x="36949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" name="Shape 23"/>
          <p:cNvSpPr/>
          <p:nvPr/>
        </p:nvSpPr>
        <p:spPr>
          <a:xfrm>
            <a:off x="386315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" name="Shape 24"/>
          <p:cNvSpPr/>
          <p:nvPr/>
        </p:nvSpPr>
        <p:spPr>
          <a:xfrm>
            <a:off x="403140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" name="Shape 25"/>
          <p:cNvSpPr/>
          <p:nvPr/>
        </p:nvSpPr>
        <p:spPr>
          <a:xfrm>
            <a:off x="41996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" name="Shape 26"/>
          <p:cNvSpPr/>
          <p:nvPr/>
        </p:nvSpPr>
        <p:spPr>
          <a:xfrm>
            <a:off x="436790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" name="Shape 27"/>
          <p:cNvSpPr/>
          <p:nvPr/>
        </p:nvSpPr>
        <p:spPr>
          <a:xfrm>
            <a:off x="45361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" name="Shape 28"/>
          <p:cNvSpPr/>
          <p:nvPr/>
        </p:nvSpPr>
        <p:spPr>
          <a:xfrm>
            <a:off x="470440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" name="Shape 29"/>
          <p:cNvSpPr/>
          <p:nvPr/>
        </p:nvSpPr>
        <p:spPr>
          <a:xfrm>
            <a:off x="487265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" name="Shape 30"/>
          <p:cNvSpPr/>
          <p:nvPr/>
        </p:nvSpPr>
        <p:spPr>
          <a:xfrm>
            <a:off x="50409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" name="Shape 31"/>
          <p:cNvSpPr/>
          <p:nvPr/>
        </p:nvSpPr>
        <p:spPr>
          <a:xfrm>
            <a:off x="520915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" name="Shape 32"/>
          <p:cNvSpPr/>
          <p:nvPr/>
        </p:nvSpPr>
        <p:spPr>
          <a:xfrm>
            <a:off x="53774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" name="Shape 33"/>
          <p:cNvSpPr/>
          <p:nvPr/>
        </p:nvSpPr>
        <p:spPr>
          <a:xfrm>
            <a:off x="554565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" name="Shape 34"/>
          <p:cNvSpPr/>
          <p:nvPr/>
        </p:nvSpPr>
        <p:spPr>
          <a:xfrm>
            <a:off x="571390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" name="Shape 35"/>
          <p:cNvSpPr/>
          <p:nvPr/>
        </p:nvSpPr>
        <p:spPr>
          <a:xfrm>
            <a:off x="58821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" name="Shape 36"/>
          <p:cNvSpPr/>
          <p:nvPr/>
        </p:nvSpPr>
        <p:spPr>
          <a:xfrm>
            <a:off x="605040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" name="Shape 37"/>
          <p:cNvSpPr/>
          <p:nvPr/>
        </p:nvSpPr>
        <p:spPr>
          <a:xfrm>
            <a:off x="62186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" name="Shape 38"/>
          <p:cNvSpPr/>
          <p:nvPr/>
        </p:nvSpPr>
        <p:spPr>
          <a:xfrm>
            <a:off x="638690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" name="Shape 39"/>
          <p:cNvSpPr/>
          <p:nvPr/>
        </p:nvSpPr>
        <p:spPr>
          <a:xfrm>
            <a:off x="655515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" name="Shape 40"/>
          <p:cNvSpPr/>
          <p:nvPr/>
        </p:nvSpPr>
        <p:spPr>
          <a:xfrm>
            <a:off x="67234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" name="Shape 41"/>
          <p:cNvSpPr/>
          <p:nvPr/>
        </p:nvSpPr>
        <p:spPr>
          <a:xfrm>
            <a:off x="689165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" name="Shape 42"/>
          <p:cNvSpPr/>
          <p:nvPr/>
        </p:nvSpPr>
        <p:spPr>
          <a:xfrm>
            <a:off x="70599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" name="Shape 43"/>
          <p:cNvSpPr/>
          <p:nvPr/>
        </p:nvSpPr>
        <p:spPr>
          <a:xfrm>
            <a:off x="722814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" name="Shape 44"/>
          <p:cNvSpPr/>
          <p:nvPr/>
        </p:nvSpPr>
        <p:spPr>
          <a:xfrm>
            <a:off x="739639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" name="Shape 45"/>
          <p:cNvSpPr/>
          <p:nvPr/>
        </p:nvSpPr>
        <p:spPr>
          <a:xfrm>
            <a:off x="75646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" name="Shape 46"/>
          <p:cNvSpPr/>
          <p:nvPr/>
        </p:nvSpPr>
        <p:spPr>
          <a:xfrm>
            <a:off x="773289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" name="Shape 47"/>
          <p:cNvSpPr/>
          <p:nvPr/>
        </p:nvSpPr>
        <p:spPr>
          <a:xfrm>
            <a:off x="79011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" name="Shape 48"/>
          <p:cNvSpPr/>
          <p:nvPr/>
        </p:nvSpPr>
        <p:spPr>
          <a:xfrm>
            <a:off x="806939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" name="Shape 49"/>
          <p:cNvSpPr/>
          <p:nvPr/>
        </p:nvSpPr>
        <p:spPr>
          <a:xfrm>
            <a:off x="823764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" name="Shape 50"/>
          <p:cNvSpPr/>
          <p:nvPr/>
        </p:nvSpPr>
        <p:spPr>
          <a:xfrm>
            <a:off x="84058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" name="Shape 51"/>
          <p:cNvSpPr/>
          <p:nvPr/>
        </p:nvSpPr>
        <p:spPr>
          <a:xfrm>
            <a:off x="857414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" name="Shape 52"/>
          <p:cNvSpPr/>
          <p:nvPr/>
        </p:nvSpPr>
        <p:spPr>
          <a:xfrm>
            <a:off x="87423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" name="Shape 53"/>
          <p:cNvSpPr/>
          <p:nvPr/>
        </p:nvSpPr>
        <p:spPr>
          <a:xfrm>
            <a:off x="891064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" name="Shape 54"/>
          <p:cNvSpPr/>
          <p:nvPr/>
        </p:nvSpPr>
        <p:spPr>
          <a:xfrm>
            <a:off x="907889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" name="Shape 55"/>
          <p:cNvSpPr/>
          <p:nvPr/>
        </p:nvSpPr>
        <p:spPr>
          <a:xfrm>
            <a:off x="92471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" name="Shape 56"/>
          <p:cNvSpPr/>
          <p:nvPr/>
        </p:nvSpPr>
        <p:spPr>
          <a:xfrm>
            <a:off x="941539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" name="Shape 57"/>
          <p:cNvSpPr/>
          <p:nvPr/>
        </p:nvSpPr>
        <p:spPr>
          <a:xfrm>
            <a:off x="95836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" name="Shape 58"/>
          <p:cNvSpPr/>
          <p:nvPr/>
        </p:nvSpPr>
        <p:spPr>
          <a:xfrm>
            <a:off x="975189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" name="Shape 59"/>
          <p:cNvSpPr/>
          <p:nvPr/>
        </p:nvSpPr>
        <p:spPr>
          <a:xfrm>
            <a:off x="992014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" name="Shape 60"/>
          <p:cNvSpPr/>
          <p:nvPr/>
        </p:nvSpPr>
        <p:spPr>
          <a:xfrm>
            <a:off x="100883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" name="Shape 61"/>
          <p:cNvSpPr/>
          <p:nvPr/>
        </p:nvSpPr>
        <p:spPr>
          <a:xfrm>
            <a:off x="1025664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" name="Shape 62"/>
          <p:cNvSpPr/>
          <p:nvPr/>
        </p:nvSpPr>
        <p:spPr>
          <a:xfrm>
            <a:off x="104248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" name="Shape 63"/>
          <p:cNvSpPr/>
          <p:nvPr/>
        </p:nvSpPr>
        <p:spPr>
          <a:xfrm>
            <a:off x="1059314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" name="Shape 64"/>
          <p:cNvSpPr/>
          <p:nvPr/>
        </p:nvSpPr>
        <p:spPr>
          <a:xfrm>
            <a:off x="1076139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" name="Shape 65"/>
          <p:cNvSpPr/>
          <p:nvPr/>
        </p:nvSpPr>
        <p:spPr>
          <a:xfrm>
            <a:off x="109296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" name="Shape 66"/>
          <p:cNvSpPr/>
          <p:nvPr/>
        </p:nvSpPr>
        <p:spPr>
          <a:xfrm>
            <a:off x="1109789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" name="Shape 67"/>
          <p:cNvSpPr/>
          <p:nvPr/>
        </p:nvSpPr>
        <p:spPr>
          <a:xfrm>
            <a:off x="112661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" name="Shape 68"/>
          <p:cNvSpPr/>
          <p:nvPr/>
        </p:nvSpPr>
        <p:spPr>
          <a:xfrm>
            <a:off x="1143438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" name="Shape 69"/>
          <p:cNvSpPr/>
          <p:nvPr/>
        </p:nvSpPr>
        <p:spPr>
          <a:xfrm>
            <a:off x="1160263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" name="Shape 70"/>
          <p:cNvSpPr/>
          <p:nvPr/>
        </p:nvSpPr>
        <p:spPr>
          <a:xfrm>
            <a:off x="117708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" name="Shape 71"/>
          <p:cNvSpPr/>
          <p:nvPr/>
        </p:nvSpPr>
        <p:spPr>
          <a:xfrm>
            <a:off x="1193913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" name="Shape 72"/>
          <p:cNvSpPr/>
          <p:nvPr/>
        </p:nvSpPr>
        <p:spPr>
          <a:xfrm>
            <a:off x="121073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" name="Shape 73"/>
          <p:cNvSpPr/>
          <p:nvPr/>
        </p:nvSpPr>
        <p:spPr>
          <a:xfrm>
            <a:off x="-658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" name="Shape 74"/>
          <p:cNvSpPr/>
          <p:nvPr/>
        </p:nvSpPr>
        <p:spPr>
          <a:xfrm>
            <a:off x="16166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" name="Shape 75"/>
          <p:cNvSpPr/>
          <p:nvPr/>
        </p:nvSpPr>
        <p:spPr>
          <a:xfrm>
            <a:off x="32991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" name="Shape 76"/>
          <p:cNvSpPr/>
          <p:nvPr/>
        </p:nvSpPr>
        <p:spPr>
          <a:xfrm>
            <a:off x="49816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" name="Shape 77"/>
          <p:cNvSpPr/>
          <p:nvPr/>
        </p:nvSpPr>
        <p:spPr>
          <a:xfrm>
            <a:off x="66641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" name="Shape 78"/>
          <p:cNvSpPr/>
          <p:nvPr/>
        </p:nvSpPr>
        <p:spPr>
          <a:xfrm>
            <a:off x="8346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" name="Shape 79"/>
          <p:cNvSpPr/>
          <p:nvPr/>
        </p:nvSpPr>
        <p:spPr>
          <a:xfrm>
            <a:off x="100291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" name="Shape 80"/>
          <p:cNvSpPr/>
          <p:nvPr/>
        </p:nvSpPr>
        <p:spPr>
          <a:xfrm>
            <a:off x="11711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" name="Shape 81"/>
          <p:cNvSpPr/>
          <p:nvPr/>
        </p:nvSpPr>
        <p:spPr>
          <a:xfrm>
            <a:off x="133941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" name="Shape 82"/>
          <p:cNvSpPr/>
          <p:nvPr/>
        </p:nvSpPr>
        <p:spPr>
          <a:xfrm>
            <a:off x="150766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" name="Shape 83"/>
          <p:cNvSpPr/>
          <p:nvPr/>
        </p:nvSpPr>
        <p:spPr>
          <a:xfrm>
            <a:off x="16759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" name="Shape 84"/>
          <p:cNvSpPr/>
          <p:nvPr/>
        </p:nvSpPr>
        <p:spPr>
          <a:xfrm>
            <a:off x="184416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" name="Shape 85"/>
          <p:cNvSpPr/>
          <p:nvPr/>
        </p:nvSpPr>
        <p:spPr>
          <a:xfrm>
            <a:off x="20124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" name="Shape 86"/>
          <p:cNvSpPr/>
          <p:nvPr/>
        </p:nvSpPr>
        <p:spPr>
          <a:xfrm>
            <a:off x="218066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" name="Shape 87"/>
          <p:cNvSpPr/>
          <p:nvPr/>
        </p:nvSpPr>
        <p:spPr>
          <a:xfrm>
            <a:off x="234891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" name="Shape 88"/>
          <p:cNvSpPr/>
          <p:nvPr/>
        </p:nvSpPr>
        <p:spPr>
          <a:xfrm>
            <a:off x="25171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" name="Shape 89"/>
          <p:cNvSpPr/>
          <p:nvPr/>
        </p:nvSpPr>
        <p:spPr>
          <a:xfrm>
            <a:off x="268541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" name="Shape 90"/>
          <p:cNvSpPr/>
          <p:nvPr/>
        </p:nvSpPr>
        <p:spPr>
          <a:xfrm>
            <a:off x="28536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" name="Shape 91"/>
          <p:cNvSpPr/>
          <p:nvPr/>
        </p:nvSpPr>
        <p:spPr>
          <a:xfrm>
            <a:off x="302190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" name="Shape 92"/>
          <p:cNvSpPr/>
          <p:nvPr/>
        </p:nvSpPr>
        <p:spPr>
          <a:xfrm>
            <a:off x="319015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" name="Shape 93"/>
          <p:cNvSpPr/>
          <p:nvPr/>
        </p:nvSpPr>
        <p:spPr>
          <a:xfrm>
            <a:off x="33584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" name="Shape 94"/>
          <p:cNvSpPr/>
          <p:nvPr/>
        </p:nvSpPr>
        <p:spPr>
          <a:xfrm>
            <a:off x="352665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" name="Shape 95"/>
          <p:cNvSpPr/>
          <p:nvPr/>
        </p:nvSpPr>
        <p:spPr>
          <a:xfrm>
            <a:off x="36949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" name="Shape 96"/>
          <p:cNvSpPr/>
          <p:nvPr/>
        </p:nvSpPr>
        <p:spPr>
          <a:xfrm>
            <a:off x="386315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" name="Shape 97"/>
          <p:cNvSpPr/>
          <p:nvPr/>
        </p:nvSpPr>
        <p:spPr>
          <a:xfrm>
            <a:off x="403140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" name="Shape 98"/>
          <p:cNvSpPr/>
          <p:nvPr/>
        </p:nvSpPr>
        <p:spPr>
          <a:xfrm>
            <a:off x="41996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" name="Shape 99"/>
          <p:cNvSpPr/>
          <p:nvPr/>
        </p:nvSpPr>
        <p:spPr>
          <a:xfrm>
            <a:off x="436790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" name="Shape 100"/>
          <p:cNvSpPr/>
          <p:nvPr/>
        </p:nvSpPr>
        <p:spPr>
          <a:xfrm>
            <a:off x="45361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" name="Shape 101"/>
          <p:cNvSpPr/>
          <p:nvPr/>
        </p:nvSpPr>
        <p:spPr>
          <a:xfrm>
            <a:off x="470440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" name="Shape 102"/>
          <p:cNvSpPr/>
          <p:nvPr/>
        </p:nvSpPr>
        <p:spPr>
          <a:xfrm>
            <a:off x="487265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" name="Shape 103"/>
          <p:cNvSpPr/>
          <p:nvPr/>
        </p:nvSpPr>
        <p:spPr>
          <a:xfrm>
            <a:off x="50409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" name="Shape 104"/>
          <p:cNvSpPr/>
          <p:nvPr/>
        </p:nvSpPr>
        <p:spPr>
          <a:xfrm>
            <a:off x="520915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" name="Shape 105"/>
          <p:cNvSpPr/>
          <p:nvPr/>
        </p:nvSpPr>
        <p:spPr>
          <a:xfrm>
            <a:off x="53774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" name="Shape 106"/>
          <p:cNvSpPr/>
          <p:nvPr/>
        </p:nvSpPr>
        <p:spPr>
          <a:xfrm>
            <a:off x="554565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" name="Shape 107"/>
          <p:cNvSpPr/>
          <p:nvPr/>
        </p:nvSpPr>
        <p:spPr>
          <a:xfrm>
            <a:off x="571390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" name="Shape 108"/>
          <p:cNvSpPr/>
          <p:nvPr/>
        </p:nvSpPr>
        <p:spPr>
          <a:xfrm>
            <a:off x="58821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" name="Shape 109"/>
          <p:cNvSpPr/>
          <p:nvPr/>
        </p:nvSpPr>
        <p:spPr>
          <a:xfrm>
            <a:off x="605040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" name="Shape 110"/>
          <p:cNvSpPr/>
          <p:nvPr/>
        </p:nvSpPr>
        <p:spPr>
          <a:xfrm>
            <a:off x="62186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" name="Shape 111"/>
          <p:cNvSpPr/>
          <p:nvPr/>
        </p:nvSpPr>
        <p:spPr>
          <a:xfrm>
            <a:off x="638690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" name="Shape 112"/>
          <p:cNvSpPr/>
          <p:nvPr/>
        </p:nvSpPr>
        <p:spPr>
          <a:xfrm>
            <a:off x="655515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" name="Shape 113"/>
          <p:cNvSpPr/>
          <p:nvPr/>
        </p:nvSpPr>
        <p:spPr>
          <a:xfrm>
            <a:off x="67234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" name="Shape 114"/>
          <p:cNvSpPr/>
          <p:nvPr/>
        </p:nvSpPr>
        <p:spPr>
          <a:xfrm>
            <a:off x="689165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" name="Shape 115"/>
          <p:cNvSpPr/>
          <p:nvPr/>
        </p:nvSpPr>
        <p:spPr>
          <a:xfrm>
            <a:off x="70599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" name="Shape 116"/>
          <p:cNvSpPr/>
          <p:nvPr/>
        </p:nvSpPr>
        <p:spPr>
          <a:xfrm>
            <a:off x="722814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" name="Shape 117"/>
          <p:cNvSpPr/>
          <p:nvPr/>
        </p:nvSpPr>
        <p:spPr>
          <a:xfrm>
            <a:off x="739639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" name="Shape 118"/>
          <p:cNvSpPr/>
          <p:nvPr/>
        </p:nvSpPr>
        <p:spPr>
          <a:xfrm>
            <a:off x="75646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" name="Shape 119"/>
          <p:cNvSpPr/>
          <p:nvPr/>
        </p:nvSpPr>
        <p:spPr>
          <a:xfrm>
            <a:off x="773289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" name="Shape 120"/>
          <p:cNvSpPr/>
          <p:nvPr/>
        </p:nvSpPr>
        <p:spPr>
          <a:xfrm>
            <a:off x="79011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" name="Shape 121"/>
          <p:cNvSpPr/>
          <p:nvPr/>
        </p:nvSpPr>
        <p:spPr>
          <a:xfrm>
            <a:off x="806939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" name="Shape 122"/>
          <p:cNvSpPr/>
          <p:nvPr/>
        </p:nvSpPr>
        <p:spPr>
          <a:xfrm>
            <a:off x="823764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" name="Shape 123"/>
          <p:cNvSpPr/>
          <p:nvPr/>
        </p:nvSpPr>
        <p:spPr>
          <a:xfrm>
            <a:off x="84058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" name="Shape 124"/>
          <p:cNvSpPr/>
          <p:nvPr/>
        </p:nvSpPr>
        <p:spPr>
          <a:xfrm>
            <a:off x="857414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" name="Shape 125"/>
          <p:cNvSpPr/>
          <p:nvPr/>
        </p:nvSpPr>
        <p:spPr>
          <a:xfrm>
            <a:off x="87423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" name="Shape 126"/>
          <p:cNvSpPr/>
          <p:nvPr/>
        </p:nvSpPr>
        <p:spPr>
          <a:xfrm>
            <a:off x="891064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" name="Shape 127"/>
          <p:cNvSpPr/>
          <p:nvPr/>
        </p:nvSpPr>
        <p:spPr>
          <a:xfrm>
            <a:off x="907889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" name="Shape 128"/>
          <p:cNvSpPr/>
          <p:nvPr/>
        </p:nvSpPr>
        <p:spPr>
          <a:xfrm>
            <a:off x="92471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" name="Shape 129"/>
          <p:cNvSpPr/>
          <p:nvPr/>
        </p:nvSpPr>
        <p:spPr>
          <a:xfrm>
            <a:off x="941539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" name="Shape 130"/>
          <p:cNvSpPr/>
          <p:nvPr/>
        </p:nvSpPr>
        <p:spPr>
          <a:xfrm>
            <a:off x="95836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" name="Shape 131"/>
          <p:cNvSpPr/>
          <p:nvPr/>
        </p:nvSpPr>
        <p:spPr>
          <a:xfrm>
            <a:off x="975189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" name="Shape 132"/>
          <p:cNvSpPr/>
          <p:nvPr/>
        </p:nvSpPr>
        <p:spPr>
          <a:xfrm>
            <a:off x="992014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" name="Shape 133"/>
          <p:cNvSpPr/>
          <p:nvPr/>
        </p:nvSpPr>
        <p:spPr>
          <a:xfrm>
            <a:off x="100883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" name="Shape 134"/>
          <p:cNvSpPr/>
          <p:nvPr/>
        </p:nvSpPr>
        <p:spPr>
          <a:xfrm>
            <a:off x="1025664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" name="Shape 135"/>
          <p:cNvSpPr/>
          <p:nvPr/>
        </p:nvSpPr>
        <p:spPr>
          <a:xfrm>
            <a:off x="104248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" name="Shape 136"/>
          <p:cNvSpPr/>
          <p:nvPr/>
        </p:nvSpPr>
        <p:spPr>
          <a:xfrm>
            <a:off x="1059314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" name="Shape 137"/>
          <p:cNvSpPr/>
          <p:nvPr/>
        </p:nvSpPr>
        <p:spPr>
          <a:xfrm>
            <a:off x="1076139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" name="Shape 138"/>
          <p:cNvSpPr/>
          <p:nvPr/>
        </p:nvSpPr>
        <p:spPr>
          <a:xfrm>
            <a:off x="109296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" name="Shape 139"/>
          <p:cNvSpPr/>
          <p:nvPr/>
        </p:nvSpPr>
        <p:spPr>
          <a:xfrm>
            <a:off x="1109789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" name="Shape 140"/>
          <p:cNvSpPr/>
          <p:nvPr/>
        </p:nvSpPr>
        <p:spPr>
          <a:xfrm>
            <a:off x="112661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" name="Shape 141"/>
          <p:cNvSpPr/>
          <p:nvPr/>
        </p:nvSpPr>
        <p:spPr>
          <a:xfrm>
            <a:off x="1143438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" name="Shape 142"/>
          <p:cNvSpPr/>
          <p:nvPr/>
        </p:nvSpPr>
        <p:spPr>
          <a:xfrm>
            <a:off x="1160263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" name="Shape 143"/>
          <p:cNvSpPr/>
          <p:nvPr/>
        </p:nvSpPr>
        <p:spPr>
          <a:xfrm>
            <a:off x="117708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" name="Shape 144"/>
          <p:cNvSpPr/>
          <p:nvPr/>
        </p:nvSpPr>
        <p:spPr>
          <a:xfrm>
            <a:off x="1193913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" name="Shape 145"/>
          <p:cNvSpPr/>
          <p:nvPr/>
        </p:nvSpPr>
        <p:spPr>
          <a:xfrm>
            <a:off x="121073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" name="Shape 146"/>
          <p:cNvSpPr/>
          <p:nvPr/>
        </p:nvSpPr>
        <p:spPr>
          <a:xfrm>
            <a:off x="-658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" name="Shape 147"/>
          <p:cNvSpPr/>
          <p:nvPr/>
        </p:nvSpPr>
        <p:spPr>
          <a:xfrm>
            <a:off x="16166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" name="Shape 148"/>
          <p:cNvSpPr/>
          <p:nvPr/>
        </p:nvSpPr>
        <p:spPr>
          <a:xfrm>
            <a:off x="32991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" name="Shape 149"/>
          <p:cNvSpPr/>
          <p:nvPr/>
        </p:nvSpPr>
        <p:spPr>
          <a:xfrm>
            <a:off x="49816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" name="Shape 150"/>
          <p:cNvSpPr/>
          <p:nvPr/>
        </p:nvSpPr>
        <p:spPr>
          <a:xfrm>
            <a:off x="66641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" name="Shape 151"/>
          <p:cNvSpPr/>
          <p:nvPr/>
        </p:nvSpPr>
        <p:spPr>
          <a:xfrm>
            <a:off x="8346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" name="Shape 152"/>
          <p:cNvSpPr/>
          <p:nvPr/>
        </p:nvSpPr>
        <p:spPr>
          <a:xfrm>
            <a:off x="100291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" name="Shape 153"/>
          <p:cNvSpPr/>
          <p:nvPr/>
        </p:nvSpPr>
        <p:spPr>
          <a:xfrm>
            <a:off x="11711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" name="Shape 154"/>
          <p:cNvSpPr/>
          <p:nvPr/>
        </p:nvSpPr>
        <p:spPr>
          <a:xfrm>
            <a:off x="133941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" name="Shape 155"/>
          <p:cNvSpPr/>
          <p:nvPr/>
        </p:nvSpPr>
        <p:spPr>
          <a:xfrm>
            <a:off x="150766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" name="Shape 156"/>
          <p:cNvSpPr/>
          <p:nvPr/>
        </p:nvSpPr>
        <p:spPr>
          <a:xfrm>
            <a:off x="16759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" name="Shape 157"/>
          <p:cNvSpPr/>
          <p:nvPr/>
        </p:nvSpPr>
        <p:spPr>
          <a:xfrm>
            <a:off x="184416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" name="Shape 158"/>
          <p:cNvSpPr/>
          <p:nvPr/>
        </p:nvSpPr>
        <p:spPr>
          <a:xfrm>
            <a:off x="20124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" name="Shape 159"/>
          <p:cNvSpPr/>
          <p:nvPr/>
        </p:nvSpPr>
        <p:spPr>
          <a:xfrm>
            <a:off x="218066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" name="Shape 160"/>
          <p:cNvSpPr/>
          <p:nvPr/>
        </p:nvSpPr>
        <p:spPr>
          <a:xfrm>
            <a:off x="234891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" name="Shape 161"/>
          <p:cNvSpPr/>
          <p:nvPr/>
        </p:nvSpPr>
        <p:spPr>
          <a:xfrm>
            <a:off x="25171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" name="Shape 162"/>
          <p:cNvSpPr/>
          <p:nvPr/>
        </p:nvSpPr>
        <p:spPr>
          <a:xfrm>
            <a:off x="268541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" name="Shape 163"/>
          <p:cNvSpPr/>
          <p:nvPr/>
        </p:nvSpPr>
        <p:spPr>
          <a:xfrm>
            <a:off x="28536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" name="Shape 164"/>
          <p:cNvSpPr/>
          <p:nvPr/>
        </p:nvSpPr>
        <p:spPr>
          <a:xfrm>
            <a:off x="302190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" name="Shape 165"/>
          <p:cNvSpPr/>
          <p:nvPr/>
        </p:nvSpPr>
        <p:spPr>
          <a:xfrm>
            <a:off x="319015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" name="Shape 166"/>
          <p:cNvSpPr/>
          <p:nvPr/>
        </p:nvSpPr>
        <p:spPr>
          <a:xfrm>
            <a:off x="33584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" name="Shape 167"/>
          <p:cNvSpPr/>
          <p:nvPr/>
        </p:nvSpPr>
        <p:spPr>
          <a:xfrm>
            <a:off x="352665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" name="Shape 168"/>
          <p:cNvSpPr/>
          <p:nvPr/>
        </p:nvSpPr>
        <p:spPr>
          <a:xfrm>
            <a:off x="36949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" name="Shape 169"/>
          <p:cNvSpPr/>
          <p:nvPr/>
        </p:nvSpPr>
        <p:spPr>
          <a:xfrm>
            <a:off x="386315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" name="Shape 170"/>
          <p:cNvSpPr/>
          <p:nvPr/>
        </p:nvSpPr>
        <p:spPr>
          <a:xfrm>
            <a:off x="403140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" name="Shape 171"/>
          <p:cNvSpPr/>
          <p:nvPr/>
        </p:nvSpPr>
        <p:spPr>
          <a:xfrm>
            <a:off x="41996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" name="Shape 172"/>
          <p:cNvSpPr/>
          <p:nvPr/>
        </p:nvSpPr>
        <p:spPr>
          <a:xfrm>
            <a:off x="436790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" name="Shape 173"/>
          <p:cNvSpPr/>
          <p:nvPr/>
        </p:nvSpPr>
        <p:spPr>
          <a:xfrm>
            <a:off x="45361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" name="Shape 174"/>
          <p:cNvSpPr/>
          <p:nvPr/>
        </p:nvSpPr>
        <p:spPr>
          <a:xfrm>
            <a:off x="470440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" name="Shape 175"/>
          <p:cNvSpPr/>
          <p:nvPr/>
        </p:nvSpPr>
        <p:spPr>
          <a:xfrm>
            <a:off x="487265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" name="Shape 176"/>
          <p:cNvSpPr/>
          <p:nvPr/>
        </p:nvSpPr>
        <p:spPr>
          <a:xfrm>
            <a:off x="50409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" name="Shape 177"/>
          <p:cNvSpPr/>
          <p:nvPr/>
        </p:nvSpPr>
        <p:spPr>
          <a:xfrm>
            <a:off x="520915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" name="Shape 178"/>
          <p:cNvSpPr/>
          <p:nvPr/>
        </p:nvSpPr>
        <p:spPr>
          <a:xfrm>
            <a:off x="53774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" name="Shape 179"/>
          <p:cNvSpPr/>
          <p:nvPr/>
        </p:nvSpPr>
        <p:spPr>
          <a:xfrm>
            <a:off x="554565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" name="Shape 180"/>
          <p:cNvSpPr/>
          <p:nvPr/>
        </p:nvSpPr>
        <p:spPr>
          <a:xfrm>
            <a:off x="571390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" name="Shape 181"/>
          <p:cNvSpPr/>
          <p:nvPr/>
        </p:nvSpPr>
        <p:spPr>
          <a:xfrm>
            <a:off x="58821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" name="Shape 182"/>
          <p:cNvSpPr/>
          <p:nvPr/>
        </p:nvSpPr>
        <p:spPr>
          <a:xfrm>
            <a:off x="605040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" name="Shape 183"/>
          <p:cNvSpPr/>
          <p:nvPr/>
        </p:nvSpPr>
        <p:spPr>
          <a:xfrm>
            <a:off x="62186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" name="Shape 184"/>
          <p:cNvSpPr/>
          <p:nvPr/>
        </p:nvSpPr>
        <p:spPr>
          <a:xfrm>
            <a:off x="638690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" name="Shape 185"/>
          <p:cNvSpPr/>
          <p:nvPr/>
        </p:nvSpPr>
        <p:spPr>
          <a:xfrm>
            <a:off x="655515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" name="Shape 186"/>
          <p:cNvSpPr/>
          <p:nvPr/>
        </p:nvSpPr>
        <p:spPr>
          <a:xfrm>
            <a:off x="67234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" name="Shape 187"/>
          <p:cNvSpPr/>
          <p:nvPr/>
        </p:nvSpPr>
        <p:spPr>
          <a:xfrm>
            <a:off x="689165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" name="Shape 188"/>
          <p:cNvSpPr/>
          <p:nvPr/>
        </p:nvSpPr>
        <p:spPr>
          <a:xfrm>
            <a:off x="70599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" name="Shape 189"/>
          <p:cNvSpPr/>
          <p:nvPr/>
        </p:nvSpPr>
        <p:spPr>
          <a:xfrm>
            <a:off x="722814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" name="Shape 190"/>
          <p:cNvSpPr/>
          <p:nvPr/>
        </p:nvSpPr>
        <p:spPr>
          <a:xfrm>
            <a:off x="739639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" name="Shape 191"/>
          <p:cNvSpPr/>
          <p:nvPr/>
        </p:nvSpPr>
        <p:spPr>
          <a:xfrm>
            <a:off x="75646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" name="Shape 192"/>
          <p:cNvSpPr/>
          <p:nvPr/>
        </p:nvSpPr>
        <p:spPr>
          <a:xfrm>
            <a:off x="773289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" name="Shape 193"/>
          <p:cNvSpPr/>
          <p:nvPr/>
        </p:nvSpPr>
        <p:spPr>
          <a:xfrm>
            <a:off x="79011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" name="Shape 194"/>
          <p:cNvSpPr/>
          <p:nvPr/>
        </p:nvSpPr>
        <p:spPr>
          <a:xfrm>
            <a:off x="806939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" name="Shape 195"/>
          <p:cNvSpPr/>
          <p:nvPr/>
        </p:nvSpPr>
        <p:spPr>
          <a:xfrm>
            <a:off x="823764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" name="Shape 196"/>
          <p:cNvSpPr/>
          <p:nvPr/>
        </p:nvSpPr>
        <p:spPr>
          <a:xfrm>
            <a:off x="84058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" name="Shape 197"/>
          <p:cNvSpPr/>
          <p:nvPr/>
        </p:nvSpPr>
        <p:spPr>
          <a:xfrm>
            <a:off x="857414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" name="Shape 198"/>
          <p:cNvSpPr/>
          <p:nvPr/>
        </p:nvSpPr>
        <p:spPr>
          <a:xfrm>
            <a:off x="87423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" name="Shape 199"/>
          <p:cNvSpPr/>
          <p:nvPr/>
        </p:nvSpPr>
        <p:spPr>
          <a:xfrm>
            <a:off x="891064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" name="Shape 200"/>
          <p:cNvSpPr/>
          <p:nvPr/>
        </p:nvSpPr>
        <p:spPr>
          <a:xfrm>
            <a:off x="907889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" name="Shape 201"/>
          <p:cNvSpPr/>
          <p:nvPr/>
        </p:nvSpPr>
        <p:spPr>
          <a:xfrm>
            <a:off x="92471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" name="Shape 202"/>
          <p:cNvSpPr/>
          <p:nvPr/>
        </p:nvSpPr>
        <p:spPr>
          <a:xfrm>
            <a:off x="941539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" name="Shape 203"/>
          <p:cNvSpPr/>
          <p:nvPr/>
        </p:nvSpPr>
        <p:spPr>
          <a:xfrm>
            <a:off x="95836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" name="Shape 204"/>
          <p:cNvSpPr/>
          <p:nvPr/>
        </p:nvSpPr>
        <p:spPr>
          <a:xfrm>
            <a:off x="975189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" name="Shape 205"/>
          <p:cNvSpPr/>
          <p:nvPr/>
        </p:nvSpPr>
        <p:spPr>
          <a:xfrm>
            <a:off x="992014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" name="Shape 206"/>
          <p:cNvSpPr/>
          <p:nvPr/>
        </p:nvSpPr>
        <p:spPr>
          <a:xfrm>
            <a:off x="100883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" name="Shape 207"/>
          <p:cNvSpPr/>
          <p:nvPr/>
        </p:nvSpPr>
        <p:spPr>
          <a:xfrm>
            <a:off x="1025664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" name="Shape 208"/>
          <p:cNvSpPr/>
          <p:nvPr/>
        </p:nvSpPr>
        <p:spPr>
          <a:xfrm>
            <a:off x="104248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" name="Shape 209"/>
          <p:cNvSpPr/>
          <p:nvPr/>
        </p:nvSpPr>
        <p:spPr>
          <a:xfrm>
            <a:off x="1059314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" name="Shape 210"/>
          <p:cNvSpPr/>
          <p:nvPr/>
        </p:nvSpPr>
        <p:spPr>
          <a:xfrm>
            <a:off x="1076139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" name="Shape 211"/>
          <p:cNvSpPr/>
          <p:nvPr/>
        </p:nvSpPr>
        <p:spPr>
          <a:xfrm>
            <a:off x="109296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" name="Shape 212"/>
          <p:cNvSpPr/>
          <p:nvPr/>
        </p:nvSpPr>
        <p:spPr>
          <a:xfrm>
            <a:off x="1109789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" name="Shape 213"/>
          <p:cNvSpPr/>
          <p:nvPr/>
        </p:nvSpPr>
        <p:spPr>
          <a:xfrm>
            <a:off x="112661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" name="Shape 214"/>
          <p:cNvSpPr/>
          <p:nvPr/>
        </p:nvSpPr>
        <p:spPr>
          <a:xfrm>
            <a:off x="1143438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" name="Shape 215"/>
          <p:cNvSpPr/>
          <p:nvPr/>
        </p:nvSpPr>
        <p:spPr>
          <a:xfrm>
            <a:off x="1160263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" name="Shape 216"/>
          <p:cNvSpPr/>
          <p:nvPr/>
        </p:nvSpPr>
        <p:spPr>
          <a:xfrm>
            <a:off x="117708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" name="Shape 217"/>
          <p:cNvSpPr/>
          <p:nvPr/>
        </p:nvSpPr>
        <p:spPr>
          <a:xfrm>
            <a:off x="1193913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" name="Shape 218"/>
          <p:cNvSpPr/>
          <p:nvPr/>
        </p:nvSpPr>
        <p:spPr>
          <a:xfrm>
            <a:off x="121073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" name="Shape 219"/>
          <p:cNvSpPr/>
          <p:nvPr/>
        </p:nvSpPr>
        <p:spPr>
          <a:xfrm>
            <a:off x="-658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" name="Shape 220"/>
          <p:cNvSpPr/>
          <p:nvPr/>
        </p:nvSpPr>
        <p:spPr>
          <a:xfrm>
            <a:off x="16166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" name="Shape 221"/>
          <p:cNvSpPr/>
          <p:nvPr/>
        </p:nvSpPr>
        <p:spPr>
          <a:xfrm>
            <a:off x="32991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" name="Shape 222"/>
          <p:cNvSpPr/>
          <p:nvPr/>
        </p:nvSpPr>
        <p:spPr>
          <a:xfrm>
            <a:off x="49816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" name="Shape 223"/>
          <p:cNvSpPr/>
          <p:nvPr/>
        </p:nvSpPr>
        <p:spPr>
          <a:xfrm>
            <a:off x="66641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" name="Shape 224"/>
          <p:cNvSpPr/>
          <p:nvPr/>
        </p:nvSpPr>
        <p:spPr>
          <a:xfrm>
            <a:off x="8346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" name="Shape 225"/>
          <p:cNvSpPr/>
          <p:nvPr/>
        </p:nvSpPr>
        <p:spPr>
          <a:xfrm>
            <a:off x="100291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" name="Shape 226"/>
          <p:cNvSpPr/>
          <p:nvPr/>
        </p:nvSpPr>
        <p:spPr>
          <a:xfrm>
            <a:off x="11711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" name="Shape 227"/>
          <p:cNvSpPr/>
          <p:nvPr/>
        </p:nvSpPr>
        <p:spPr>
          <a:xfrm>
            <a:off x="133941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" name="Shape 228"/>
          <p:cNvSpPr/>
          <p:nvPr/>
        </p:nvSpPr>
        <p:spPr>
          <a:xfrm>
            <a:off x="150766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" name="Shape 229"/>
          <p:cNvSpPr/>
          <p:nvPr/>
        </p:nvSpPr>
        <p:spPr>
          <a:xfrm>
            <a:off x="16759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" name="Shape 230"/>
          <p:cNvSpPr/>
          <p:nvPr/>
        </p:nvSpPr>
        <p:spPr>
          <a:xfrm>
            <a:off x="184416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" name="Shape 231"/>
          <p:cNvSpPr/>
          <p:nvPr/>
        </p:nvSpPr>
        <p:spPr>
          <a:xfrm>
            <a:off x="20124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" name="Shape 232"/>
          <p:cNvSpPr/>
          <p:nvPr/>
        </p:nvSpPr>
        <p:spPr>
          <a:xfrm>
            <a:off x="218066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" name="Shape 233"/>
          <p:cNvSpPr/>
          <p:nvPr/>
        </p:nvSpPr>
        <p:spPr>
          <a:xfrm>
            <a:off x="234891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" name="Shape 234"/>
          <p:cNvSpPr/>
          <p:nvPr/>
        </p:nvSpPr>
        <p:spPr>
          <a:xfrm>
            <a:off x="25171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" name="Shape 235"/>
          <p:cNvSpPr/>
          <p:nvPr/>
        </p:nvSpPr>
        <p:spPr>
          <a:xfrm>
            <a:off x="268541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" name="Shape 236"/>
          <p:cNvSpPr/>
          <p:nvPr/>
        </p:nvSpPr>
        <p:spPr>
          <a:xfrm>
            <a:off x="28536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" name="Shape 237"/>
          <p:cNvSpPr/>
          <p:nvPr/>
        </p:nvSpPr>
        <p:spPr>
          <a:xfrm>
            <a:off x="302190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" name="Shape 238"/>
          <p:cNvSpPr/>
          <p:nvPr/>
        </p:nvSpPr>
        <p:spPr>
          <a:xfrm>
            <a:off x="319015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" name="Shape 239"/>
          <p:cNvSpPr/>
          <p:nvPr/>
        </p:nvSpPr>
        <p:spPr>
          <a:xfrm>
            <a:off x="33584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" name="Shape 240"/>
          <p:cNvSpPr/>
          <p:nvPr/>
        </p:nvSpPr>
        <p:spPr>
          <a:xfrm>
            <a:off x="352665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" name="Shape 241"/>
          <p:cNvSpPr/>
          <p:nvPr/>
        </p:nvSpPr>
        <p:spPr>
          <a:xfrm>
            <a:off x="36949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" name="Shape 242"/>
          <p:cNvSpPr/>
          <p:nvPr/>
        </p:nvSpPr>
        <p:spPr>
          <a:xfrm>
            <a:off x="386315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" name="Shape 243"/>
          <p:cNvSpPr/>
          <p:nvPr/>
        </p:nvSpPr>
        <p:spPr>
          <a:xfrm>
            <a:off x="403140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" name="Shape 244"/>
          <p:cNvSpPr/>
          <p:nvPr/>
        </p:nvSpPr>
        <p:spPr>
          <a:xfrm>
            <a:off x="41996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" name="Shape 245"/>
          <p:cNvSpPr/>
          <p:nvPr/>
        </p:nvSpPr>
        <p:spPr>
          <a:xfrm>
            <a:off x="436790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" name="Shape 246"/>
          <p:cNvSpPr/>
          <p:nvPr/>
        </p:nvSpPr>
        <p:spPr>
          <a:xfrm>
            <a:off x="45361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" name="Shape 247"/>
          <p:cNvSpPr/>
          <p:nvPr/>
        </p:nvSpPr>
        <p:spPr>
          <a:xfrm>
            <a:off x="470440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" name="Shape 248"/>
          <p:cNvSpPr/>
          <p:nvPr/>
        </p:nvSpPr>
        <p:spPr>
          <a:xfrm>
            <a:off x="487265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" name="Shape 249"/>
          <p:cNvSpPr/>
          <p:nvPr/>
        </p:nvSpPr>
        <p:spPr>
          <a:xfrm>
            <a:off x="50409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" name="Shape 250"/>
          <p:cNvSpPr/>
          <p:nvPr/>
        </p:nvSpPr>
        <p:spPr>
          <a:xfrm>
            <a:off x="520915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" name="Shape 251"/>
          <p:cNvSpPr/>
          <p:nvPr/>
        </p:nvSpPr>
        <p:spPr>
          <a:xfrm>
            <a:off x="53774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" name="Shape 252"/>
          <p:cNvSpPr/>
          <p:nvPr/>
        </p:nvSpPr>
        <p:spPr>
          <a:xfrm>
            <a:off x="554565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" name="Shape 253"/>
          <p:cNvSpPr/>
          <p:nvPr/>
        </p:nvSpPr>
        <p:spPr>
          <a:xfrm>
            <a:off x="571390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" name="Shape 254"/>
          <p:cNvSpPr/>
          <p:nvPr/>
        </p:nvSpPr>
        <p:spPr>
          <a:xfrm>
            <a:off x="58821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" name="Shape 255"/>
          <p:cNvSpPr/>
          <p:nvPr/>
        </p:nvSpPr>
        <p:spPr>
          <a:xfrm>
            <a:off x="605040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" name="Shape 256"/>
          <p:cNvSpPr/>
          <p:nvPr/>
        </p:nvSpPr>
        <p:spPr>
          <a:xfrm>
            <a:off x="62186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" name="Shape 257"/>
          <p:cNvSpPr/>
          <p:nvPr/>
        </p:nvSpPr>
        <p:spPr>
          <a:xfrm>
            <a:off x="638690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" name="Shape 258"/>
          <p:cNvSpPr/>
          <p:nvPr/>
        </p:nvSpPr>
        <p:spPr>
          <a:xfrm>
            <a:off x="655515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" name="Shape 259"/>
          <p:cNvSpPr/>
          <p:nvPr/>
        </p:nvSpPr>
        <p:spPr>
          <a:xfrm>
            <a:off x="67234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" name="Shape 260"/>
          <p:cNvSpPr/>
          <p:nvPr/>
        </p:nvSpPr>
        <p:spPr>
          <a:xfrm>
            <a:off x="689165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" name="Shape 261"/>
          <p:cNvSpPr/>
          <p:nvPr/>
        </p:nvSpPr>
        <p:spPr>
          <a:xfrm>
            <a:off x="70599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" name="Shape 262"/>
          <p:cNvSpPr/>
          <p:nvPr/>
        </p:nvSpPr>
        <p:spPr>
          <a:xfrm>
            <a:off x="722814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" name="Shape 263"/>
          <p:cNvSpPr/>
          <p:nvPr/>
        </p:nvSpPr>
        <p:spPr>
          <a:xfrm>
            <a:off x="739639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" name="Shape 264"/>
          <p:cNvSpPr/>
          <p:nvPr/>
        </p:nvSpPr>
        <p:spPr>
          <a:xfrm>
            <a:off x="75646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" name="Shape 265"/>
          <p:cNvSpPr/>
          <p:nvPr/>
        </p:nvSpPr>
        <p:spPr>
          <a:xfrm>
            <a:off x="773289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" name="Shape 266"/>
          <p:cNvSpPr/>
          <p:nvPr/>
        </p:nvSpPr>
        <p:spPr>
          <a:xfrm>
            <a:off x="79011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" name="Shape 267"/>
          <p:cNvSpPr/>
          <p:nvPr/>
        </p:nvSpPr>
        <p:spPr>
          <a:xfrm>
            <a:off x="806939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" name="Shape 268"/>
          <p:cNvSpPr/>
          <p:nvPr/>
        </p:nvSpPr>
        <p:spPr>
          <a:xfrm>
            <a:off x="823764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" name="Shape 269"/>
          <p:cNvSpPr/>
          <p:nvPr/>
        </p:nvSpPr>
        <p:spPr>
          <a:xfrm>
            <a:off x="84058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" name="Shape 270"/>
          <p:cNvSpPr/>
          <p:nvPr/>
        </p:nvSpPr>
        <p:spPr>
          <a:xfrm>
            <a:off x="857414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" name="Shape 271"/>
          <p:cNvSpPr/>
          <p:nvPr/>
        </p:nvSpPr>
        <p:spPr>
          <a:xfrm>
            <a:off x="87423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" name="Shape 272"/>
          <p:cNvSpPr/>
          <p:nvPr/>
        </p:nvSpPr>
        <p:spPr>
          <a:xfrm>
            <a:off x="891064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" name="Shape 273"/>
          <p:cNvSpPr/>
          <p:nvPr/>
        </p:nvSpPr>
        <p:spPr>
          <a:xfrm>
            <a:off x="907889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" name="Shape 274"/>
          <p:cNvSpPr/>
          <p:nvPr/>
        </p:nvSpPr>
        <p:spPr>
          <a:xfrm>
            <a:off x="92471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" name="Shape 275"/>
          <p:cNvSpPr/>
          <p:nvPr/>
        </p:nvSpPr>
        <p:spPr>
          <a:xfrm>
            <a:off x="941539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" name="Shape 276"/>
          <p:cNvSpPr/>
          <p:nvPr/>
        </p:nvSpPr>
        <p:spPr>
          <a:xfrm>
            <a:off x="95836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" name="Shape 277"/>
          <p:cNvSpPr/>
          <p:nvPr/>
        </p:nvSpPr>
        <p:spPr>
          <a:xfrm>
            <a:off x="975189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" name="Shape 278"/>
          <p:cNvSpPr/>
          <p:nvPr/>
        </p:nvSpPr>
        <p:spPr>
          <a:xfrm>
            <a:off x="992014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" name="Shape 279"/>
          <p:cNvSpPr/>
          <p:nvPr/>
        </p:nvSpPr>
        <p:spPr>
          <a:xfrm>
            <a:off x="100883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" name="Shape 280"/>
          <p:cNvSpPr/>
          <p:nvPr/>
        </p:nvSpPr>
        <p:spPr>
          <a:xfrm>
            <a:off x="1025664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" name="Shape 281"/>
          <p:cNvSpPr/>
          <p:nvPr/>
        </p:nvSpPr>
        <p:spPr>
          <a:xfrm>
            <a:off x="104248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" name="Shape 282"/>
          <p:cNvSpPr/>
          <p:nvPr/>
        </p:nvSpPr>
        <p:spPr>
          <a:xfrm>
            <a:off x="1059314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" name="Shape 283"/>
          <p:cNvSpPr/>
          <p:nvPr/>
        </p:nvSpPr>
        <p:spPr>
          <a:xfrm>
            <a:off x="1076139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" name="Shape 284"/>
          <p:cNvSpPr/>
          <p:nvPr/>
        </p:nvSpPr>
        <p:spPr>
          <a:xfrm>
            <a:off x="109296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" name="Shape 285"/>
          <p:cNvSpPr/>
          <p:nvPr/>
        </p:nvSpPr>
        <p:spPr>
          <a:xfrm>
            <a:off x="1109789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" name="Shape 286"/>
          <p:cNvSpPr/>
          <p:nvPr/>
        </p:nvSpPr>
        <p:spPr>
          <a:xfrm>
            <a:off x="112661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" name="Shape 287"/>
          <p:cNvSpPr/>
          <p:nvPr/>
        </p:nvSpPr>
        <p:spPr>
          <a:xfrm>
            <a:off x="1143438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" name="Shape 288"/>
          <p:cNvSpPr/>
          <p:nvPr/>
        </p:nvSpPr>
        <p:spPr>
          <a:xfrm>
            <a:off x="1160263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" name="Shape 289"/>
          <p:cNvSpPr/>
          <p:nvPr/>
        </p:nvSpPr>
        <p:spPr>
          <a:xfrm>
            <a:off x="117708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" name="Shape 290"/>
          <p:cNvSpPr/>
          <p:nvPr/>
        </p:nvSpPr>
        <p:spPr>
          <a:xfrm>
            <a:off x="1193913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" name="Shape 291"/>
          <p:cNvSpPr/>
          <p:nvPr/>
        </p:nvSpPr>
        <p:spPr>
          <a:xfrm>
            <a:off x="121073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" name="Shape 292"/>
          <p:cNvSpPr/>
          <p:nvPr/>
        </p:nvSpPr>
        <p:spPr>
          <a:xfrm>
            <a:off x="-658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" name="Shape 293"/>
          <p:cNvSpPr/>
          <p:nvPr/>
        </p:nvSpPr>
        <p:spPr>
          <a:xfrm>
            <a:off x="16166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" name="Shape 294"/>
          <p:cNvSpPr/>
          <p:nvPr/>
        </p:nvSpPr>
        <p:spPr>
          <a:xfrm>
            <a:off x="32991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" name="Shape 295"/>
          <p:cNvSpPr/>
          <p:nvPr/>
        </p:nvSpPr>
        <p:spPr>
          <a:xfrm>
            <a:off x="49816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" name="Shape 296"/>
          <p:cNvSpPr/>
          <p:nvPr/>
        </p:nvSpPr>
        <p:spPr>
          <a:xfrm>
            <a:off x="66641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" name="Shape 297"/>
          <p:cNvSpPr/>
          <p:nvPr/>
        </p:nvSpPr>
        <p:spPr>
          <a:xfrm>
            <a:off x="8346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0" name="Shape 298"/>
          <p:cNvSpPr/>
          <p:nvPr/>
        </p:nvSpPr>
        <p:spPr>
          <a:xfrm>
            <a:off x="100291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1" name="Shape 299"/>
          <p:cNvSpPr/>
          <p:nvPr/>
        </p:nvSpPr>
        <p:spPr>
          <a:xfrm>
            <a:off x="11711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2" name="Shape 300"/>
          <p:cNvSpPr/>
          <p:nvPr/>
        </p:nvSpPr>
        <p:spPr>
          <a:xfrm>
            <a:off x="133941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3" name="Shape 301"/>
          <p:cNvSpPr/>
          <p:nvPr/>
        </p:nvSpPr>
        <p:spPr>
          <a:xfrm>
            <a:off x="150766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4" name="Shape 302"/>
          <p:cNvSpPr/>
          <p:nvPr/>
        </p:nvSpPr>
        <p:spPr>
          <a:xfrm>
            <a:off x="16759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5" name="Shape 303"/>
          <p:cNvSpPr/>
          <p:nvPr/>
        </p:nvSpPr>
        <p:spPr>
          <a:xfrm>
            <a:off x="184416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6" name="Shape 304"/>
          <p:cNvSpPr/>
          <p:nvPr/>
        </p:nvSpPr>
        <p:spPr>
          <a:xfrm>
            <a:off x="20124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7" name="Shape 305"/>
          <p:cNvSpPr/>
          <p:nvPr/>
        </p:nvSpPr>
        <p:spPr>
          <a:xfrm>
            <a:off x="218066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8" name="Shape 306"/>
          <p:cNvSpPr/>
          <p:nvPr/>
        </p:nvSpPr>
        <p:spPr>
          <a:xfrm>
            <a:off x="234891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9" name="Shape 307"/>
          <p:cNvSpPr/>
          <p:nvPr/>
        </p:nvSpPr>
        <p:spPr>
          <a:xfrm>
            <a:off x="25171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0" name="Shape 308"/>
          <p:cNvSpPr/>
          <p:nvPr/>
        </p:nvSpPr>
        <p:spPr>
          <a:xfrm>
            <a:off x="268541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1" name="Shape 309"/>
          <p:cNvSpPr/>
          <p:nvPr/>
        </p:nvSpPr>
        <p:spPr>
          <a:xfrm>
            <a:off x="28536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2" name="Shape 310"/>
          <p:cNvSpPr/>
          <p:nvPr/>
        </p:nvSpPr>
        <p:spPr>
          <a:xfrm>
            <a:off x="302190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3" name="Shape 311"/>
          <p:cNvSpPr/>
          <p:nvPr/>
        </p:nvSpPr>
        <p:spPr>
          <a:xfrm>
            <a:off x="319015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4" name="Shape 312"/>
          <p:cNvSpPr/>
          <p:nvPr/>
        </p:nvSpPr>
        <p:spPr>
          <a:xfrm>
            <a:off x="33584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5" name="Shape 313"/>
          <p:cNvSpPr/>
          <p:nvPr/>
        </p:nvSpPr>
        <p:spPr>
          <a:xfrm>
            <a:off x="352665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6" name="Shape 314"/>
          <p:cNvSpPr/>
          <p:nvPr/>
        </p:nvSpPr>
        <p:spPr>
          <a:xfrm>
            <a:off x="36949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7" name="Shape 315"/>
          <p:cNvSpPr/>
          <p:nvPr/>
        </p:nvSpPr>
        <p:spPr>
          <a:xfrm>
            <a:off x="386315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8" name="Shape 316"/>
          <p:cNvSpPr/>
          <p:nvPr/>
        </p:nvSpPr>
        <p:spPr>
          <a:xfrm>
            <a:off x="403140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9" name="Shape 317"/>
          <p:cNvSpPr/>
          <p:nvPr/>
        </p:nvSpPr>
        <p:spPr>
          <a:xfrm>
            <a:off x="41996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0" name="Shape 318"/>
          <p:cNvSpPr/>
          <p:nvPr/>
        </p:nvSpPr>
        <p:spPr>
          <a:xfrm>
            <a:off x="436790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1" name="Shape 319"/>
          <p:cNvSpPr/>
          <p:nvPr/>
        </p:nvSpPr>
        <p:spPr>
          <a:xfrm>
            <a:off x="45361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2" name="Shape 320"/>
          <p:cNvSpPr/>
          <p:nvPr/>
        </p:nvSpPr>
        <p:spPr>
          <a:xfrm>
            <a:off x="470440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3" name="Shape 321"/>
          <p:cNvSpPr/>
          <p:nvPr/>
        </p:nvSpPr>
        <p:spPr>
          <a:xfrm>
            <a:off x="487265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4" name="Shape 322"/>
          <p:cNvSpPr/>
          <p:nvPr/>
        </p:nvSpPr>
        <p:spPr>
          <a:xfrm>
            <a:off x="50409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5" name="Shape 323"/>
          <p:cNvSpPr/>
          <p:nvPr/>
        </p:nvSpPr>
        <p:spPr>
          <a:xfrm>
            <a:off x="520915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6" name="Shape 324"/>
          <p:cNvSpPr/>
          <p:nvPr/>
        </p:nvSpPr>
        <p:spPr>
          <a:xfrm>
            <a:off x="53774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7" name="Shape 325"/>
          <p:cNvSpPr/>
          <p:nvPr/>
        </p:nvSpPr>
        <p:spPr>
          <a:xfrm>
            <a:off x="554565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8" name="Shape 326"/>
          <p:cNvSpPr/>
          <p:nvPr/>
        </p:nvSpPr>
        <p:spPr>
          <a:xfrm>
            <a:off x="571390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9" name="Shape 327"/>
          <p:cNvSpPr/>
          <p:nvPr/>
        </p:nvSpPr>
        <p:spPr>
          <a:xfrm>
            <a:off x="58821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0" name="Shape 328"/>
          <p:cNvSpPr/>
          <p:nvPr/>
        </p:nvSpPr>
        <p:spPr>
          <a:xfrm>
            <a:off x="605040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1" name="Shape 329"/>
          <p:cNvSpPr/>
          <p:nvPr/>
        </p:nvSpPr>
        <p:spPr>
          <a:xfrm>
            <a:off x="62186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2" name="Shape 330"/>
          <p:cNvSpPr/>
          <p:nvPr/>
        </p:nvSpPr>
        <p:spPr>
          <a:xfrm>
            <a:off x="638690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3" name="Shape 331"/>
          <p:cNvSpPr/>
          <p:nvPr/>
        </p:nvSpPr>
        <p:spPr>
          <a:xfrm>
            <a:off x="655515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4" name="Shape 332"/>
          <p:cNvSpPr/>
          <p:nvPr/>
        </p:nvSpPr>
        <p:spPr>
          <a:xfrm>
            <a:off x="67234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5" name="Shape 333"/>
          <p:cNvSpPr/>
          <p:nvPr/>
        </p:nvSpPr>
        <p:spPr>
          <a:xfrm>
            <a:off x="689165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6" name="Shape 334"/>
          <p:cNvSpPr/>
          <p:nvPr/>
        </p:nvSpPr>
        <p:spPr>
          <a:xfrm>
            <a:off x="70599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7" name="Shape 335"/>
          <p:cNvSpPr/>
          <p:nvPr/>
        </p:nvSpPr>
        <p:spPr>
          <a:xfrm>
            <a:off x="722814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8" name="Shape 336"/>
          <p:cNvSpPr/>
          <p:nvPr/>
        </p:nvSpPr>
        <p:spPr>
          <a:xfrm>
            <a:off x="739639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9" name="Shape 337"/>
          <p:cNvSpPr/>
          <p:nvPr/>
        </p:nvSpPr>
        <p:spPr>
          <a:xfrm>
            <a:off x="75646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0" name="Shape 338"/>
          <p:cNvSpPr/>
          <p:nvPr/>
        </p:nvSpPr>
        <p:spPr>
          <a:xfrm>
            <a:off x="773289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1" name="Shape 339"/>
          <p:cNvSpPr/>
          <p:nvPr/>
        </p:nvSpPr>
        <p:spPr>
          <a:xfrm>
            <a:off x="79011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2" name="Shape 340"/>
          <p:cNvSpPr/>
          <p:nvPr/>
        </p:nvSpPr>
        <p:spPr>
          <a:xfrm>
            <a:off x="806939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3" name="Shape 341"/>
          <p:cNvSpPr/>
          <p:nvPr/>
        </p:nvSpPr>
        <p:spPr>
          <a:xfrm>
            <a:off x="823764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4" name="Shape 342"/>
          <p:cNvSpPr/>
          <p:nvPr/>
        </p:nvSpPr>
        <p:spPr>
          <a:xfrm>
            <a:off x="84058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5" name="Shape 343"/>
          <p:cNvSpPr/>
          <p:nvPr/>
        </p:nvSpPr>
        <p:spPr>
          <a:xfrm>
            <a:off x="857414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6" name="Shape 344"/>
          <p:cNvSpPr/>
          <p:nvPr/>
        </p:nvSpPr>
        <p:spPr>
          <a:xfrm>
            <a:off x="87423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7" name="Shape 345"/>
          <p:cNvSpPr/>
          <p:nvPr/>
        </p:nvSpPr>
        <p:spPr>
          <a:xfrm>
            <a:off x="891064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8" name="Shape 346"/>
          <p:cNvSpPr/>
          <p:nvPr/>
        </p:nvSpPr>
        <p:spPr>
          <a:xfrm>
            <a:off x="907889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9" name="Shape 347"/>
          <p:cNvSpPr/>
          <p:nvPr/>
        </p:nvSpPr>
        <p:spPr>
          <a:xfrm>
            <a:off x="92471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0" name="Shape 348"/>
          <p:cNvSpPr/>
          <p:nvPr/>
        </p:nvSpPr>
        <p:spPr>
          <a:xfrm>
            <a:off x="941539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1" name="Shape 349"/>
          <p:cNvSpPr/>
          <p:nvPr/>
        </p:nvSpPr>
        <p:spPr>
          <a:xfrm>
            <a:off x="95836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2" name="Shape 350"/>
          <p:cNvSpPr/>
          <p:nvPr/>
        </p:nvSpPr>
        <p:spPr>
          <a:xfrm>
            <a:off x="975189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3" name="Shape 351"/>
          <p:cNvSpPr/>
          <p:nvPr/>
        </p:nvSpPr>
        <p:spPr>
          <a:xfrm>
            <a:off x="992014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4" name="Shape 352"/>
          <p:cNvSpPr/>
          <p:nvPr/>
        </p:nvSpPr>
        <p:spPr>
          <a:xfrm>
            <a:off x="100883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5" name="Shape 353"/>
          <p:cNvSpPr/>
          <p:nvPr/>
        </p:nvSpPr>
        <p:spPr>
          <a:xfrm>
            <a:off x="1025664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6" name="Shape 354"/>
          <p:cNvSpPr/>
          <p:nvPr/>
        </p:nvSpPr>
        <p:spPr>
          <a:xfrm>
            <a:off x="104248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7" name="Shape 355"/>
          <p:cNvSpPr/>
          <p:nvPr/>
        </p:nvSpPr>
        <p:spPr>
          <a:xfrm>
            <a:off x="1059314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8" name="Shape 356"/>
          <p:cNvSpPr/>
          <p:nvPr/>
        </p:nvSpPr>
        <p:spPr>
          <a:xfrm>
            <a:off x="1076139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9" name="Shape 357"/>
          <p:cNvSpPr/>
          <p:nvPr/>
        </p:nvSpPr>
        <p:spPr>
          <a:xfrm>
            <a:off x="109296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0" name="Shape 358"/>
          <p:cNvSpPr/>
          <p:nvPr/>
        </p:nvSpPr>
        <p:spPr>
          <a:xfrm>
            <a:off x="1109789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1" name="Shape 359"/>
          <p:cNvSpPr/>
          <p:nvPr/>
        </p:nvSpPr>
        <p:spPr>
          <a:xfrm>
            <a:off x="112661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2" name="Shape 360"/>
          <p:cNvSpPr/>
          <p:nvPr/>
        </p:nvSpPr>
        <p:spPr>
          <a:xfrm>
            <a:off x="1143438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3" name="Shape 361"/>
          <p:cNvSpPr/>
          <p:nvPr/>
        </p:nvSpPr>
        <p:spPr>
          <a:xfrm>
            <a:off x="1160263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4" name="Shape 362"/>
          <p:cNvSpPr/>
          <p:nvPr/>
        </p:nvSpPr>
        <p:spPr>
          <a:xfrm>
            <a:off x="117708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5" name="Shape 363"/>
          <p:cNvSpPr/>
          <p:nvPr/>
        </p:nvSpPr>
        <p:spPr>
          <a:xfrm>
            <a:off x="1193913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6" name="Shape 364"/>
          <p:cNvSpPr/>
          <p:nvPr/>
        </p:nvSpPr>
        <p:spPr>
          <a:xfrm>
            <a:off x="121073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7" name="Shape 365"/>
          <p:cNvSpPr/>
          <p:nvPr/>
        </p:nvSpPr>
        <p:spPr>
          <a:xfrm>
            <a:off x="-658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8" name="Shape 366"/>
          <p:cNvSpPr/>
          <p:nvPr/>
        </p:nvSpPr>
        <p:spPr>
          <a:xfrm>
            <a:off x="16166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9" name="Shape 367"/>
          <p:cNvSpPr/>
          <p:nvPr/>
        </p:nvSpPr>
        <p:spPr>
          <a:xfrm>
            <a:off x="32991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0" name="Shape 368"/>
          <p:cNvSpPr/>
          <p:nvPr/>
        </p:nvSpPr>
        <p:spPr>
          <a:xfrm>
            <a:off x="49816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1" name="Shape 369"/>
          <p:cNvSpPr/>
          <p:nvPr/>
        </p:nvSpPr>
        <p:spPr>
          <a:xfrm>
            <a:off x="66641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2" name="Shape 370"/>
          <p:cNvSpPr/>
          <p:nvPr/>
        </p:nvSpPr>
        <p:spPr>
          <a:xfrm>
            <a:off x="8346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3" name="Shape 371"/>
          <p:cNvSpPr/>
          <p:nvPr/>
        </p:nvSpPr>
        <p:spPr>
          <a:xfrm>
            <a:off x="100291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4" name="Shape 372"/>
          <p:cNvSpPr/>
          <p:nvPr/>
        </p:nvSpPr>
        <p:spPr>
          <a:xfrm>
            <a:off x="11711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5" name="Shape 373"/>
          <p:cNvSpPr/>
          <p:nvPr/>
        </p:nvSpPr>
        <p:spPr>
          <a:xfrm>
            <a:off x="133941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6" name="Shape 374"/>
          <p:cNvSpPr/>
          <p:nvPr/>
        </p:nvSpPr>
        <p:spPr>
          <a:xfrm>
            <a:off x="150766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7" name="Shape 375"/>
          <p:cNvSpPr/>
          <p:nvPr/>
        </p:nvSpPr>
        <p:spPr>
          <a:xfrm>
            <a:off x="16759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8" name="Shape 376"/>
          <p:cNvSpPr/>
          <p:nvPr/>
        </p:nvSpPr>
        <p:spPr>
          <a:xfrm>
            <a:off x="184416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9" name="Shape 377"/>
          <p:cNvSpPr/>
          <p:nvPr/>
        </p:nvSpPr>
        <p:spPr>
          <a:xfrm>
            <a:off x="20124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0" name="Shape 378"/>
          <p:cNvSpPr/>
          <p:nvPr/>
        </p:nvSpPr>
        <p:spPr>
          <a:xfrm>
            <a:off x="218066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1" name="Shape 379"/>
          <p:cNvSpPr/>
          <p:nvPr/>
        </p:nvSpPr>
        <p:spPr>
          <a:xfrm>
            <a:off x="234891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2" name="Shape 380"/>
          <p:cNvSpPr/>
          <p:nvPr/>
        </p:nvSpPr>
        <p:spPr>
          <a:xfrm>
            <a:off x="25171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3" name="Shape 381"/>
          <p:cNvSpPr/>
          <p:nvPr/>
        </p:nvSpPr>
        <p:spPr>
          <a:xfrm>
            <a:off x="268541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4" name="Shape 382"/>
          <p:cNvSpPr/>
          <p:nvPr/>
        </p:nvSpPr>
        <p:spPr>
          <a:xfrm>
            <a:off x="28536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5" name="Shape 383"/>
          <p:cNvSpPr/>
          <p:nvPr/>
        </p:nvSpPr>
        <p:spPr>
          <a:xfrm>
            <a:off x="302190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6" name="Shape 384"/>
          <p:cNvSpPr/>
          <p:nvPr/>
        </p:nvSpPr>
        <p:spPr>
          <a:xfrm>
            <a:off x="319015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7" name="Shape 385"/>
          <p:cNvSpPr/>
          <p:nvPr/>
        </p:nvSpPr>
        <p:spPr>
          <a:xfrm>
            <a:off x="33584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8" name="Shape 386"/>
          <p:cNvSpPr/>
          <p:nvPr/>
        </p:nvSpPr>
        <p:spPr>
          <a:xfrm>
            <a:off x="352665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9" name="Shape 387"/>
          <p:cNvSpPr/>
          <p:nvPr/>
        </p:nvSpPr>
        <p:spPr>
          <a:xfrm>
            <a:off x="36949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0" name="Shape 388"/>
          <p:cNvSpPr/>
          <p:nvPr/>
        </p:nvSpPr>
        <p:spPr>
          <a:xfrm>
            <a:off x="386315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1" name="Shape 389"/>
          <p:cNvSpPr/>
          <p:nvPr/>
        </p:nvSpPr>
        <p:spPr>
          <a:xfrm>
            <a:off x="403140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2" name="Shape 390"/>
          <p:cNvSpPr/>
          <p:nvPr/>
        </p:nvSpPr>
        <p:spPr>
          <a:xfrm>
            <a:off x="41996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3" name="Shape 391"/>
          <p:cNvSpPr/>
          <p:nvPr/>
        </p:nvSpPr>
        <p:spPr>
          <a:xfrm>
            <a:off x="436790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4" name="Shape 392"/>
          <p:cNvSpPr/>
          <p:nvPr/>
        </p:nvSpPr>
        <p:spPr>
          <a:xfrm>
            <a:off x="45361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5" name="Shape 393"/>
          <p:cNvSpPr/>
          <p:nvPr/>
        </p:nvSpPr>
        <p:spPr>
          <a:xfrm>
            <a:off x="470440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6" name="Shape 394"/>
          <p:cNvSpPr/>
          <p:nvPr/>
        </p:nvSpPr>
        <p:spPr>
          <a:xfrm>
            <a:off x="487265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7" name="Shape 395"/>
          <p:cNvSpPr/>
          <p:nvPr/>
        </p:nvSpPr>
        <p:spPr>
          <a:xfrm>
            <a:off x="50409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8" name="Shape 396"/>
          <p:cNvSpPr/>
          <p:nvPr/>
        </p:nvSpPr>
        <p:spPr>
          <a:xfrm>
            <a:off x="520915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9" name="Shape 397"/>
          <p:cNvSpPr/>
          <p:nvPr/>
        </p:nvSpPr>
        <p:spPr>
          <a:xfrm>
            <a:off x="53774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0" name="Shape 398"/>
          <p:cNvSpPr/>
          <p:nvPr/>
        </p:nvSpPr>
        <p:spPr>
          <a:xfrm>
            <a:off x="554565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1" name="Shape 399"/>
          <p:cNvSpPr/>
          <p:nvPr/>
        </p:nvSpPr>
        <p:spPr>
          <a:xfrm>
            <a:off x="571390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2" name="Shape 400"/>
          <p:cNvSpPr/>
          <p:nvPr/>
        </p:nvSpPr>
        <p:spPr>
          <a:xfrm>
            <a:off x="58821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3" name="Shape 401"/>
          <p:cNvSpPr/>
          <p:nvPr/>
        </p:nvSpPr>
        <p:spPr>
          <a:xfrm>
            <a:off x="605040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4" name="Shape 402"/>
          <p:cNvSpPr/>
          <p:nvPr/>
        </p:nvSpPr>
        <p:spPr>
          <a:xfrm>
            <a:off x="62186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5" name="Shape 403"/>
          <p:cNvSpPr/>
          <p:nvPr/>
        </p:nvSpPr>
        <p:spPr>
          <a:xfrm>
            <a:off x="638690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6" name="Shape 404"/>
          <p:cNvSpPr/>
          <p:nvPr/>
        </p:nvSpPr>
        <p:spPr>
          <a:xfrm>
            <a:off x="655515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7" name="Shape 405"/>
          <p:cNvSpPr/>
          <p:nvPr/>
        </p:nvSpPr>
        <p:spPr>
          <a:xfrm>
            <a:off x="67234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8" name="Shape 406"/>
          <p:cNvSpPr/>
          <p:nvPr/>
        </p:nvSpPr>
        <p:spPr>
          <a:xfrm>
            <a:off x="689165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9" name="Shape 407"/>
          <p:cNvSpPr/>
          <p:nvPr/>
        </p:nvSpPr>
        <p:spPr>
          <a:xfrm>
            <a:off x="70599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0" name="Shape 408"/>
          <p:cNvSpPr/>
          <p:nvPr/>
        </p:nvSpPr>
        <p:spPr>
          <a:xfrm>
            <a:off x="722814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1" name="Shape 409"/>
          <p:cNvSpPr/>
          <p:nvPr/>
        </p:nvSpPr>
        <p:spPr>
          <a:xfrm>
            <a:off x="739639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2" name="Shape 410"/>
          <p:cNvSpPr/>
          <p:nvPr/>
        </p:nvSpPr>
        <p:spPr>
          <a:xfrm>
            <a:off x="75646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3" name="Shape 411"/>
          <p:cNvSpPr/>
          <p:nvPr/>
        </p:nvSpPr>
        <p:spPr>
          <a:xfrm>
            <a:off x="773289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4" name="Shape 412"/>
          <p:cNvSpPr/>
          <p:nvPr/>
        </p:nvSpPr>
        <p:spPr>
          <a:xfrm>
            <a:off x="79011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5" name="Shape 413"/>
          <p:cNvSpPr/>
          <p:nvPr/>
        </p:nvSpPr>
        <p:spPr>
          <a:xfrm>
            <a:off x="806939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6" name="Shape 414"/>
          <p:cNvSpPr/>
          <p:nvPr/>
        </p:nvSpPr>
        <p:spPr>
          <a:xfrm>
            <a:off x="823764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7" name="Shape 415"/>
          <p:cNvSpPr/>
          <p:nvPr/>
        </p:nvSpPr>
        <p:spPr>
          <a:xfrm>
            <a:off x="84058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8" name="Shape 416"/>
          <p:cNvSpPr/>
          <p:nvPr/>
        </p:nvSpPr>
        <p:spPr>
          <a:xfrm>
            <a:off x="857414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9" name="Shape 417"/>
          <p:cNvSpPr/>
          <p:nvPr/>
        </p:nvSpPr>
        <p:spPr>
          <a:xfrm>
            <a:off x="87423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0" name="Shape 418"/>
          <p:cNvSpPr/>
          <p:nvPr/>
        </p:nvSpPr>
        <p:spPr>
          <a:xfrm>
            <a:off x="891064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1" name="Shape 419"/>
          <p:cNvSpPr/>
          <p:nvPr/>
        </p:nvSpPr>
        <p:spPr>
          <a:xfrm>
            <a:off x="907889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2" name="Shape 420"/>
          <p:cNvSpPr/>
          <p:nvPr/>
        </p:nvSpPr>
        <p:spPr>
          <a:xfrm>
            <a:off x="92471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3" name="Shape 421"/>
          <p:cNvSpPr/>
          <p:nvPr/>
        </p:nvSpPr>
        <p:spPr>
          <a:xfrm>
            <a:off x="941539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4" name="Shape 422"/>
          <p:cNvSpPr/>
          <p:nvPr/>
        </p:nvSpPr>
        <p:spPr>
          <a:xfrm>
            <a:off x="95836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5" name="Shape 423"/>
          <p:cNvSpPr/>
          <p:nvPr/>
        </p:nvSpPr>
        <p:spPr>
          <a:xfrm>
            <a:off x="975189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6" name="Shape 424"/>
          <p:cNvSpPr/>
          <p:nvPr/>
        </p:nvSpPr>
        <p:spPr>
          <a:xfrm>
            <a:off x="992014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7" name="Shape 425"/>
          <p:cNvSpPr/>
          <p:nvPr/>
        </p:nvSpPr>
        <p:spPr>
          <a:xfrm>
            <a:off x="100883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8" name="Shape 426"/>
          <p:cNvSpPr/>
          <p:nvPr/>
        </p:nvSpPr>
        <p:spPr>
          <a:xfrm>
            <a:off x="1025664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9" name="Shape 427"/>
          <p:cNvSpPr/>
          <p:nvPr/>
        </p:nvSpPr>
        <p:spPr>
          <a:xfrm>
            <a:off x="104248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0" name="Shape 428"/>
          <p:cNvSpPr/>
          <p:nvPr/>
        </p:nvSpPr>
        <p:spPr>
          <a:xfrm>
            <a:off x="1059314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1" name="Shape 429"/>
          <p:cNvSpPr/>
          <p:nvPr/>
        </p:nvSpPr>
        <p:spPr>
          <a:xfrm>
            <a:off x="1076139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2" name="Shape 430"/>
          <p:cNvSpPr/>
          <p:nvPr/>
        </p:nvSpPr>
        <p:spPr>
          <a:xfrm>
            <a:off x="109296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3" name="Shape 431"/>
          <p:cNvSpPr/>
          <p:nvPr/>
        </p:nvSpPr>
        <p:spPr>
          <a:xfrm>
            <a:off x="1109789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4" name="Shape 432"/>
          <p:cNvSpPr/>
          <p:nvPr/>
        </p:nvSpPr>
        <p:spPr>
          <a:xfrm>
            <a:off x="112661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5" name="Shape 433"/>
          <p:cNvSpPr/>
          <p:nvPr/>
        </p:nvSpPr>
        <p:spPr>
          <a:xfrm>
            <a:off x="1143438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6" name="Shape 434"/>
          <p:cNvSpPr/>
          <p:nvPr/>
        </p:nvSpPr>
        <p:spPr>
          <a:xfrm>
            <a:off x="1160263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7" name="Shape 435"/>
          <p:cNvSpPr/>
          <p:nvPr/>
        </p:nvSpPr>
        <p:spPr>
          <a:xfrm>
            <a:off x="117708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8" name="Shape 436"/>
          <p:cNvSpPr/>
          <p:nvPr/>
        </p:nvSpPr>
        <p:spPr>
          <a:xfrm>
            <a:off x="1193913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9" name="Shape 437"/>
          <p:cNvSpPr/>
          <p:nvPr/>
        </p:nvSpPr>
        <p:spPr>
          <a:xfrm>
            <a:off x="121073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0" name="Shape 438"/>
          <p:cNvSpPr/>
          <p:nvPr/>
        </p:nvSpPr>
        <p:spPr>
          <a:xfrm>
            <a:off x="-658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1" name="Shape 439"/>
          <p:cNvSpPr/>
          <p:nvPr/>
        </p:nvSpPr>
        <p:spPr>
          <a:xfrm>
            <a:off x="16166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2" name="Shape 440"/>
          <p:cNvSpPr/>
          <p:nvPr/>
        </p:nvSpPr>
        <p:spPr>
          <a:xfrm>
            <a:off x="32991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3" name="Shape 441"/>
          <p:cNvSpPr/>
          <p:nvPr/>
        </p:nvSpPr>
        <p:spPr>
          <a:xfrm>
            <a:off x="49816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4" name="Shape 442"/>
          <p:cNvSpPr/>
          <p:nvPr/>
        </p:nvSpPr>
        <p:spPr>
          <a:xfrm>
            <a:off x="66641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5" name="Shape 443"/>
          <p:cNvSpPr/>
          <p:nvPr/>
        </p:nvSpPr>
        <p:spPr>
          <a:xfrm>
            <a:off x="8346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6" name="Shape 444"/>
          <p:cNvSpPr/>
          <p:nvPr/>
        </p:nvSpPr>
        <p:spPr>
          <a:xfrm>
            <a:off x="100291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7" name="Shape 445"/>
          <p:cNvSpPr/>
          <p:nvPr/>
        </p:nvSpPr>
        <p:spPr>
          <a:xfrm>
            <a:off x="11711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8" name="Shape 446"/>
          <p:cNvSpPr/>
          <p:nvPr/>
        </p:nvSpPr>
        <p:spPr>
          <a:xfrm>
            <a:off x="133941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9" name="Shape 447"/>
          <p:cNvSpPr/>
          <p:nvPr/>
        </p:nvSpPr>
        <p:spPr>
          <a:xfrm>
            <a:off x="150766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0" name="Shape 448"/>
          <p:cNvSpPr/>
          <p:nvPr/>
        </p:nvSpPr>
        <p:spPr>
          <a:xfrm>
            <a:off x="16759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1" name="Shape 449"/>
          <p:cNvSpPr/>
          <p:nvPr/>
        </p:nvSpPr>
        <p:spPr>
          <a:xfrm>
            <a:off x="184416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2" name="Shape 450"/>
          <p:cNvSpPr/>
          <p:nvPr/>
        </p:nvSpPr>
        <p:spPr>
          <a:xfrm>
            <a:off x="20124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3" name="Shape 451"/>
          <p:cNvSpPr/>
          <p:nvPr/>
        </p:nvSpPr>
        <p:spPr>
          <a:xfrm>
            <a:off x="218066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4" name="Shape 452"/>
          <p:cNvSpPr/>
          <p:nvPr/>
        </p:nvSpPr>
        <p:spPr>
          <a:xfrm>
            <a:off x="234891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5" name="Shape 453"/>
          <p:cNvSpPr/>
          <p:nvPr/>
        </p:nvSpPr>
        <p:spPr>
          <a:xfrm>
            <a:off x="25171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6" name="Shape 454"/>
          <p:cNvSpPr/>
          <p:nvPr/>
        </p:nvSpPr>
        <p:spPr>
          <a:xfrm>
            <a:off x="268541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7" name="Shape 455"/>
          <p:cNvSpPr/>
          <p:nvPr/>
        </p:nvSpPr>
        <p:spPr>
          <a:xfrm>
            <a:off x="28536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8" name="Shape 456"/>
          <p:cNvSpPr/>
          <p:nvPr/>
        </p:nvSpPr>
        <p:spPr>
          <a:xfrm>
            <a:off x="302190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9" name="Shape 457"/>
          <p:cNvSpPr/>
          <p:nvPr/>
        </p:nvSpPr>
        <p:spPr>
          <a:xfrm>
            <a:off x="319015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0" name="Shape 458"/>
          <p:cNvSpPr/>
          <p:nvPr/>
        </p:nvSpPr>
        <p:spPr>
          <a:xfrm>
            <a:off x="33584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1" name="Shape 459"/>
          <p:cNvSpPr/>
          <p:nvPr/>
        </p:nvSpPr>
        <p:spPr>
          <a:xfrm>
            <a:off x="352665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2" name="Shape 460"/>
          <p:cNvSpPr/>
          <p:nvPr/>
        </p:nvSpPr>
        <p:spPr>
          <a:xfrm>
            <a:off x="36949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3" name="Shape 461"/>
          <p:cNvSpPr/>
          <p:nvPr/>
        </p:nvSpPr>
        <p:spPr>
          <a:xfrm>
            <a:off x="386315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4" name="Shape 462"/>
          <p:cNvSpPr/>
          <p:nvPr/>
        </p:nvSpPr>
        <p:spPr>
          <a:xfrm>
            <a:off x="403140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5" name="Shape 463"/>
          <p:cNvSpPr/>
          <p:nvPr/>
        </p:nvSpPr>
        <p:spPr>
          <a:xfrm>
            <a:off x="41996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6" name="Shape 464"/>
          <p:cNvSpPr/>
          <p:nvPr/>
        </p:nvSpPr>
        <p:spPr>
          <a:xfrm>
            <a:off x="436790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7" name="Shape 465"/>
          <p:cNvSpPr/>
          <p:nvPr/>
        </p:nvSpPr>
        <p:spPr>
          <a:xfrm>
            <a:off x="45361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8" name="Shape 466"/>
          <p:cNvSpPr/>
          <p:nvPr/>
        </p:nvSpPr>
        <p:spPr>
          <a:xfrm>
            <a:off x="470440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9" name="Shape 467"/>
          <p:cNvSpPr/>
          <p:nvPr/>
        </p:nvSpPr>
        <p:spPr>
          <a:xfrm>
            <a:off x="487265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0" name="Shape 468"/>
          <p:cNvSpPr/>
          <p:nvPr/>
        </p:nvSpPr>
        <p:spPr>
          <a:xfrm>
            <a:off x="50409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1" name="Shape 469"/>
          <p:cNvSpPr/>
          <p:nvPr/>
        </p:nvSpPr>
        <p:spPr>
          <a:xfrm>
            <a:off x="520915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2" name="Shape 470"/>
          <p:cNvSpPr/>
          <p:nvPr/>
        </p:nvSpPr>
        <p:spPr>
          <a:xfrm>
            <a:off x="53774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3" name="Shape 471"/>
          <p:cNvSpPr/>
          <p:nvPr/>
        </p:nvSpPr>
        <p:spPr>
          <a:xfrm>
            <a:off x="554565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4" name="Shape 472"/>
          <p:cNvSpPr/>
          <p:nvPr/>
        </p:nvSpPr>
        <p:spPr>
          <a:xfrm>
            <a:off x="571390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5" name="Shape 473"/>
          <p:cNvSpPr/>
          <p:nvPr/>
        </p:nvSpPr>
        <p:spPr>
          <a:xfrm>
            <a:off x="58821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6" name="Shape 474"/>
          <p:cNvSpPr/>
          <p:nvPr/>
        </p:nvSpPr>
        <p:spPr>
          <a:xfrm>
            <a:off x="605040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7" name="Shape 475"/>
          <p:cNvSpPr/>
          <p:nvPr/>
        </p:nvSpPr>
        <p:spPr>
          <a:xfrm>
            <a:off x="62186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8" name="Shape 476"/>
          <p:cNvSpPr/>
          <p:nvPr/>
        </p:nvSpPr>
        <p:spPr>
          <a:xfrm>
            <a:off x="638690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9" name="Shape 477"/>
          <p:cNvSpPr/>
          <p:nvPr/>
        </p:nvSpPr>
        <p:spPr>
          <a:xfrm>
            <a:off x="655515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0" name="Shape 478"/>
          <p:cNvSpPr/>
          <p:nvPr/>
        </p:nvSpPr>
        <p:spPr>
          <a:xfrm>
            <a:off x="67234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1" name="Shape 479"/>
          <p:cNvSpPr/>
          <p:nvPr/>
        </p:nvSpPr>
        <p:spPr>
          <a:xfrm>
            <a:off x="689165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2" name="Shape 480"/>
          <p:cNvSpPr/>
          <p:nvPr/>
        </p:nvSpPr>
        <p:spPr>
          <a:xfrm>
            <a:off x="70599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3" name="Shape 481"/>
          <p:cNvSpPr/>
          <p:nvPr/>
        </p:nvSpPr>
        <p:spPr>
          <a:xfrm>
            <a:off x="722814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4" name="Shape 482"/>
          <p:cNvSpPr/>
          <p:nvPr/>
        </p:nvSpPr>
        <p:spPr>
          <a:xfrm>
            <a:off x="739639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5" name="Shape 483"/>
          <p:cNvSpPr/>
          <p:nvPr/>
        </p:nvSpPr>
        <p:spPr>
          <a:xfrm>
            <a:off x="75646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6" name="Shape 484"/>
          <p:cNvSpPr/>
          <p:nvPr/>
        </p:nvSpPr>
        <p:spPr>
          <a:xfrm>
            <a:off x="773289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7" name="Shape 485"/>
          <p:cNvSpPr/>
          <p:nvPr/>
        </p:nvSpPr>
        <p:spPr>
          <a:xfrm>
            <a:off x="79011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8" name="Shape 486"/>
          <p:cNvSpPr/>
          <p:nvPr/>
        </p:nvSpPr>
        <p:spPr>
          <a:xfrm>
            <a:off x="806939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9" name="Shape 487"/>
          <p:cNvSpPr/>
          <p:nvPr/>
        </p:nvSpPr>
        <p:spPr>
          <a:xfrm>
            <a:off x="823764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0" name="Shape 488"/>
          <p:cNvSpPr/>
          <p:nvPr/>
        </p:nvSpPr>
        <p:spPr>
          <a:xfrm>
            <a:off x="84058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1" name="Shape 489"/>
          <p:cNvSpPr/>
          <p:nvPr/>
        </p:nvSpPr>
        <p:spPr>
          <a:xfrm>
            <a:off x="857414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2" name="Shape 490"/>
          <p:cNvSpPr/>
          <p:nvPr/>
        </p:nvSpPr>
        <p:spPr>
          <a:xfrm>
            <a:off x="87423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3" name="Shape 491"/>
          <p:cNvSpPr/>
          <p:nvPr/>
        </p:nvSpPr>
        <p:spPr>
          <a:xfrm>
            <a:off x="891064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4" name="Shape 492"/>
          <p:cNvSpPr/>
          <p:nvPr/>
        </p:nvSpPr>
        <p:spPr>
          <a:xfrm>
            <a:off x="907889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5" name="Shape 493"/>
          <p:cNvSpPr/>
          <p:nvPr/>
        </p:nvSpPr>
        <p:spPr>
          <a:xfrm>
            <a:off x="92471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6" name="Shape 494"/>
          <p:cNvSpPr/>
          <p:nvPr/>
        </p:nvSpPr>
        <p:spPr>
          <a:xfrm>
            <a:off x="941539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7" name="Shape 495"/>
          <p:cNvSpPr/>
          <p:nvPr/>
        </p:nvSpPr>
        <p:spPr>
          <a:xfrm>
            <a:off x="95836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8" name="Shape 496"/>
          <p:cNvSpPr/>
          <p:nvPr/>
        </p:nvSpPr>
        <p:spPr>
          <a:xfrm>
            <a:off x="975189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9" name="Shape 497"/>
          <p:cNvSpPr/>
          <p:nvPr/>
        </p:nvSpPr>
        <p:spPr>
          <a:xfrm>
            <a:off x="992014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0" name="Shape 498"/>
          <p:cNvSpPr/>
          <p:nvPr/>
        </p:nvSpPr>
        <p:spPr>
          <a:xfrm>
            <a:off x="100883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1" name="Shape 499"/>
          <p:cNvSpPr/>
          <p:nvPr/>
        </p:nvSpPr>
        <p:spPr>
          <a:xfrm>
            <a:off x="1025664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2" name="Shape 500"/>
          <p:cNvSpPr/>
          <p:nvPr/>
        </p:nvSpPr>
        <p:spPr>
          <a:xfrm>
            <a:off x="104248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3" name="Shape 501"/>
          <p:cNvSpPr/>
          <p:nvPr/>
        </p:nvSpPr>
        <p:spPr>
          <a:xfrm>
            <a:off x="1059314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4" name="Shape 502"/>
          <p:cNvSpPr/>
          <p:nvPr/>
        </p:nvSpPr>
        <p:spPr>
          <a:xfrm>
            <a:off x="1076139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5" name="Shape 503"/>
          <p:cNvSpPr/>
          <p:nvPr/>
        </p:nvSpPr>
        <p:spPr>
          <a:xfrm>
            <a:off x="109296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6" name="Shape 504"/>
          <p:cNvSpPr/>
          <p:nvPr/>
        </p:nvSpPr>
        <p:spPr>
          <a:xfrm>
            <a:off x="1109789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7" name="Shape 505"/>
          <p:cNvSpPr/>
          <p:nvPr/>
        </p:nvSpPr>
        <p:spPr>
          <a:xfrm>
            <a:off x="112661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8" name="Shape 506"/>
          <p:cNvSpPr/>
          <p:nvPr/>
        </p:nvSpPr>
        <p:spPr>
          <a:xfrm>
            <a:off x="1143438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9" name="Shape 507"/>
          <p:cNvSpPr/>
          <p:nvPr/>
        </p:nvSpPr>
        <p:spPr>
          <a:xfrm>
            <a:off x="1160263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0" name="Shape 508"/>
          <p:cNvSpPr/>
          <p:nvPr/>
        </p:nvSpPr>
        <p:spPr>
          <a:xfrm>
            <a:off x="117708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1" name="Shape 509"/>
          <p:cNvSpPr/>
          <p:nvPr/>
        </p:nvSpPr>
        <p:spPr>
          <a:xfrm>
            <a:off x="1193913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2" name="Shape 510"/>
          <p:cNvSpPr/>
          <p:nvPr/>
        </p:nvSpPr>
        <p:spPr>
          <a:xfrm>
            <a:off x="121073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3" name="Shape 511"/>
          <p:cNvSpPr/>
          <p:nvPr/>
        </p:nvSpPr>
        <p:spPr>
          <a:xfrm>
            <a:off x="-658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4" name="Shape 512"/>
          <p:cNvSpPr/>
          <p:nvPr/>
        </p:nvSpPr>
        <p:spPr>
          <a:xfrm>
            <a:off x="16166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5" name="Shape 513"/>
          <p:cNvSpPr/>
          <p:nvPr/>
        </p:nvSpPr>
        <p:spPr>
          <a:xfrm>
            <a:off x="32991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6" name="Shape 514"/>
          <p:cNvSpPr/>
          <p:nvPr/>
        </p:nvSpPr>
        <p:spPr>
          <a:xfrm>
            <a:off x="49816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7" name="Shape 515"/>
          <p:cNvSpPr/>
          <p:nvPr/>
        </p:nvSpPr>
        <p:spPr>
          <a:xfrm>
            <a:off x="66641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8" name="Shape 516"/>
          <p:cNvSpPr/>
          <p:nvPr/>
        </p:nvSpPr>
        <p:spPr>
          <a:xfrm>
            <a:off x="8346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9" name="Shape 517"/>
          <p:cNvSpPr/>
          <p:nvPr/>
        </p:nvSpPr>
        <p:spPr>
          <a:xfrm>
            <a:off x="100291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0" name="Shape 518"/>
          <p:cNvSpPr/>
          <p:nvPr/>
        </p:nvSpPr>
        <p:spPr>
          <a:xfrm>
            <a:off x="11711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1" name="Shape 519"/>
          <p:cNvSpPr/>
          <p:nvPr/>
        </p:nvSpPr>
        <p:spPr>
          <a:xfrm>
            <a:off x="133941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2" name="Shape 520"/>
          <p:cNvSpPr/>
          <p:nvPr/>
        </p:nvSpPr>
        <p:spPr>
          <a:xfrm>
            <a:off x="150766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3" name="Shape 521"/>
          <p:cNvSpPr/>
          <p:nvPr/>
        </p:nvSpPr>
        <p:spPr>
          <a:xfrm>
            <a:off x="16759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4" name="Shape 522"/>
          <p:cNvSpPr/>
          <p:nvPr/>
        </p:nvSpPr>
        <p:spPr>
          <a:xfrm>
            <a:off x="184416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5" name="Shape 523"/>
          <p:cNvSpPr/>
          <p:nvPr/>
        </p:nvSpPr>
        <p:spPr>
          <a:xfrm>
            <a:off x="20124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6" name="Shape 524"/>
          <p:cNvSpPr/>
          <p:nvPr/>
        </p:nvSpPr>
        <p:spPr>
          <a:xfrm>
            <a:off x="218066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7" name="Shape 525"/>
          <p:cNvSpPr/>
          <p:nvPr/>
        </p:nvSpPr>
        <p:spPr>
          <a:xfrm>
            <a:off x="234891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8" name="Shape 526"/>
          <p:cNvSpPr/>
          <p:nvPr/>
        </p:nvSpPr>
        <p:spPr>
          <a:xfrm>
            <a:off x="25171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9" name="Shape 527"/>
          <p:cNvSpPr/>
          <p:nvPr/>
        </p:nvSpPr>
        <p:spPr>
          <a:xfrm>
            <a:off x="268541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0" name="Shape 528"/>
          <p:cNvSpPr/>
          <p:nvPr/>
        </p:nvSpPr>
        <p:spPr>
          <a:xfrm>
            <a:off x="28536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1" name="Shape 529"/>
          <p:cNvSpPr/>
          <p:nvPr/>
        </p:nvSpPr>
        <p:spPr>
          <a:xfrm>
            <a:off x="302190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2" name="Shape 530"/>
          <p:cNvSpPr/>
          <p:nvPr/>
        </p:nvSpPr>
        <p:spPr>
          <a:xfrm>
            <a:off x="319015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3" name="Shape 531"/>
          <p:cNvSpPr/>
          <p:nvPr/>
        </p:nvSpPr>
        <p:spPr>
          <a:xfrm>
            <a:off x="33584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4" name="Shape 532"/>
          <p:cNvSpPr/>
          <p:nvPr/>
        </p:nvSpPr>
        <p:spPr>
          <a:xfrm>
            <a:off x="352665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5" name="Shape 533"/>
          <p:cNvSpPr/>
          <p:nvPr/>
        </p:nvSpPr>
        <p:spPr>
          <a:xfrm>
            <a:off x="36949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6" name="Shape 534"/>
          <p:cNvSpPr/>
          <p:nvPr/>
        </p:nvSpPr>
        <p:spPr>
          <a:xfrm>
            <a:off x="386315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7" name="Shape 535"/>
          <p:cNvSpPr/>
          <p:nvPr/>
        </p:nvSpPr>
        <p:spPr>
          <a:xfrm>
            <a:off x="403140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8" name="Shape 536"/>
          <p:cNvSpPr/>
          <p:nvPr/>
        </p:nvSpPr>
        <p:spPr>
          <a:xfrm>
            <a:off x="41996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9" name="Shape 537"/>
          <p:cNvSpPr/>
          <p:nvPr/>
        </p:nvSpPr>
        <p:spPr>
          <a:xfrm>
            <a:off x="436790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0" name="Shape 538"/>
          <p:cNvSpPr/>
          <p:nvPr/>
        </p:nvSpPr>
        <p:spPr>
          <a:xfrm>
            <a:off x="45361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1" name="Shape 539"/>
          <p:cNvSpPr/>
          <p:nvPr/>
        </p:nvSpPr>
        <p:spPr>
          <a:xfrm>
            <a:off x="470440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2" name="Shape 540"/>
          <p:cNvSpPr/>
          <p:nvPr/>
        </p:nvSpPr>
        <p:spPr>
          <a:xfrm>
            <a:off x="487265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3" name="Shape 541"/>
          <p:cNvSpPr/>
          <p:nvPr/>
        </p:nvSpPr>
        <p:spPr>
          <a:xfrm>
            <a:off x="50409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4" name="Shape 542"/>
          <p:cNvSpPr/>
          <p:nvPr/>
        </p:nvSpPr>
        <p:spPr>
          <a:xfrm>
            <a:off x="520915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5" name="Shape 543"/>
          <p:cNvSpPr/>
          <p:nvPr/>
        </p:nvSpPr>
        <p:spPr>
          <a:xfrm>
            <a:off x="53774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6" name="Shape 544"/>
          <p:cNvSpPr/>
          <p:nvPr/>
        </p:nvSpPr>
        <p:spPr>
          <a:xfrm>
            <a:off x="554565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7" name="Shape 545"/>
          <p:cNvSpPr/>
          <p:nvPr/>
        </p:nvSpPr>
        <p:spPr>
          <a:xfrm>
            <a:off x="571390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8" name="Shape 546"/>
          <p:cNvSpPr/>
          <p:nvPr/>
        </p:nvSpPr>
        <p:spPr>
          <a:xfrm>
            <a:off x="58821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9" name="Shape 547"/>
          <p:cNvSpPr/>
          <p:nvPr/>
        </p:nvSpPr>
        <p:spPr>
          <a:xfrm>
            <a:off x="605040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0" name="Shape 548"/>
          <p:cNvSpPr/>
          <p:nvPr/>
        </p:nvSpPr>
        <p:spPr>
          <a:xfrm>
            <a:off x="62186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1" name="Shape 549"/>
          <p:cNvSpPr/>
          <p:nvPr/>
        </p:nvSpPr>
        <p:spPr>
          <a:xfrm>
            <a:off x="638690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2" name="Shape 550"/>
          <p:cNvSpPr/>
          <p:nvPr/>
        </p:nvSpPr>
        <p:spPr>
          <a:xfrm>
            <a:off x="655515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3" name="Shape 551"/>
          <p:cNvSpPr/>
          <p:nvPr/>
        </p:nvSpPr>
        <p:spPr>
          <a:xfrm>
            <a:off x="67234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4" name="Shape 552"/>
          <p:cNvSpPr/>
          <p:nvPr/>
        </p:nvSpPr>
        <p:spPr>
          <a:xfrm>
            <a:off x="689165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5" name="Shape 553"/>
          <p:cNvSpPr/>
          <p:nvPr/>
        </p:nvSpPr>
        <p:spPr>
          <a:xfrm>
            <a:off x="70599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6" name="Shape 554"/>
          <p:cNvSpPr/>
          <p:nvPr/>
        </p:nvSpPr>
        <p:spPr>
          <a:xfrm>
            <a:off x="722814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7" name="Shape 555"/>
          <p:cNvSpPr/>
          <p:nvPr/>
        </p:nvSpPr>
        <p:spPr>
          <a:xfrm>
            <a:off x="739639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8" name="Shape 556"/>
          <p:cNvSpPr/>
          <p:nvPr/>
        </p:nvSpPr>
        <p:spPr>
          <a:xfrm>
            <a:off x="75646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9" name="Shape 557"/>
          <p:cNvSpPr/>
          <p:nvPr/>
        </p:nvSpPr>
        <p:spPr>
          <a:xfrm>
            <a:off x="773289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0" name="Shape 558"/>
          <p:cNvSpPr/>
          <p:nvPr/>
        </p:nvSpPr>
        <p:spPr>
          <a:xfrm>
            <a:off x="79011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1" name="Shape 559"/>
          <p:cNvSpPr/>
          <p:nvPr/>
        </p:nvSpPr>
        <p:spPr>
          <a:xfrm>
            <a:off x="806939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2" name="Shape 560"/>
          <p:cNvSpPr/>
          <p:nvPr/>
        </p:nvSpPr>
        <p:spPr>
          <a:xfrm>
            <a:off x="823764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3" name="Shape 561"/>
          <p:cNvSpPr/>
          <p:nvPr/>
        </p:nvSpPr>
        <p:spPr>
          <a:xfrm>
            <a:off x="84058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4" name="Shape 562"/>
          <p:cNvSpPr/>
          <p:nvPr/>
        </p:nvSpPr>
        <p:spPr>
          <a:xfrm>
            <a:off x="857414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5" name="Shape 563"/>
          <p:cNvSpPr/>
          <p:nvPr/>
        </p:nvSpPr>
        <p:spPr>
          <a:xfrm>
            <a:off x="87423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6" name="Shape 564"/>
          <p:cNvSpPr/>
          <p:nvPr/>
        </p:nvSpPr>
        <p:spPr>
          <a:xfrm>
            <a:off x="891064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7" name="Shape 565"/>
          <p:cNvSpPr/>
          <p:nvPr/>
        </p:nvSpPr>
        <p:spPr>
          <a:xfrm>
            <a:off x="907889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8" name="Shape 566"/>
          <p:cNvSpPr/>
          <p:nvPr/>
        </p:nvSpPr>
        <p:spPr>
          <a:xfrm>
            <a:off x="92471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9" name="Shape 567"/>
          <p:cNvSpPr/>
          <p:nvPr/>
        </p:nvSpPr>
        <p:spPr>
          <a:xfrm>
            <a:off x="941539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0" name="Shape 568"/>
          <p:cNvSpPr/>
          <p:nvPr/>
        </p:nvSpPr>
        <p:spPr>
          <a:xfrm>
            <a:off x="95836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1" name="Shape 569"/>
          <p:cNvSpPr/>
          <p:nvPr/>
        </p:nvSpPr>
        <p:spPr>
          <a:xfrm>
            <a:off x="975189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2" name="Shape 570"/>
          <p:cNvSpPr/>
          <p:nvPr/>
        </p:nvSpPr>
        <p:spPr>
          <a:xfrm>
            <a:off x="992014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3" name="Shape 571"/>
          <p:cNvSpPr/>
          <p:nvPr/>
        </p:nvSpPr>
        <p:spPr>
          <a:xfrm>
            <a:off x="100883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4" name="Shape 572"/>
          <p:cNvSpPr/>
          <p:nvPr/>
        </p:nvSpPr>
        <p:spPr>
          <a:xfrm>
            <a:off x="1025664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5" name="Shape 573"/>
          <p:cNvSpPr/>
          <p:nvPr/>
        </p:nvSpPr>
        <p:spPr>
          <a:xfrm>
            <a:off x="104248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6" name="Shape 574"/>
          <p:cNvSpPr/>
          <p:nvPr/>
        </p:nvSpPr>
        <p:spPr>
          <a:xfrm>
            <a:off x="1059314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7" name="Shape 575"/>
          <p:cNvSpPr/>
          <p:nvPr/>
        </p:nvSpPr>
        <p:spPr>
          <a:xfrm>
            <a:off x="1076139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8" name="Shape 576"/>
          <p:cNvSpPr/>
          <p:nvPr/>
        </p:nvSpPr>
        <p:spPr>
          <a:xfrm>
            <a:off x="109296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9" name="Shape 577"/>
          <p:cNvSpPr/>
          <p:nvPr/>
        </p:nvSpPr>
        <p:spPr>
          <a:xfrm>
            <a:off x="1109789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0" name="Shape 578"/>
          <p:cNvSpPr/>
          <p:nvPr/>
        </p:nvSpPr>
        <p:spPr>
          <a:xfrm>
            <a:off x="112661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1" name="Shape 579"/>
          <p:cNvSpPr/>
          <p:nvPr/>
        </p:nvSpPr>
        <p:spPr>
          <a:xfrm>
            <a:off x="1143438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2" name="Shape 580"/>
          <p:cNvSpPr/>
          <p:nvPr/>
        </p:nvSpPr>
        <p:spPr>
          <a:xfrm>
            <a:off x="1160263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3" name="Shape 581"/>
          <p:cNvSpPr/>
          <p:nvPr/>
        </p:nvSpPr>
        <p:spPr>
          <a:xfrm>
            <a:off x="117708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4" name="Shape 582"/>
          <p:cNvSpPr/>
          <p:nvPr/>
        </p:nvSpPr>
        <p:spPr>
          <a:xfrm>
            <a:off x="1193913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5" name="Shape 583"/>
          <p:cNvSpPr/>
          <p:nvPr/>
        </p:nvSpPr>
        <p:spPr>
          <a:xfrm>
            <a:off x="121073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6" name="Shape 584"/>
          <p:cNvSpPr/>
          <p:nvPr/>
        </p:nvSpPr>
        <p:spPr>
          <a:xfrm>
            <a:off x="-658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7" name="Shape 585"/>
          <p:cNvSpPr/>
          <p:nvPr/>
        </p:nvSpPr>
        <p:spPr>
          <a:xfrm>
            <a:off x="16166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8" name="Shape 586"/>
          <p:cNvSpPr/>
          <p:nvPr/>
        </p:nvSpPr>
        <p:spPr>
          <a:xfrm>
            <a:off x="32991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9" name="Shape 587"/>
          <p:cNvSpPr/>
          <p:nvPr/>
        </p:nvSpPr>
        <p:spPr>
          <a:xfrm>
            <a:off x="49816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0" name="Shape 588"/>
          <p:cNvSpPr/>
          <p:nvPr/>
        </p:nvSpPr>
        <p:spPr>
          <a:xfrm>
            <a:off x="66641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1" name="Shape 589"/>
          <p:cNvSpPr/>
          <p:nvPr/>
        </p:nvSpPr>
        <p:spPr>
          <a:xfrm>
            <a:off x="8346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2" name="Shape 590"/>
          <p:cNvSpPr/>
          <p:nvPr/>
        </p:nvSpPr>
        <p:spPr>
          <a:xfrm>
            <a:off x="100291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3" name="Shape 591"/>
          <p:cNvSpPr/>
          <p:nvPr/>
        </p:nvSpPr>
        <p:spPr>
          <a:xfrm>
            <a:off x="11711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4" name="Shape 592"/>
          <p:cNvSpPr/>
          <p:nvPr/>
        </p:nvSpPr>
        <p:spPr>
          <a:xfrm>
            <a:off x="133941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5" name="Shape 593"/>
          <p:cNvSpPr/>
          <p:nvPr/>
        </p:nvSpPr>
        <p:spPr>
          <a:xfrm>
            <a:off x="150766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6" name="Shape 594"/>
          <p:cNvSpPr/>
          <p:nvPr/>
        </p:nvSpPr>
        <p:spPr>
          <a:xfrm>
            <a:off x="16759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7" name="Shape 595"/>
          <p:cNvSpPr/>
          <p:nvPr/>
        </p:nvSpPr>
        <p:spPr>
          <a:xfrm>
            <a:off x="184416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8" name="Shape 596"/>
          <p:cNvSpPr/>
          <p:nvPr/>
        </p:nvSpPr>
        <p:spPr>
          <a:xfrm>
            <a:off x="20124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9" name="Shape 597"/>
          <p:cNvSpPr/>
          <p:nvPr/>
        </p:nvSpPr>
        <p:spPr>
          <a:xfrm>
            <a:off x="218066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0" name="Shape 598"/>
          <p:cNvSpPr/>
          <p:nvPr/>
        </p:nvSpPr>
        <p:spPr>
          <a:xfrm>
            <a:off x="234891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1" name="Shape 599"/>
          <p:cNvSpPr/>
          <p:nvPr/>
        </p:nvSpPr>
        <p:spPr>
          <a:xfrm>
            <a:off x="25171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2" name="Shape 600"/>
          <p:cNvSpPr/>
          <p:nvPr/>
        </p:nvSpPr>
        <p:spPr>
          <a:xfrm>
            <a:off x="268541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3" name="Shape 601"/>
          <p:cNvSpPr/>
          <p:nvPr/>
        </p:nvSpPr>
        <p:spPr>
          <a:xfrm>
            <a:off x="28536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4" name="Shape 602"/>
          <p:cNvSpPr/>
          <p:nvPr/>
        </p:nvSpPr>
        <p:spPr>
          <a:xfrm>
            <a:off x="302190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5" name="Shape 603"/>
          <p:cNvSpPr/>
          <p:nvPr/>
        </p:nvSpPr>
        <p:spPr>
          <a:xfrm>
            <a:off x="319015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6" name="Shape 604"/>
          <p:cNvSpPr/>
          <p:nvPr/>
        </p:nvSpPr>
        <p:spPr>
          <a:xfrm>
            <a:off x="33584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7" name="Shape 605"/>
          <p:cNvSpPr/>
          <p:nvPr/>
        </p:nvSpPr>
        <p:spPr>
          <a:xfrm>
            <a:off x="352665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8" name="Shape 606"/>
          <p:cNvSpPr/>
          <p:nvPr/>
        </p:nvSpPr>
        <p:spPr>
          <a:xfrm>
            <a:off x="36949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9" name="Shape 607"/>
          <p:cNvSpPr/>
          <p:nvPr/>
        </p:nvSpPr>
        <p:spPr>
          <a:xfrm>
            <a:off x="386315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0" name="Shape 608"/>
          <p:cNvSpPr/>
          <p:nvPr/>
        </p:nvSpPr>
        <p:spPr>
          <a:xfrm>
            <a:off x="403140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1" name="Shape 609"/>
          <p:cNvSpPr/>
          <p:nvPr/>
        </p:nvSpPr>
        <p:spPr>
          <a:xfrm>
            <a:off x="41996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2" name="Shape 610"/>
          <p:cNvSpPr/>
          <p:nvPr/>
        </p:nvSpPr>
        <p:spPr>
          <a:xfrm>
            <a:off x="436790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3" name="Shape 611"/>
          <p:cNvSpPr/>
          <p:nvPr/>
        </p:nvSpPr>
        <p:spPr>
          <a:xfrm>
            <a:off x="45361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4" name="Shape 612"/>
          <p:cNvSpPr/>
          <p:nvPr/>
        </p:nvSpPr>
        <p:spPr>
          <a:xfrm>
            <a:off x="470440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5" name="Shape 613"/>
          <p:cNvSpPr/>
          <p:nvPr/>
        </p:nvSpPr>
        <p:spPr>
          <a:xfrm>
            <a:off x="487265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6" name="Shape 614"/>
          <p:cNvSpPr/>
          <p:nvPr/>
        </p:nvSpPr>
        <p:spPr>
          <a:xfrm>
            <a:off x="50409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7" name="Shape 615"/>
          <p:cNvSpPr/>
          <p:nvPr/>
        </p:nvSpPr>
        <p:spPr>
          <a:xfrm>
            <a:off x="520915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8" name="Shape 616"/>
          <p:cNvSpPr/>
          <p:nvPr/>
        </p:nvSpPr>
        <p:spPr>
          <a:xfrm>
            <a:off x="53774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9" name="Shape 617"/>
          <p:cNvSpPr/>
          <p:nvPr/>
        </p:nvSpPr>
        <p:spPr>
          <a:xfrm>
            <a:off x="554565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0" name="Shape 618"/>
          <p:cNvSpPr/>
          <p:nvPr/>
        </p:nvSpPr>
        <p:spPr>
          <a:xfrm>
            <a:off x="571390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1" name="Shape 619"/>
          <p:cNvSpPr/>
          <p:nvPr/>
        </p:nvSpPr>
        <p:spPr>
          <a:xfrm>
            <a:off x="58821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2" name="Shape 620"/>
          <p:cNvSpPr/>
          <p:nvPr/>
        </p:nvSpPr>
        <p:spPr>
          <a:xfrm>
            <a:off x="605040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3" name="Shape 621"/>
          <p:cNvSpPr/>
          <p:nvPr/>
        </p:nvSpPr>
        <p:spPr>
          <a:xfrm>
            <a:off x="62186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4" name="Shape 622"/>
          <p:cNvSpPr/>
          <p:nvPr/>
        </p:nvSpPr>
        <p:spPr>
          <a:xfrm>
            <a:off x="638690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5" name="Shape 623"/>
          <p:cNvSpPr/>
          <p:nvPr/>
        </p:nvSpPr>
        <p:spPr>
          <a:xfrm>
            <a:off x="655515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6" name="Shape 624"/>
          <p:cNvSpPr/>
          <p:nvPr/>
        </p:nvSpPr>
        <p:spPr>
          <a:xfrm>
            <a:off x="67234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7" name="Shape 625"/>
          <p:cNvSpPr/>
          <p:nvPr/>
        </p:nvSpPr>
        <p:spPr>
          <a:xfrm>
            <a:off x="689165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8" name="Shape 626"/>
          <p:cNvSpPr/>
          <p:nvPr/>
        </p:nvSpPr>
        <p:spPr>
          <a:xfrm>
            <a:off x="70599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9" name="Shape 627"/>
          <p:cNvSpPr/>
          <p:nvPr/>
        </p:nvSpPr>
        <p:spPr>
          <a:xfrm>
            <a:off x="722814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0" name="Shape 628"/>
          <p:cNvSpPr/>
          <p:nvPr/>
        </p:nvSpPr>
        <p:spPr>
          <a:xfrm>
            <a:off x="739639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1" name="Shape 629"/>
          <p:cNvSpPr/>
          <p:nvPr/>
        </p:nvSpPr>
        <p:spPr>
          <a:xfrm>
            <a:off x="75646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2" name="Shape 630"/>
          <p:cNvSpPr/>
          <p:nvPr/>
        </p:nvSpPr>
        <p:spPr>
          <a:xfrm>
            <a:off x="773289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3" name="Shape 631"/>
          <p:cNvSpPr/>
          <p:nvPr/>
        </p:nvSpPr>
        <p:spPr>
          <a:xfrm>
            <a:off x="79011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4" name="Shape 632"/>
          <p:cNvSpPr/>
          <p:nvPr/>
        </p:nvSpPr>
        <p:spPr>
          <a:xfrm>
            <a:off x="806939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5" name="Shape 633"/>
          <p:cNvSpPr/>
          <p:nvPr/>
        </p:nvSpPr>
        <p:spPr>
          <a:xfrm>
            <a:off x="823764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6" name="Shape 634"/>
          <p:cNvSpPr/>
          <p:nvPr/>
        </p:nvSpPr>
        <p:spPr>
          <a:xfrm>
            <a:off x="84058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7" name="Shape 635"/>
          <p:cNvSpPr/>
          <p:nvPr/>
        </p:nvSpPr>
        <p:spPr>
          <a:xfrm>
            <a:off x="857414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8" name="Shape 636"/>
          <p:cNvSpPr/>
          <p:nvPr/>
        </p:nvSpPr>
        <p:spPr>
          <a:xfrm>
            <a:off x="87423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9" name="Shape 637"/>
          <p:cNvSpPr/>
          <p:nvPr/>
        </p:nvSpPr>
        <p:spPr>
          <a:xfrm>
            <a:off x="891064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0" name="Shape 638"/>
          <p:cNvSpPr/>
          <p:nvPr/>
        </p:nvSpPr>
        <p:spPr>
          <a:xfrm>
            <a:off x="907889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1" name="Shape 639"/>
          <p:cNvSpPr/>
          <p:nvPr/>
        </p:nvSpPr>
        <p:spPr>
          <a:xfrm>
            <a:off x="92471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2" name="Shape 640"/>
          <p:cNvSpPr/>
          <p:nvPr/>
        </p:nvSpPr>
        <p:spPr>
          <a:xfrm>
            <a:off x="941539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3" name="Shape 641"/>
          <p:cNvSpPr/>
          <p:nvPr/>
        </p:nvSpPr>
        <p:spPr>
          <a:xfrm>
            <a:off x="95836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4" name="Shape 642"/>
          <p:cNvSpPr/>
          <p:nvPr/>
        </p:nvSpPr>
        <p:spPr>
          <a:xfrm>
            <a:off x="975189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5" name="Shape 643"/>
          <p:cNvSpPr/>
          <p:nvPr/>
        </p:nvSpPr>
        <p:spPr>
          <a:xfrm>
            <a:off x="992014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6" name="Shape 644"/>
          <p:cNvSpPr/>
          <p:nvPr/>
        </p:nvSpPr>
        <p:spPr>
          <a:xfrm>
            <a:off x="100883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7" name="Shape 645"/>
          <p:cNvSpPr/>
          <p:nvPr/>
        </p:nvSpPr>
        <p:spPr>
          <a:xfrm>
            <a:off x="1025664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8" name="Shape 646"/>
          <p:cNvSpPr/>
          <p:nvPr/>
        </p:nvSpPr>
        <p:spPr>
          <a:xfrm>
            <a:off x="104248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9" name="Shape 647"/>
          <p:cNvSpPr/>
          <p:nvPr/>
        </p:nvSpPr>
        <p:spPr>
          <a:xfrm>
            <a:off x="1059314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0" name="Shape 648"/>
          <p:cNvSpPr/>
          <p:nvPr/>
        </p:nvSpPr>
        <p:spPr>
          <a:xfrm>
            <a:off x="1076139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1" name="Shape 649"/>
          <p:cNvSpPr/>
          <p:nvPr/>
        </p:nvSpPr>
        <p:spPr>
          <a:xfrm>
            <a:off x="109296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2" name="Shape 650"/>
          <p:cNvSpPr/>
          <p:nvPr/>
        </p:nvSpPr>
        <p:spPr>
          <a:xfrm>
            <a:off x="1109789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3" name="Shape 651"/>
          <p:cNvSpPr/>
          <p:nvPr/>
        </p:nvSpPr>
        <p:spPr>
          <a:xfrm>
            <a:off x="112661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4" name="Shape 652"/>
          <p:cNvSpPr/>
          <p:nvPr/>
        </p:nvSpPr>
        <p:spPr>
          <a:xfrm>
            <a:off x="1143438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5" name="Shape 653"/>
          <p:cNvSpPr/>
          <p:nvPr/>
        </p:nvSpPr>
        <p:spPr>
          <a:xfrm>
            <a:off x="1160263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6" name="Shape 654"/>
          <p:cNvSpPr/>
          <p:nvPr/>
        </p:nvSpPr>
        <p:spPr>
          <a:xfrm>
            <a:off x="117708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7" name="Shape 655"/>
          <p:cNvSpPr/>
          <p:nvPr/>
        </p:nvSpPr>
        <p:spPr>
          <a:xfrm>
            <a:off x="1193913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8" name="Shape 656"/>
          <p:cNvSpPr/>
          <p:nvPr/>
        </p:nvSpPr>
        <p:spPr>
          <a:xfrm>
            <a:off x="121073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9" name="Shape 657"/>
          <p:cNvSpPr/>
          <p:nvPr/>
        </p:nvSpPr>
        <p:spPr>
          <a:xfrm>
            <a:off x="-658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0" name="Shape 658"/>
          <p:cNvSpPr/>
          <p:nvPr/>
        </p:nvSpPr>
        <p:spPr>
          <a:xfrm>
            <a:off x="16166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1" name="Shape 659"/>
          <p:cNvSpPr/>
          <p:nvPr/>
        </p:nvSpPr>
        <p:spPr>
          <a:xfrm>
            <a:off x="32991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2" name="Shape 660"/>
          <p:cNvSpPr/>
          <p:nvPr/>
        </p:nvSpPr>
        <p:spPr>
          <a:xfrm>
            <a:off x="49816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3" name="Shape 661"/>
          <p:cNvSpPr/>
          <p:nvPr/>
        </p:nvSpPr>
        <p:spPr>
          <a:xfrm>
            <a:off x="66641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4" name="Shape 662"/>
          <p:cNvSpPr/>
          <p:nvPr/>
        </p:nvSpPr>
        <p:spPr>
          <a:xfrm>
            <a:off x="8346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5" name="Shape 663"/>
          <p:cNvSpPr/>
          <p:nvPr/>
        </p:nvSpPr>
        <p:spPr>
          <a:xfrm>
            <a:off x="100291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6" name="Shape 664"/>
          <p:cNvSpPr/>
          <p:nvPr/>
        </p:nvSpPr>
        <p:spPr>
          <a:xfrm>
            <a:off x="11711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7" name="Shape 665"/>
          <p:cNvSpPr/>
          <p:nvPr/>
        </p:nvSpPr>
        <p:spPr>
          <a:xfrm>
            <a:off x="133941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8" name="Shape 666"/>
          <p:cNvSpPr/>
          <p:nvPr/>
        </p:nvSpPr>
        <p:spPr>
          <a:xfrm>
            <a:off x="150766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9" name="Shape 667"/>
          <p:cNvSpPr/>
          <p:nvPr/>
        </p:nvSpPr>
        <p:spPr>
          <a:xfrm>
            <a:off x="16759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0" name="Shape 668"/>
          <p:cNvSpPr/>
          <p:nvPr/>
        </p:nvSpPr>
        <p:spPr>
          <a:xfrm>
            <a:off x="184416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1" name="Shape 669"/>
          <p:cNvSpPr/>
          <p:nvPr/>
        </p:nvSpPr>
        <p:spPr>
          <a:xfrm>
            <a:off x="20124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2" name="Shape 670"/>
          <p:cNvSpPr/>
          <p:nvPr/>
        </p:nvSpPr>
        <p:spPr>
          <a:xfrm>
            <a:off x="218066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3" name="Shape 671"/>
          <p:cNvSpPr/>
          <p:nvPr/>
        </p:nvSpPr>
        <p:spPr>
          <a:xfrm>
            <a:off x="234891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4" name="Shape 672"/>
          <p:cNvSpPr/>
          <p:nvPr/>
        </p:nvSpPr>
        <p:spPr>
          <a:xfrm>
            <a:off x="25171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5" name="Shape 673"/>
          <p:cNvSpPr/>
          <p:nvPr/>
        </p:nvSpPr>
        <p:spPr>
          <a:xfrm>
            <a:off x="268541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6" name="Shape 674"/>
          <p:cNvSpPr/>
          <p:nvPr/>
        </p:nvSpPr>
        <p:spPr>
          <a:xfrm>
            <a:off x="28536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7" name="Shape 675"/>
          <p:cNvSpPr/>
          <p:nvPr/>
        </p:nvSpPr>
        <p:spPr>
          <a:xfrm>
            <a:off x="302190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8" name="Shape 676"/>
          <p:cNvSpPr/>
          <p:nvPr/>
        </p:nvSpPr>
        <p:spPr>
          <a:xfrm>
            <a:off x="319015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9" name="Shape 677"/>
          <p:cNvSpPr/>
          <p:nvPr/>
        </p:nvSpPr>
        <p:spPr>
          <a:xfrm>
            <a:off x="33584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0" name="Shape 678"/>
          <p:cNvSpPr/>
          <p:nvPr/>
        </p:nvSpPr>
        <p:spPr>
          <a:xfrm>
            <a:off x="352665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1" name="Shape 679"/>
          <p:cNvSpPr/>
          <p:nvPr/>
        </p:nvSpPr>
        <p:spPr>
          <a:xfrm>
            <a:off x="36949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2" name="Shape 680"/>
          <p:cNvSpPr/>
          <p:nvPr/>
        </p:nvSpPr>
        <p:spPr>
          <a:xfrm>
            <a:off x="386315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3" name="Shape 681"/>
          <p:cNvSpPr/>
          <p:nvPr/>
        </p:nvSpPr>
        <p:spPr>
          <a:xfrm>
            <a:off x="403140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4" name="Shape 682"/>
          <p:cNvSpPr/>
          <p:nvPr/>
        </p:nvSpPr>
        <p:spPr>
          <a:xfrm>
            <a:off x="41996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5" name="Shape 683"/>
          <p:cNvSpPr/>
          <p:nvPr/>
        </p:nvSpPr>
        <p:spPr>
          <a:xfrm>
            <a:off x="436790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6" name="Shape 684"/>
          <p:cNvSpPr/>
          <p:nvPr/>
        </p:nvSpPr>
        <p:spPr>
          <a:xfrm>
            <a:off x="45361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7" name="Shape 685"/>
          <p:cNvSpPr/>
          <p:nvPr/>
        </p:nvSpPr>
        <p:spPr>
          <a:xfrm>
            <a:off x="470440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8" name="Shape 686"/>
          <p:cNvSpPr/>
          <p:nvPr/>
        </p:nvSpPr>
        <p:spPr>
          <a:xfrm>
            <a:off x="487265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9" name="Shape 687"/>
          <p:cNvSpPr/>
          <p:nvPr/>
        </p:nvSpPr>
        <p:spPr>
          <a:xfrm>
            <a:off x="50409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0" name="Shape 688"/>
          <p:cNvSpPr/>
          <p:nvPr/>
        </p:nvSpPr>
        <p:spPr>
          <a:xfrm>
            <a:off x="520915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1" name="Shape 689"/>
          <p:cNvSpPr/>
          <p:nvPr/>
        </p:nvSpPr>
        <p:spPr>
          <a:xfrm>
            <a:off x="53774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2" name="Shape 690"/>
          <p:cNvSpPr/>
          <p:nvPr/>
        </p:nvSpPr>
        <p:spPr>
          <a:xfrm>
            <a:off x="554565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3" name="Shape 691"/>
          <p:cNvSpPr/>
          <p:nvPr/>
        </p:nvSpPr>
        <p:spPr>
          <a:xfrm>
            <a:off x="571390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4" name="Shape 692"/>
          <p:cNvSpPr/>
          <p:nvPr/>
        </p:nvSpPr>
        <p:spPr>
          <a:xfrm>
            <a:off x="58821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5" name="Shape 693"/>
          <p:cNvSpPr/>
          <p:nvPr/>
        </p:nvSpPr>
        <p:spPr>
          <a:xfrm>
            <a:off x="605040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6" name="Shape 694"/>
          <p:cNvSpPr/>
          <p:nvPr/>
        </p:nvSpPr>
        <p:spPr>
          <a:xfrm>
            <a:off x="62186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7" name="Shape 695"/>
          <p:cNvSpPr/>
          <p:nvPr/>
        </p:nvSpPr>
        <p:spPr>
          <a:xfrm>
            <a:off x="638690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8" name="Shape 696"/>
          <p:cNvSpPr/>
          <p:nvPr/>
        </p:nvSpPr>
        <p:spPr>
          <a:xfrm>
            <a:off x="655515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9" name="Shape 697"/>
          <p:cNvSpPr/>
          <p:nvPr/>
        </p:nvSpPr>
        <p:spPr>
          <a:xfrm>
            <a:off x="67234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0" name="Shape 698"/>
          <p:cNvSpPr/>
          <p:nvPr/>
        </p:nvSpPr>
        <p:spPr>
          <a:xfrm>
            <a:off x="689165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1" name="Shape 699"/>
          <p:cNvSpPr/>
          <p:nvPr/>
        </p:nvSpPr>
        <p:spPr>
          <a:xfrm>
            <a:off x="70599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2" name="Shape 700"/>
          <p:cNvSpPr/>
          <p:nvPr/>
        </p:nvSpPr>
        <p:spPr>
          <a:xfrm>
            <a:off x="722814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3" name="Shape 701"/>
          <p:cNvSpPr/>
          <p:nvPr/>
        </p:nvSpPr>
        <p:spPr>
          <a:xfrm>
            <a:off x="739639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4" name="Shape 702"/>
          <p:cNvSpPr/>
          <p:nvPr/>
        </p:nvSpPr>
        <p:spPr>
          <a:xfrm>
            <a:off x="75646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5" name="Shape 703"/>
          <p:cNvSpPr/>
          <p:nvPr/>
        </p:nvSpPr>
        <p:spPr>
          <a:xfrm>
            <a:off x="773289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6" name="Shape 704"/>
          <p:cNvSpPr/>
          <p:nvPr/>
        </p:nvSpPr>
        <p:spPr>
          <a:xfrm>
            <a:off x="79011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7" name="Shape 705"/>
          <p:cNvSpPr/>
          <p:nvPr/>
        </p:nvSpPr>
        <p:spPr>
          <a:xfrm>
            <a:off x="806939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8" name="Shape 706"/>
          <p:cNvSpPr/>
          <p:nvPr/>
        </p:nvSpPr>
        <p:spPr>
          <a:xfrm>
            <a:off x="823764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9" name="Shape 707"/>
          <p:cNvSpPr/>
          <p:nvPr/>
        </p:nvSpPr>
        <p:spPr>
          <a:xfrm>
            <a:off x="84058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0" name="Shape 708"/>
          <p:cNvSpPr/>
          <p:nvPr/>
        </p:nvSpPr>
        <p:spPr>
          <a:xfrm>
            <a:off x="857414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1" name="Shape 709"/>
          <p:cNvSpPr/>
          <p:nvPr/>
        </p:nvSpPr>
        <p:spPr>
          <a:xfrm>
            <a:off x="87423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2" name="Shape 710"/>
          <p:cNvSpPr/>
          <p:nvPr/>
        </p:nvSpPr>
        <p:spPr>
          <a:xfrm>
            <a:off x="891064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3" name="Shape 711"/>
          <p:cNvSpPr/>
          <p:nvPr/>
        </p:nvSpPr>
        <p:spPr>
          <a:xfrm>
            <a:off x="907889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4" name="Shape 712"/>
          <p:cNvSpPr/>
          <p:nvPr/>
        </p:nvSpPr>
        <p:spPr>
          <a:xfrm>
            <a:off x="92471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5" name="Shape 713"/>
          <p:cNvSpPr/>
          <p:nvPr/>
        </p:nvSpPr>
        <p:spPr>
          <a:xfrm>
            <a:off x="941539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6" name="Shape 714"/>
          <p:cNvSpPr/>
          <p:nvPr/>
        </p:nvSpPr>
        <p:spPr>
          <a:xfrm>
            <a:off x="95836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7" name="Shape 715"/>
          <p:cNvSpPr/>
          <p:nvPr/>
        </p:nvSpPr>
        <p:spPr>
          <a:xfrm>
            <a:off x="975189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8" name="Shape 716"/>
          <p:cNvSpPr/>
          <p:nvPr/>
        </p:nvSpPr>
        <p:spPr>
          <a:xfrm>
            <a:off x="992014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9" name="Shape 717"/>
          <p:cNvSpPr/>
          <p:nvPr/>
        </p:nvSpPr>
        <p:spPr>
          <a:xfrm>
            <a:off x="100883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0" name="Shape 718"/>
          <p:cNvSpPr/>
          <p:nvPr/>
        </p:nvSpPr>
        <p:spPr>
          <a:xfrm>
            <a:off x="1025664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1" name="Shape 719"/>
          <p:cNvSpPr/>
          <p:nvPr/>
        </p:nvSpPr>
        <p:spPr>
          <a:xfrm>
            <a:off x="104248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2" name="Shape 720"/>
          <p:cNvSpPr/>
          <p:nvPr/>
        </p:nvSpPr>
        <p:spPr>
          <a:xfrm>
            <a:off x="1059314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3" name="Shape 721"/>
          <p:cNvSpPr/>
          <p:nvPr/>
        </p:nvSpPr>
        <p:spPr>
          <a:xfrm>
            <a:off x="1076139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4" name="Shape 722"/>
          <p:cNvSpPr/>
          <p:nvPr/>
        </p:nvSpPr>
        <p:spPr>
          <a:xfrm>
            <a:off x="109296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5" name="Shape 723"/>
          <p:cNvSpPr/>
          <p:nvPr/>
        </p:nvSpPr>
        <p:spPr>
          <a:xfrm>
            <a:off x="1109789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6" name="Shape 724"/>
          <p:cNvSpPr/>
          <p:nvPr/>
        </p:nvSpPr>
        <p:spPr>
          <a:xfrm>
            <a:off x="112661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7" name="Shape 725"/>
          <p:cNvSpPr/>
          <p:nvPr/>
        </p:nvSpPr>
        <p:spPr>
          <a:xfrm>
            <a:off x="1143438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8" name="Shape 726"/>
          <p:cNvSpPr/>
          <p:nvPr/>
        </p:nvSpPr>
        <p:spPr>
          <a:xfrm>
            <a:off x="1160263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9" name="Shape 727"/>
          <p:cNvSpPr/>
          <p:nvPr/>
        </p:nvSpPr>
        <p:spPr>
          <a:xfrm>
            <a:off x="117708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0" name="Shape 728"/>
          <p:cNvSpPr/>
          <p:nvPr/>
        </p:nvSpPr>
        <p:spPr>
          <a:xfrm>
            <a:off x="1193913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1" name="Shape 729"/>
          <p:cNvSpPr/>
          <p:nvPr/>
        </p:nvSpPr>
        <p:spPr>
          <a:xfrm>
            <a:off x="121073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2" name="Shape 730"/>
          <p:cNvSpPr/>
          <p:nvPr/>
        </p:nvSpPr>
        <p:spPr>
          <a:xfrm>
            <a:off x="-658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3" name="Shape 731"/>
          <p:cNvSpPr/>
          <p:nvPr/>
        </p:nvSpPr>
        <p:spPr>
          <a:xfrm>
            <a:off x="16166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4" name="Shape 732"/>
          <p:cNvSpPr/>
          <p:nvPr/>
        </p:nvSpPr>
        <p:spPr>
          <a:xfrm>
            <a:off x="32991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5" name="Shape 733"/>
          <p:cNvSpPr/>
          <p:nvPr/>
        </p:nvSpPr>
        <p:spPr>
          <a:xfrm>
            <a:off x="49816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6" name="Shape 734"/>
          <p:cNvSpPr/>
          <p:nvPr/>
        </p:nvSpPr>
        <p:spPr>
          <a:xfrm>
            <a:off x="66641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7" name="Shape 735"/>
          <p:cNvSpPr/>
          <p:nvPr/>
        </p:nvSpPr>
        <p:spPr>
          <a:xfrm>
            <a:off x="8346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8" name="Shape 736"/>
          <p:cNvSpPr/>
          <p:nvPr/>
        </p:nvSpPr>
        <p:spPr>
          <a:xfrm>
            <a:off x="100291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9" name="Shape 737"/>
          <p:cNvSpPr/>
          <p:nvPr/>
        </p:nvSpPr>
        <p:spPr>
          <a:xfrm>
            <a:off x="11711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0" name="Shape 738"/>
          <p:cNvSpPr/>
          <p:nvPr/>
        </p:nvSpPr>
        <p:spPr>
          <a:xfrm>
            <a:off x="133941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1" name="Shape 739"/>
          <p:cNvSpPr/>
          <p:nvPr/>
        </p:nvSpPr>
        <p:spPr>
          <a:xfrm>
            <a:off x="150766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2" name="Shape 740"/>
          <p:cNvSpPr/>
          <p:nvPr/>
        </p:nvSpPr>
        <p:spPr>
          <a:xfrm>
            <a:off x="16759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3" name="Shape 741"/>
          <p:cNvSpPr/>
          <p:nvPr/>
        </p:nvSpPr>
        <p:spPr>
          <a:xfrm>
            <a:off x="184416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4" name="Shape 742"/>
          <p:cNvSpPr/>
          <p:nvPr/>
        </p:nvSpPr>
        <p:spPr>
          <a:xfrm>
            <a:off x="20124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5" name="Shape 743"/>
          <p:cNvSpPr/>
          <p:nvPr/>
        </p:nvSpPr>
        <p:spPr>
          <a:xfrm>
            <a:off x="218066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6" name="Shape 744"/>
          <p:cNvSpPr/>
          <p:nvPr/>
        </p:nvSpPr>
        <p:spPr>
          <a:xfrm>
            <a:off x="234891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7" name="Shape 745"/>
          <p:cNvSpPr/>
          <p:nvPr/>
        </p:nvSpPr>
        <p:spPr>
          <a:xfrm>
            <a:off x="25171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8" name="Shape 746"/>
          <p:cNvSpPr/>
          <p:nvPr/>
        </p:nvSpPr>
        <p:spPr>
          <a:xfrm>
            <a:off x="268541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9" name="Shape 747"/>
          <p:cNvSpPr/>
          <p:nvPr/>
        </p:nvSpPr>
        <p:spPr>
          <a:xfrm>
            <a:off x="28536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0" name="Shape 748"/>
          <p:cNvSpPr/>
          <p:nvPr/>
        </p:nvSpPr>
        <p:spPr>
          <a:xfrm>
            <a:off x="302190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1" name="Shape 749"/>
          <p:cNvSpPr/>
          <p:nvPr/>
        </p:nvSpPr>
        <p:spPr>
          <a:xfrm>
            <a:off x="319015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2" name="Shape 750"/>
          <p:cNvSpPr/>
          <p:nvPr/>
        </p:nvSpPr>
        <p:spPr>
          <a:xfrm>
            <a:off x="33584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3" name="Shape 751"/>
          <p:cNvSpPr/>
          <p:nvPr/>
        </p:nvSpPr>
        <p:spPr>
          <a:xfrm>
            <a:off x="352665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4" name="Shape 752"/>
          <p:cNvSpPr/>
          <p:nvPr/>
        </p:nvSpPr>
        <p:spPr>
          <a:xfrm>
            <a:off x="36949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5" name="Shape 753"/>
          <p:cNvSpPr/>
          <p:nvPr/>
        </p:nvSpPr>
        <p:spPr>
          <a:xfrm>
            <a:off x="386315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6" name="Shape 754"/>
          <p:cNvSpPr/>
          <p:nvPr/>
        </p:nvSpPr>
        <p:spPr>
          <a:xfrm>
            <a:off x="403140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7" name="Shape 755"/>
          <p:cNvSpPr/>
          <p:nvPr/>
        </p:nvSpPr>
        <p:spPr>
          <a:xfrm>
            <a:off x="41996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8" name="Shape 756"/>
          <p:cNvSpPr/>
          <p:nvPr/>
        </p:nvSpPr>
        <p:spPr>
          <a:xfrm>
            <a:off x="436790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9" name="Shape 757"/>
          <p:cNvSpPr/>
          <p:nvPr/>
        </p:nvSpPr>
        <p:spPr>
          <a:xfrm>
            <a:off x="45361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0" name="Shape 758"/>
          <p:cNvSpPr/>
          <p:nvPr/>
        </p:nvSpPr>
        <p:spPr>
          <a:xfrm>
            <a:off x="470440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1" name="Shape 759"/>
          <p:cNvSpPr/>
          <p:nvPr/>
        </p:nvSpPr>
        <p:spPr>
          <a:xfrm>
            <a:off x="487265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2" name="Shape 760"/>
          <p:cNvSpPr/>
          <p:nvPr/>
        </p:nvSpPr>
        <p:spPr>
          <a:xfrm>
            <a:off x="50409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3" name="Shape 761"/>
          <p:cNvSpPr/>
          <p:nvPr/>
        </p:nvSpPr>
        <p:spPr>
          <a:xfrm>
            <a:off x="520915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4" name="Shape 762"/>
          <p:cNvSpPr/>
          <p:nvPr/>
        </p:nvSpPr>
        <p:spPr>
          <a:xfrm>
            <a:off x="53774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5" name="Shape 763"/>
          <p:cNvSpPr/>
          <p:nvPr/>
        </p:nvSpPr>
        <p:spPr>
          <a:xfrm>
            <a:off x="554565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6" name="Shape 764"/>
          <p:cNvSpPr/>
          <p:nvPr/>
        </p:nvSpPr>
        <p:spPr>
          <a:xfrm>
            <a:off x="571390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7" name="Shape 765"/>
          <p:cNvSpPr/>
          <p:nvPr/>
        </p:nvSpPr>
        <p:spPr>
          <a:xfrm>
            <a:off x="58821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8" name="Shape 766"/>
          <p:cNvSpPr/>
          <p:nvPr/>
        </p:nvSpPr>
        <p:spPr>
          <a:xfrm>
            <a:off x="605040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9" name="Shape 767"/>
          <p:cNvSpPr/>
          <p:nvPr/>
        </p:nvSpPr>
        <p:spPr>
          <a:xfrm>
            <a:off x="62186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0" name="Shape 768"/>
          <p:cNvSpPr/>
          <p:nvPr/>
        </p:nvSpPr>
        <p:spPr>
          <a:xfrm>
            <a:off x="638690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1" name="Shape 769"/>
          <p:cNvSpPr/>
          <p:nvPr/>
        </p:nvSpPr>
        <p:spPr>
          <a:xfrm>
            <a:off x="655515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2" name="Shape 770"/>
          <p:cNvSpPr/>
          <p:nvPr/>
        </p:nvSpPr>
        <p:spPr>
          <a:xfrm>
            <a:off x="67234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3" name="Shape 771"/>
          <p:cNvSpPr/>
          <p:nvPr/>
        </p:nvSpPr>
        <p:spPr>
          <a:xfrm>
            <a:off x="689165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4" name="Shape 772"/>
          <p:cNvSpPr/>
          <p:nvPr/>
        </p:nvSpPr>
        <p:spPr>
          <a:xfrm>
            <a:off x="70599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5" name="Shape 773"/>
          <p:cNvSpPr/>
          <p:nvPr/>
        </p:nvSpPr>
        <p:spPr>
          <a:xfrm>
            <a:off x="722814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6" name="Shape 774"/>
          <p:cNvSpPr/>
          <p:nvPr/>
        </p:nvSpPr>
        <p:spPr>
          <a:xfrm>
            <a:off x="739639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7" name="Shape 775"/>
          <p:cNvSpPr/>
          <p:nvPr/>
        </p:nvSpPr>
        <p:spPr>
          <a:xfrm>
            <a:off x="75646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8" name="Shape 776"/>
          <p:cNvSpPr/>
          <p:nvPr/>
        </p:nvSpPr>
        <p:spPr>
          <a:xfrm>
            <a:off x="773289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9" name="Shape 777"/>
          <p:cNvSpPr/>
          <p:nvPr/>
        </p:nvSpPr>
        <p:spPr>
          <a:xfrm>
            <a:off x="79011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0" name="Shape 778"/>
          <p:cNvSpPr/>
          <p:nvPr/>
        </p:nvSpPr>
        <p:spPr>
          <a:xfrm>
            <a:off x="806939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1" name="Shape 779"/>
          <p:cNvSpPr/>
          <p:nvPr/>
        </p:nvSpPr>
        <p:spPr>
          <a:xfrm>
            <a:off x="823764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2" name="Shape 780"/>
          <p:cNvSpPr/>
          <p:nvPr/>
        </p:nvSpPr>
        <p:spPr>
          <a:xfrm>
            <a:off x="84058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3" name="Shape 781"/>
          <p:cNvSpPr/>
          <p:nvPr/>
        </p:nvSpPr>
        <p:spPr>
          <a:xfrm>
            <a:off x="857414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4" name="Shape 782"/>
          <p:cNvSpPr/>
          <p:nvPr/>
        </p:nvSpPr>
        <p:spPr>
          <a:xfrm>
            <a:off x="87423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5" name="Shape 783"/>
          <p:cNvSpPr/>
          <p:nvPr/>
        </p:nvSpPr>
        <p:spPr>
          <a:xfrm>
            <a:off x="891064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6" name="Shape 784"/>
          <p:cNvSpPr/>
          <p:nvPr/>
        </p:nvSpPr>
        <p:spPr>
          <a:xfrm>
            <a:off x="907889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7" name="Shape 785"/>
          <p:cNvSpPr/>
          <p:nvPr/>
        </p:nvSpPr>
        <p:spPr>
          <a:xfrm>
            <a:off x="92471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8" name="Shape 786"/>
          <p:cNvSpPr/>
          <p:nvPr/>
        </p:nvSpPr>
        <p:spPr>
          <a:xfrm>
            <a:off x="941539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9" name="Shape 787"/>
          <p:cNvSpPr/>
          <p:nvPr/>
        </p:nvSpPr>
        <p:spPr>
          <a:xfrm>
            <a:off x="95836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0" name="Shape 788"/>
          <p:cNvSpPr/>
          <p:nvPr/>
        </p:nvSpPr>
        <p:spPr>
          <a:xfrm>
            <a:off x="975189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1" name="Shape 789"/>
          <p:cNvSpPr/>
          <p:nvPr/>
        </p:nvSpPr>
        <p:spPr>
          <a:xfrm>
            <a:off x="992014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2" name="Shape 790"/>
          <p:cNvSpPr/>
          <p:nvPr/>
        </p:nvSpPr>
        <p:spPr>
          <a:xfrm>
            <a:off x="100883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3" name="Shape 791"/>
          <p:cNvSpPr/>
          <p:nvPr/>
        </p:nvSpPr>
        <p:spPr>
          <a:xfrm>
            <a:off x="1025664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4" name="Shape 792"/>
          <p:cNvSpPr/>
          <p:nvPr/>
        </p:nvSpPr>
        <p:spPr>
          <a:xfrm>
            <a:off x="104248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5" name="Shape 793"/>
          <p:cNvSpPr/>
          <p:nvPr/>
        </p:nvSpPr>
        <p:spPr>
          <a:xfrm>
            <a:off x="1059314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6" name="Shape 794"/>
          <p:cNvSpPr/>
          <p:nvPr/>
        </p:nvSpPr>
        <p:spPr>
          <a:xfrm>
            <a:off x="1076139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7" name="Shape 795"/>
          <p:cNvSpPr/>
          <p:nvPr/>
        </p:nvSpPr>
        <p:spPr>
          <a:xfrm>
            <a:off x="109296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8" name="Shape 796"/>
          <p:cNvSpPr/>
          <p:nvPr/>
        </p:nvSpPr>
        <p:spPr>
          <a:xfrm>
            <a:off x="1109789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9" name="Shape 797"/>
          <p:cNvSpPr/>
          <p:nvPr/>
        </p:nvSpPr>
        <p:spPr>
          <a:xfrm>
            <a:off x="112661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0" name="Shape 798"/>
          <p:cNvSpPr/>
          <p:nvPr/>
        </p:nvSpPr>
        <p:spPr>
          <a:xfrm>
            <a:off x="1143438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1" name="Shape 799"/>
          <p:cNvSpPr/>
          <p:nvPr/>
        </p:nvSpPr>
        <p:spPr>
          <a:xfrm>
            <a:off x="1160263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2" name="Shape 800"/>
          <p:cNvSpPr/>
          <p:nvPr/>
        </p:nvSpPr>
        <p:spPr>
          <a:xfrm>
            <a:off x="117708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3" name="Shape 801"/>
          <p:cNvSpPr/>
          <p:nvPr/>
        </p:nvSpPr>
        <p:spPr>
          <a:xfrm>
            <a:off x="1193913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4" name="Shape 802"/>
          <p:cNvSpPr/>
          <p:nvPr/>
        </p:nvSpPr>
        <p:spPr>
          <a:xfrm>
            <a:off x="121073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5" name="Shape 803"/>
          <p:cNvSpPr/>
          <p:nvPr/>
        </p:nvSpPr>
        <p:spPr>
          <a:xfrm>
            <a:off x="-658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6" name="Shape 804"/>
          <p:cNvSpPr/>
          <p:nvPr/>
        </p:nvSpPr>
        <p:spPr>
          <a:xfrm>
            <a:off x="16166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7" name="Shape 805"/>
          <p:cNvSpPr/>
          <p:nvPr/>
        </p:nvSpPr>
        <p:spPr>
          <a:xfrm>
            <a:off x="32991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8" name="Shape 806"/>
          <p:cNvSpPr/>
          <p:nvPr/>
        </p:nvSpPr>
        <p:spPr>
          <a:xfrm>
            <a:off x="49816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9" name="Shape 807"/>
          <p:cNvSpPr/>
          <p:nvPr/>
        </p:nvSpPr>
        <p:spPr>
          <a:xfrm>
            <a:off x="66641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0" name="Shape 808"/>
          <p:cNvSpPr/>
          <p:nvPr/>
        </p:nvSpPr>
        <p:spPr>
          <a:xfrm>
            <a:off x="8346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1" name="Shape 809"/>
          <p:cNvSpPr/>
          <p:nvPr/>
        </p:nvSpPr>
        <p:spPr>
          <a:xfrm>
            <a:off x="100291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2" name="Shape 810"/>
          <p:cNvSpPr/>
          <p:nvPr/>
        </p:nvSpPr>
        <p:spPr>
          <a:xfrm>
            <a:off x="11711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3" name="Shape 811"/>
          <p:cNvSpPr/>
          <p:nvPr/>
        </p:nvSpPr>
        <p:spPr>
          <a:xfrm>
            <a:off x="133941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4" name="Shape 812"/>
          <p:cNvSpPr/>
          <p:nvPr/>
        </p:nvSpPr>
        <p:spPr>
          <a:xfrm>
            <a:off x="150766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5" name="Shape 813"/>
          <p:cNvSpPr/>
          <p:nvPr/>
        </p:nvSpPr>
        <p:spPr>
          <a:xfrm>
            <a:off x="16759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6" name="Shape 814"/>
          <p:cNvSpPr/>
          <p:nvPr/>
        </p:nvSpPr>
        <p:spPr>
          <a:xfrm>
            <a:off x="184416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7" name="Shape 815"/>
          <p:cNvSpPr/>
          <p:nvPr/>
        </p:nvSpPr>
        <p:spPr>
          <a:xfrm>
            <a:off x="20124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8" name="Shape 816"/>
          <p:cNvSpPr/>
          <p:nvPr/>
        </p:nvSpPr>
        <p:spPr>
          <a:xfrm>
            <a:off x="218066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9" name="Shape 817"/>
          <p:cNvSpPr/>
          <p:nvPr/>
        </p:nvSpPr>
        <p:spPr>
          <a:xfrm>
            <a:off x="234891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0" name="Shape 818"/>
          <p:cNvSpPr/>
          <p:nvPr/>
        </p:nvSpPr>
        <p:spPr>
          <a:xfrm>
            <a:off x="25171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1" name="Shape 819"/>
          <p:cNvSpPr/>
          <p:nvPr/>
        </p:nvSpPr>
        <p:spPr>
          <a:xfrm>
            <a:off x="268541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2" name="Shape 820"/>
          <p:cNvSpPr/>
          <p:nvPr/>
        </p:nvSpPr>
        <p:spPr>
          <a:xfrm>
            <a:off x="28536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3" name="Shape 821"/>
          <p:cNvSpPr/>
          <p:nvPr/>
        </p:nvSpPr>
        <p:spPr>
          <a:xfrm>
            <a:off x="302190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4" name="Shape 822"/>
          <p:cNvSpPr/>
          <p:nvPr/>
        </p:nvSpPr>
        <p:spPr>
          <a:xfrm>
            <a:off x="319015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5" name="Shape 823"/>
          <p:cNvSpPr/>
          <p:nvPr/>
        </p:nvSpPr>
        <p:spPr>
          <a:xfrm>
            <a:off x="33584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6" name="Shape 824"/>
          <p:cNvSpPr/>
          <p:nvPr/>
        </p:nvSpPr>
        <p:spPr>
          <a:xfrm>
            <a:off x="352665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7" name="Shape 825"/>
          <p:cNvSpPr/>
          <p:nvPr/>
        </p:nvSpPr>
        <p:spPr>
          <a:xfrm>
            <a:off x="36949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8" name="Shape 826"/>
          <p:cNvSpPr/>
          <p:nvPr/>
        </p:nvSpPr>
        <p:spPr>
          <a:xfrm>
            <a:off x="386315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9" name="Shape 827"/>
          <p:cNvSpPr/>
          <p:nvPr/>
        </p:nvSpPr>
        <p:spPr>
          <a:xfrm>
            <a:off x="403140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0" name="Shape 828"/>
          <p:cNvSpPr/>
          <p:nvPr/>
        </p:nvSpPr>
        <p:spPr>
          <a:xfrm>
            <a:off x="41996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1" name="Shape 829"/>
          <p:cNvSpPr/>
          <p:nvPr/>
        </p:nvSpPr>
        <p:spPr>
          <a:xfrm>
            <a:off x="436790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2" name="Shape 830"/>
          <p:cNvSpPr/>
          <p:nvPr/>
        </p:nvSpPr>
        <p:spPr>
          <a:xfrm>
            <a:off x="45361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3" name="Shape 831"/>
          <p:cNvSpPr/>
          <p:nvPr/>
        </p:nvSpPr>
        <p:spPr>
          <a:xfrm>
            <a:off x="470440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4" name="Shape 832"/>
          <p:cNvSpPr/>
          <p:nvPr/>
        </p:nvSpPr>
        <p:spPr>
          <a:xfrm>
            <a:off x="487265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5" name="Shape 833"/>
          <p:cNvSpPr/>
          <p:nvPr/>
        </p:nvSpPr>
        <p:spPr>
          <a:xfrm>
            <a:off x="50409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6" name="Shape 834"/>
          <p:cNvSpPr/>
          <p:nvPr/>
        </p:nvSpPr>
        <p:spPr>
          <a:xfrm>
            <a:off x="520915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7" name="Shape 835"/>
          <p:cNvSpPr/>
          <p:nvPr/>
        </p:nvSpPr>
        <p:spPr>
          <a:xfrm>
            <a:off x="53774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8" name="Shape 836"/>
          <p:cNvSpPr/>
          <p:nvPr/>
        </p:nvSpPr>
        <p:spPr>
          <a:xfrm>
            <a:off x="554565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9" name="Shape 837"/>
          <p:cNvSpPr/>
          <p:nvPr/>
        </p:nvSpPr>
        <p:spPr>
          <a:xfrm>
            <a:off x="571390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0" name="Shape 838"/>
          <p:cNvSpPr/>
          <p:nvPr/>
        </p:nvSpPr>
        <p:spPr>
          <a:xfrm>
            <a:off x="58821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1" name="Shape 839"/>
          <p:cNvSpPr/>
          <p:nvPr/>
        </p:nvSpPr>
        <p:spPr>
          <a:xfrm>
            <a:off x="605040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2" name="Shape 840"/>
          <p:cNvSpPr/>
          <p:nvPr/>
        </p:nvSpPr>
        <p:spPr>
          <a:xfrm>
            <a:off x="62186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3" name="Shape 841"/>
          <p:cNvSpPr/>
          <p:nvPr/>
        </p:nvSpPr>
        <p:spPr>
          <a:xfrm>
            <a:off x="638690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4" name="Shape 842"/>
          <p:cNvSpPr/>
          <p:nvPr/>
        </p:nvSpPr>
        <p:spPr>
          <a:xfrm>
            <a:off x="655515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5" name="Shape 843"/>
          <p:cNvSpPr/>
          <p:nvPr/>
        </p:nvSpPr>
        <p:spPr>
          <a:xfrm>
            <a:off x="67234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6" name="Shape 844"/>
          <p:cNvSpPr/>
          <p:nvPr/>
        </p:nvSpPr>
        <p:spPr>
          <a:xfrm>
            <a:off x="689165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7" name="Shape 845"/>
          <p:cNvSpPr/>
          <p:nvPr/>
        </p:nvSpPr>
        <p:spPr>
          <a:xfrm>
            <a:off x="70599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8" name="Shape 846"/>
          <p:cNvSpPr/>
          <p:nvPr/>
        </p:nvSpPr>
        <p:spPr>
          <a:xfrm>
            <a:off x="722814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9" name="Shape 847"/>
          <p:cNvSpPr/>
          <p:nvPr/>
        </p:nvSpPr>
        <p:spPr>
          <a:xfrm>
            <a:off x="739639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0" name="Shape 848"/>
          <p:cNvSpPr/>
          <p:nvPr/>
        </p:nvSpPr>
        <p:spPr>
          <a:xfrm>
            <a:off x="75646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1" name="Shape 849"/>
          <p:cNvSpPr/>
          <p:nvPr/>
        </p:nvSpPr>
        <p:spPr>
          <a:xfrm>
            <a:off x="773289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2" name="Shape 850"/>
          <p:cNvSpPr/>
          <p:nvPr/>
        </p:nvSpPr>
        <p:spPr>
          <a:xfrm>
            <a:off x="79011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3" name="Shape 851"/>
          <p:cNvSpPr/>
          <p:nvPr/>
        </p:nvSpPr>
        <p:spPr>
          <a:xfrm>
            <a:off x="806939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4" name="Shape 852"/>
          <p:cNvSpPr/>
          <p:nvPr/>
        </p:nvSpPr>
        <p:spPr>
          <a:xfrm>
            <a:off x="823764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5" name="Shape 853"/>
          <p:cNvSpPr/>
          <p:nvPr/>
        </p:nvSpPr>
        <p:spPr>
          <a:xfrm>
            <a:off x="84058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6" name="Shape 854"/>
          <p:cNvSpPr/>
          <p:nvPr/>
        </p:nvSpPr>
        <p:spPr>
          <a:xfrm>
            <a:off x="857414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7" name="Shape 855"/>
          <p:cNvSpPr/>
          <p:nvPr/>
        </p:nvSpPr>
        <p:spPr>
          <a:xfrm>
            <a:off x="87423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8" name="Shape 856"/>
          <p:cNvSpPr/>
          <p:nvPr/>
        </p:nvSpPr>
        <p:spPr>
          <a:xfrm>
            <a:off x="891064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9" name="Shape 857"/>
          <p:cNvSpPr/>
          <p:nvPr/>
        </p:nvSpPr>
        <p:spPr>
          <a:xfrm>
            <a:off x="907889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0" name="Shape 858"/>
          <p:cNvSpPr/>
          <p:nvPr/>
        </p:nvSpPr>
        <p:spPr>
          <a:xfrm>
            <a:off x="92471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1" name="Shape 859"/>
          <p:cNvSpPr/>
          <p:nvPr/>
        </p:nvSpPr>
        <p:spPr>
          <a:xfrm>
            <a:off x="941539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2" name="Shape 860"/>
          <p:cNvSpPr/>
          <p:nvPr/>
        </p:nvSpPr>
        <p:spPr>
          <a:xfrm>
            <a:off x="95836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3" name="Shape 861"/>
          <p:cNvSpPr/>
          <p:nvPr/>
        </p:nvSpPr>
        <p:spPr>
          <a:xfrm>
            <a:off x="975189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4" name="Shape 862"/>
          <p:cNvSpPr/>
          <p:nvPr/>
        </p:nvSpPr>
        <p:spPr>
          <a:xfrm>
            <a:off x="992014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5" name="Shape 863"/>
          <p:cNvSpPr/>
          <p:nvPr/>
        </p:nvSpPr>
        <p:spPr>
          <a:xfrm>
            <a:off x="100883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6" name="Shape 864"/>
          <p:cNvSpPr/>
          <p:nvPr/>
        </p:nvSpPr>
        <p:spPr>
          <a:xfrm>
            <a:off x="1025664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7" name="Shape 865"/>
          <p:cNvSpPr/>
          <p:nvPr/>
        </p:nvSpPr>
        <p:spPr>
          <a:xfrm>
            <a:off x="104248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8" name="Shape 866"/>
          <p:cNvSpPr/>
          <p:nvPr/>
        </p:nvSpPr>
        <p:spPr>
          <a:xfrm>
            <a:off x="1059314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9" name="Shape 867"/>
          <p:cNvSpPr/>
          <p:nvPr/>
        </p:nvSpPr>
        <p:spPr>
          <a:xfrm>
            <a:off x="1076139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0" name="Shape 868"/>
          <p:cNvSpPr/>
          <p:nvPr/>
        </p:nvSpPr>
        <p:spPr>
          <a:xfrm>
            <a:off x="109296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1" name="Shape 869"/>
          <p:cNvSpPr/>
          <p:nvPr/>
        </p:nvSpPr>
        <p:spPr>
          <a:xfrm>
            <a:off x="1109789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2" name="Shape 870"/>
          <p:cNvSpPr/>
          <p:nvPr/>
        </p:nvSpPr>
        <p:spPr>
          <a:xfrm>
            <a:off x="112661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3" name="Shape 871"/>
          <p:cNvSpPr/>
          <p:nvPr/>
        </p:nvSpPr>
        <p:spPr>
          <a:xfrm>
            <a:off x="1143438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4" name="Shape 872"/>
          <p:cNvSpPr/>
          <p:nvPr/>
        </p:nvSpPr>
        <p:spPr>
          <a:xfrm>
            <a:off x="1160263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5" name="Shape 873"/>
          <p:cNvSpPr/>
          <p:nvPr/>
        </p:nvSpPr>
        <p:spPr>
          <a:xfrm>
            <a:off x="117708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6" name="Shape 874"/>
          <p:cNvSpPr/>
          <p:nvPr/>
        </p:nvSpPr>
        <p:spPr>
          <a:xfrm>
            <a:off x="1193913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7" name="Shape 875"/>
          <p:cNvSpPr/>
          <p:nvPr/>
        </p:nvSpPr>
        <p:spPr>
          <a:xfrm>
            <a:off x="121073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8" name="Shape 876"/>
          <p:cNvSpPr/>
          <p:nvPr/>
        </p:nvSpPr>
        <p:spPr>
          <a:xfrm>
            <a:off x="-658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9" name="Shape 877"/>
          <p:cNvSpPr/>
          <p:nvPr/>
        </p:nvSpPr>
        <p:spPr>
          <a:xfrm>
            <a:off x="16166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0" name="Shape 878"/>
          <p:cNvSpPr/>
          <p:nvPr/>
        </p:nvSpPr>
        <p:spPr>
          <a:xfrm>
            <a:off x="32991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1" name="Shape 879"/>
          <p:cNvSpPr/>
          <p:nvPr/>
        </p:nvSpPr>
        <p:spPr>
          <a:xfrm>
            <a:off x="49816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2" name="Shape 880"/>
          <p:cNvSpPr/>
          <p:nvPr/>
        </p:nvSpPr>
        <p:spPr>
          <a:xfrm>
            <a:off x="66641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3" name="Shape 881"/>
          <p:cNvSpPr/>
          <p:nvPr/>
        </p:nvSpPr>
        <p:spPr>
          <a:xfrm>
            <a:off x="8346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4" name="Shape 882"/>
          <p:cNvSpPr/>
          <p:nvPr/>
        </p:nvSpPr>
        <p:spPr>
          <a:xfrm>
            <a:off x="100291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5" name="Shape 883"/>
          <p:cNvSpPr/>
          <p:nvPr/>
        </p:nvSpPr>
        <p:spPr>
          <a:xfrm>
            <a:off x="11711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6" name="Shape 884"/>
          <p:cNvSpPr/>
          <p:nvPr/>
        </p:nvSpPr>
        <p:spPr>
          <a:xfrm>
            <a:off x="133941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7" name="Shape 885"/>
          <p:cNvSpPr/>
          <p:nvPr/>
        </p:nvSpPr>
        <p:spPr>
          <a:xfrm>
            <a:off x="150766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8" name="Shape 886"/>
          <p:cNvSpPr/>
          <p:nvPr/>
        </p:nvSpPr>
        <p:spPr>
          <a:xfrm>
            <a:off x="16759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9" name="Shape 887"/>
          <p:cNvSpPr/>
          <p:nvPr/>
        </p:nvSpPr>
        <p:spPr>
          <a:xfrm>
            <a:off x="184416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0" name="Shape 888"/>
          <p:cNvSpPr/>
          <p:nvPr/>
        </p:nvSpPr>
        <p:spPr>
          <a:xfrm>
            <a:off x="20124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1" name="Shape 889"/>
          <p:cNvSpPr/>
          <p:nvPr/>
        </p:nvSpPr>
        <p:spPr>
          <a:xfrm>
            <a:off x="218066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2" name="Shape 890"/>
          <p:cNvSpPr/>
          <p:nvPr/>
        </p:nvSpPr>
        <p:spPr>
          <a:xfrm>
            <a:off x="234891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3" name="Shape 891"/>
          <p:cNvSpPr/>
          <p:nvPr/>
        </p:nvSpPr>
        <p:spPr>
          <a:xfrm>
            <a:off x="25171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4" name="Shape 892"/>
          <p:cNvSpPr/>
          <p:nvPr/>
        </p:nvSpPr>
        <p:spPr>
          <a:xfrm>
            <a:off x="268541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5" name="Shape 893"/>
          <p:cNvSpPr/>
          <p:nvPr/>
        </p:nvSpPr>
        <p:spPr>
          <a:xfrm>
            <a:off x="28536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6" name="Shape 894"/>
          <p:cNvSpPr/>
          <p:nvPr/>
        </p:nvSpPr>
        <p:spPr>
          <a:xfrm>
            <a:off x="302190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7" name="Shape 895"/>
          <p:cNvSpPr/>
          <p:nvPr/>
        </p:nvSpPr>
        <p:spPr>
          <a:xfrm>
            <a:off x="319015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8" name="Shape 896"/>
          <p:cNvSpPr/>
          <p:nvPr/>
        </p:nvSpPr>
        <p:spPr>
          <a:xfrm>
            <a:off x="33584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9" name="Shape 897"/>
          <p:cNvSpPr/>
          <p:nvPr/>
        </p:nvSpPr>
        <p:spPr>
          <a:xfrm>
            <a:off x="352665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0" name="Shape 898"/>
          <p:cNvSpPr/>
          <p:nvPr/>
        </p:nvSpPr>
        <p:spPr>
          <a:xfrm>
            <a:off x="36949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1" name="Shape 899"/>
          <p:cNvSpPr/>
          <p:nvPr/>
        </p:nvSpPr>
        <p:spPr>
          <a:xfrm>
            <a:off x="386315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2" name="Shape 900"/>
          <p:cNvSpPr/>
          <p:nvPr/>
        </p:nvSpPr>
        <p:spPr>
          <a:xfrm>
            <a:off x="403140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3" name="Shape 901"/>
          <p:cNvSpPr/>
          <p:nvPr/>
        </p:nvSpPr>
        <p:spPr>
          <a:xfrm>
            <a:off x="41996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4" name="Shape 902"/>
          <p:cNvSpPr/>
          <p:nvPr/>
        </p:nvSpPr>
        <p:spPr>
          <a:xfrm>
            <a:off x="436790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5" name="Shape 903"/>
          <p:cNvSpPr/>
          <p:nvPr/>
        </p:nvSpPr>
        <p:spPr>
          <a:xfrm>
            <a:off x="45361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6" name="Shape 904"/>
          <p:cNvSpPr/>
          <p:nvPr/>
        </p:nvSpPr>
        <p:spPr>
          <a:xfrm>
            <a:off x="470440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7" name="Shape 905"/>
          <p:cNvSpPr/>
          <p:nvPr/>
        </p:nvSpPr>
        <p:spPr>
          <a:xfrm>
            <a:off x="487265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8" name="Shape 906"/>
          <p:cNvSpPr/>
          <p:nvPr/>
        </p:nvSpPr>
        <p:spPr>
          <a:xfrm>
            <a:off x="50409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9" name="Shape 907"/>
          <p:cNvSpPr/>
          <p:nvPr/>
        </p:nvSpPr>
        <p:spPr>
          <a:xfrm>
            <a:off x="520915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0" name="Shape 908"/>
          <p:cNvSpPr/>
          <p:nvPr/>
        </p:nvSpPr>
        <p:spPr>
          <a:xfrm>
            <a:off x="53774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1" name="Shape 909"/>
          <p:cNvSpPr/>
          <p:nvPr/>
        </p:nvSpPr>
        <p:spPr>
          <a:xfrm>
            <a:off x="554565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2" name="Shape 910"/>
          <p:cNvSpPr/>
          <p:nvPr/>
        </p:nvSpPr>
        <p:spPr>
          <a:xfrm>
            <a:off x="571390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3" name="Shape 911"/>
          <p:cNvSpPr/>
          <p:nvPr/>
        </p:nvSpPr>
        <p:spPr>
          <a:xfrm>
            <a:off x="58821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4" name="Shape 912"/>
          <p:cNvSpPr/>
          <p:nvPr/>
        </p:nvSpPr>
        <p:spPr>
          <a:xfrm>
            <a:off x="605040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5" name="Shape 913"/>
          <p:cNvSpPr/>
          <p:nvPr/>
        </p:nvSpPr>
        <p:spPr>
          <a:xfrm>
            <a:off x="62186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6" name="Shape 914"/>
          <p:cNvSpPr/>
          <p:nvPr/>
        </p:nvSpPr>
        <p:spPr>
          <a:xfrm>
            <a:off x="638690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7" name="Shape 915"/>
          <p:cNvSpPr/>
          <p:nvPr/>
        </p:nvSpPr>
        <p:spPr>
          <a:xfrm>
            <a:off x="655515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8" name="Shape 916"/>
          <p:cNvSpPr/>
          <p:nvPr/>
        </p:nvSpPr>
        <p:spPr>
          <a:xfrm>
            <a:off x="67234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9" name="Shape 917"/>
          <p:cNvSpPr/>
          <p:nvPr/>
        </p:nvSpPr>
        <p:spPr>
          <a:xfrm>
            <a:off x="689165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0" name="Shape 918"/>
          <p:cNvSpPr/>
          <p:nvPr/>
        </p:nvSpPr>
        <p:spPr>
          <a:xfrm>
            <a:off x="70599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1" name="Shape 919"/>
          <p:cNvSpPr/>
          <p:nvPr/>
        </p:nvSpPr>
        <p:spPr>
          <a:xfrm>
            <a:off x="722814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2" name="Shape 920"/>
          <p:cNvSpPr/>
          <p:nvPr/>
        </p:nvSpPr>
        <p:spPr>
          <a:xfrm>
            <a:off x="739639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3" name="Shape 921"/>
          <p:cNvSpPr/>
          <p:nvPr/>
        </p:nvSpPr>
        <p:spPr>
          <a:xfrm>
            <a:off x="75646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4" name="Shape 922"/>
          <p:cNvSpPr/>
          <p:nvPr/>
        </p:nvSpPr>
        <p:spPr>
          <a:xfrm>
            <a:off x="773289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5" name="Shape 923"/>
          <p:cNvSpPr/>
          <p:nvPr/>
        </p:nvSpPr>
        <p:spPr>
          <a:xfrm>
            <a:off x="79011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6" name="Shape 924"/>
          <p:cNvSpPr/>
          <p:nvPr/>
        </p:nvSpPr>
        <p:spPr>
          <a:xfrm>
            <a:off x="806939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7" name="Shape 925"/>
          <p:cNvSpPr/>
          <p:nvPr/>
        </p:nvSpPr>
        <p:spPr>
          <a:xfrm>
            <a:off x="823764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8" name="Shape 926"/>
          <p:cNvSpPr/>
          <p:nvPr/>
        </p:nvSpPr>
        <p:spPr>
          <a:xfrm>
            <a:off x="84058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9" name="Shape 927"/>
          <p:cNvSpPr/>
          <p:nvPr/>
        </p:nvSpPr>
        <p:spPr>
          <a:xfrm>
            <a:off x="857414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0" name="Shape 928"/>
          <p:cNvSpPr/>
          <p:nvPr/>
        </p:nvSpPr>
        <p:spPr>
          <a:xfrm>
            <a:off x="87423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1" name="Shape 929"/>
          <p:cNvSpPr/>
          <p:nvPr/>
        </p:nvSpPr>
        <p:spPr>
          <a:xfrm>
            <a:off x="891064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2" name="Shape 930"/>
          <p:cNvSpPr/>
          <p:nvPr/>
        </p:nvSpPr>
        <p:spPr>
          <a:xfrm>
            <a:off x="907889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3" name="Shape 931"/>
          <p:cNvSpPr/>
          <p:nvPr/>
        </p:nvSpPr>
        <p:spPr>
          <a:xfrm>
            <a:off x="92471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4" name="Shape 932"/>
          <p:cNvSpPr/>
          <p:nvPr/>
        </p:nvSpPr>
        <p:spPr>
          <a:xfrm>
            <a:off x="941539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5" name="Shape 933"/>
          <p:cNvSpPr/>
          <p:nvPr/>
        </p:nvSpPr>
        <p:spPr>
          <a:xfrm>
            <a:off x="95836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6" name="Shape 934"/>
          <p:cNvSpPr/>
          <p:nvPr/>
        </p:nvSpPr>
        <p:spPr>
          <a:xfrm>
            <a:off x="975189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7" name="Shape 935"/>
          <p:cNvSpPr/>
          <p:nvPr/>
        </p:nvSpPr>
        <p:spPr>
          <a:xfrm>
            <a:off x="992014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8" name="Shape 936"/>
          <p:cNvSpPr/>
          <p:nvPr/>
        </p:nvSpPr>
        <p:spPr>
          <a:xfrm>
            <a:off x="100883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9" name="Shape 937"/>
          <p:cNvSpPr/>
          <p:nvPr/>
        </p:nvSpPr>
        <p:spPr>
          <a:xfrm>
            <a:off x="1025664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0" name="Shape 938"/>
          <p:cNvSpPr/>
          <p:nvPr/>
        </p:nvSpPr>
        <p:spPr>
          <a:xfrm>
            <a:off x="104248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1" name="Shape 939"/>
          <p:cNvSpPr/>
          <p:nvPr/>
        </p:nvSpPr>
        <p:spPr>
          <a:xfrm>
            <a:off x="1059314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2" name="Shape 940"/>
          <p:cNvSpPr/>
          <p:nvPr/>
        </p:nvSpPr>
        <p:spPr>
          <a:xfrm>
            <a:off x="1076139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3" name="Shape 941"/>
          <p:cNvSpPr/>
          <p:nvPr/>
        </p:nvSpPr>
        <p:spPr>
          <a:xfrm>
            <a:off x="109296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4" name="Shape 942"/>
          <p:cNvSpPr/>
          <p:nvPr/>
        </p:nvSpPr>
        <p:spPr>
          <a:xfrm>
            <a:off x="1109789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5" name="Shape 943"/>
          <p:cNvSpPr/>
          <p:nvPr/>
        </p:nvSpPr>
        <p:spPr>
          <a:xfrm>
            <a:off x="112661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6" name="Shape 944"/>
          <p:cNvSpPr/>
          <p:nvPr/>
        </p:nvSpPr>
        <p:spPr>
          <a:xfrm>
            <a:off x="1143438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7" name="Shape 945"/>
          <p:cNvSpPr/>
          <p:nvPr/>
        </p:nvSpPr>
        <p:spPr>
          <a:xfrm>
            <a:off x="1160263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8" name="Shape 946"/>
          <p:cNvSpPr/>
          <p:nvPr/>
        </p:nvSpPr>
        <p:spPr>
          <a:xfrm>
            <a:off x="117708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9" name="Shape 947"/>
          <p:cNvSpPr/>
          <p:nvPr/>
        </p:nvSpPr>
        <p:spPr>
          <a:xfrm>
            <a:off x="1193913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0" name="Shape 948"/>
          <p:cNvSpPr/>
          <p:nvPr/>
        </p:nvSpPr>
        <p:spPr>
          <a:xfrm>
            <a:off x="121073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1" name="Shape 949"/>
          <p:cNvSpPr/>
          <p:nvPr/>
        </p:nvSpPr>
        <p:spPr>
          <a:xfrm>
            <a:off x="-658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2" name="Shape 950"/>
          <p:cNvSpPr/>
          <p:nvPr/>
        </p:nvSpPr>
        <p:spPr>
          <a:xfrm>
            <a:off x="16166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3" name="Shape 951"/>
          <p:cNvSpPr/>
          <p:nvPr/>
        </p:nvSpPr>
        <p:spPr>
          <a:xfrm>
            <a:off x="32991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4" name="Shape 952"/>
          <p:cNvSpPr/>
          <p:nvPr/>
        </p:nvSpPr>
        <p:spPr>
          <a:xfrm>
            <a:off x="49816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5" name="Shape 953"/>
          <p:cNvSpPr/>
          <p:nvPr/>
        </p:nvSpPr>
        <p:spPr>
          <a:xfrm>
            <a:off x="66641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6" name="Shape 954"/>
          <p:cNvSpPr/>
          <p:nvPr/>
        </p:nvSpPr>
        <p:spPr>
          <a:xfrm>
            <a:off x="8346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7" name="Shape 955"/>
          <p:cNvSpPr/>
          <p:nvPr/>
        </p:nvSpPr>
        <p:spPr>
          <a:xfrm>
            <a:off x="100291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8" name="Shape 956"/>
          <p:cNvSpPr/>
          <p:nvPr/>
        </p:nvSpPr>
        <p:spPr>
          <a:xfrm>
            <a:off x="11711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9" name="Shape 957"/>
          <p:cNvSpPr/>
          <p:nvPr/>
        </p:nvSpPr>
        <p:spPr>
          <a:xfrm>
            <a:off x="133941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0" name="Shape 958"/>
          <p:cNvSpPr/>
          <p:nvPr/>
        </p:nvSpPr>
        <p:spPr>
          <a:xfrm>
            <a:off x="150766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1" name="Shape 959"/>
          <p:cNvSpPr/>
          <p:nvPr/>
        </p:nvSpPr>
        <p:spPr>
          <a:xfrm>
            <a:off x="16759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2" name="Shape 960"/>
          <p:cNvSpPr/>
          <p:nvPr/>
        </p:nvSpPr>
        <p:spPr>
          <a:xfrm>
            <a:off x="184416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3" name="Shape 961"/>
          <p:cNvSpPr/>
          <p:nvPr/>
        </p:nvSpPr>
        <p:spPr>
          <a:xfrm>
            <a:off x="20124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4" name="Shape 962"/>
          <p:cNvSpPr/>
          <p:nvPr/>
        </p:nvSpPr>
        <p:spPr>
          <a:xfrm>
            <a:off x="218066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5" name="Shape 963"/>
          <p:cNvSpPr/>
          <p:nvPr/>
        </p:nvSpPr>
        <p:spPr>
          <a:xfrm>
            <a:off x="234891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6" name="Shape 964"/>
          <p:cNvSpPr/>
          <p:nvPr/>
        </p:nvSpPr>
        <p:spPr>
          <a:xfrm>
            <a:off x="25171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7" name="Shape 965"/>
          <p:cNvSpPr/>
          <p:nvPr/>
        </p:nvSpPr>
        <p:spPr>
          <a:xfrm>
            <a:off x="268541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8" name="Shape 966"/>
          <p:cNvSpPr/>
          <p:nvPr/>
        </p:nvSpPr>
        <p:spPr>
          <a:xfrm>
            <a:off x="28536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9" name="Shape 967"/>
          <p:cNvSpPr/>
          <p:nvPr/>
        </p:nvSpPr>
        <p:spPr>
          <a:xfrm>
            <a:off x="302190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0" name="Shape 968"/>
          <p:cNvSpPr/>
          <p:nvPr/>
        </p:nvSpPr>
        <p:spPr>
          <a:xfrm>
            <a:off x="319015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1" name="Shape 969"/>
          <p:cNvSpPr/>
          <p:nvPr/>
        </p:nvSpPr>
        <p:spPr>
          <a:xfrm>
            <a:off x="33584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2" name="Shape 970"/>
          <p:cNvSpPr/>
          <p:nvPr/>
        </p:nvSpPr>
        <p:spPr>
          <a:xfrm>
            <a:off x="352665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3" name="Shape 971"/>
          <p:cNvSpPr/>
          <p:nvPr/>
        </p:nvSpPr>
        <p:spPr>
          <a:xfrm>
            <a:off x="36949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4" name="Shape 972"/>
          <p:cNvSpPr/>
          <p:nvPr/>
        </p:nvSpPr>
        <p:spPr>
          <a:xfrm>
            <a:off x="386315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5" name="Shape 973"/>
          <p:cNvSpPr/>
          <p:nvPr/>
        </p:nvSpPr>
        <p:spPr>
          <a:xfrm>
            <a:off x="403140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6" name="Shape 974"/>
          <p:cNvSpPr/>
          <p:nvPr/>
        </p:nvSpPr>
        <p:spPr>
          <a:xfrm>
            <a:off x="41996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7" name="Shape 975"/>
          <p:cNvSpPr/>
          <p:nvPr/>
        </p:nvSpPr>
        <p:spPr>
          <a:xfrm>
            <a:off x="436790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8" name="Shape 976"/>
          <p:cNvSpPr/>
          <p:nvPr/>
        </p:nvSpPr>
        <p:spPr>
          <a:xfrm>
            <a:off x="45361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9" name="Shape 977"/>
          <p:cNvSpPr/>
          <p:nvPr/>
        </p:nvSpPr>
        <p:spPr>
          <a:xfrm>
            <a:off x="470440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0" name="Shape 978"/>
          <p:cNvSpPr/>
          <p:nvPr/>
        </p:nvSpPr>
        <p:spPr>
          <a:xfrm>
            <a:off x="487265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1" name="Shape 979"/>
          <p:cNvSpPr/>
          <p:nvPr/>
        </p:nvSpPr>
        <p:spPr>
          <a:xfrm>
            <a:off x="50409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2" name="Shape 980"/>
          <p:cNvSpPr/>
          <p:nvPr/>
        </p:nvSpPr>
        <p:spPr>
          <a:xfrm>
            <a:off x="520915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3" name="Shape 981"/>
          <p:cNvSpPr/>
          <p:nvPr/>
        </p:nvSpPr>
        <p:spPr>
          <a:xfrm>
            <a:off x="53774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4" name="Shape 982"/>
          <p:cNvSpPr/>
          <p:nvPr/>
        </p:nvSpPr>
        <p:spPr>
          <a:xfrm>
            <a:off x="554565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5" name="Shape 983"/>
          <p:cNvSpPr/>
          <p:nvPr/>
        </p:nvSpPr>
        <p:spPr>
          <a:xfrm>
            <a:off x="571390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6" name="Shape 984"/>
          <p:cNvSpPr/>
          <p:nvPr/>
        </p:nvSpPr>
        <p:spPr>
          <a:xfrm>
            <a:off x="58821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7" name="Shape 985"/>
          <p:cNvSpPr/>
          <p:nvPr/>
        </p:nvSpPr>
        <p:spPr>
          <a:xfrm>
            <a:off x="605040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8" name="Shape 986"/>
          <p:cNvSpPr/>
          <p:nvPr/>
        </p:nvSpPr>
        <p:spPr>
          <a:xfrm>
            <a:off x="62186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9" name="Shape 987"/>
          <p:cNvSpPr/>
          <p:nvPr/>
        </p:nvSpPr>
        <p:spPr>
          <a:xfrm>
            <a:off x="638690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0" name="Shape 988"/>
          <p:cNvSpPr/>
          <p:nvPr/>
        </p:nvSpPr>
        <p:spPr>
          <a:xfrm>
            <a:off x="655515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1" name="Shape 989"/>
          <p:cNvSpPr/>
          <p:nvPr/>
        </p:nvSpPr>
        <p:spPr>
          <a:xfrm>
            <a:off x="67234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2" name="Shape 990"/>
          <p:cNvSpPr/>
          <p:nvPr/>
        </p:nvSpPr>
        <p:spPr>
          <a:xfrm>
            <a:off x="689165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3" name="Shape 991"/>
          <p:cNvSpPr/>
          <p:nvPr/>
        </p:nvSpPr>
        <p:spPr>
          <a:xfrm>
            <a:off x="70599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4" name="Shape 992"/>
          <p:cNvSpPr/>
          <p:nvPr/>
        </p:nvSpPr>
        <p:spPr>
          <a:xfrm>
            <a:off x="722814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5" name="Shape 993"/>
          <p:cNvSpPr/>
          <p:nvPr/>
        </p:nvSpPr>
        <p:spPr>
          <a:xfrm>
            <a:off x="739639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6" name="Shape 994"/>
          <p:cNvSpPr/>
          <p:nvPr/>
        </p:nvSpPr>
        <p:spPr>
          <a:xfrm>
            <a:off x="75646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7" name="Shape 995"/>
          <p:cNvSpPr/>
          <p:nvPr/>
        </p:nvSpPr>
        <p:spPr>
          <a:xfrm>
            <a:off x="773289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8" name="Shape 996"/>
          <p:cNvSpPr/>
          <p:nvPr/>
        </p:nvSpPr>
        <p:spPr>
          <a:xfrm>
            <a:off x="79011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9" name="Shape 997"/>
          <p:cNvSpPr/>
          <p:nvPr/>
        </p:nvSpPr>
        <p:spPr>
          <a:xfrm>
            <a:off x="806939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0" name="Shape 998"/>
          <p:cNvSpPr/>
          <p:nvPr/>
        </p:nvSpPr>
        <p:spPr>
          <a:xfrm>
            <a:off x="823764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1" name="Shape 999"/>
          <p:cNvSpPr/>
          <p:nvPr/>
        </p:nvSpPr>
        <p:spPr>
          <a:xfrm>
            <a:off x="84058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2" name="Shape 1000"/>
          <p:cNvSpPr/>
          <p:nvPr/>
        </p:nvSpPr>
        <p:spPr>
          <a:xfrm>
            <a:off x="857414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3" name="Shape 1001"/>
          <p:cNvSpPr/>
          <p:nvPr/>
        </p:nvSpPr>
        <p:spPr>
          <a:xfrm>
            <a:off x="87423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4" name="Shape 1002"/>
          <p:cNvSpPr/>
          <p:nvPr/>
        </p:nvSpPr>
        <p:spPr>
          <a:xfrm>
            <a:off x="891064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5" name="Shape 1003"/>
          <p:cNvSpPr/>
          <p:nvPr/>
        </p:nvSpPr>
        <p:spPr>
          <a:xfrm>
            <a:off x="907889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6" name="Shape 1004"/>
          <p:cNvSpPr/>
          <p:nvPr/>
        </p:nvSpPr>
        <p:spPr>
          <a:xfrm>
            <a:off x="92471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7" name="Shape 1005"/>
          <p:cNvSpPr/>
          <p:nvPr/>
        </p:nvSpPr>
        <p:spPr>
          <a:xfrm>
            <a:off x="941539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8" name="Shape 1006"/>
          <p:cNvSpPr/>
          <p:nvPr/>
        </p:nvSpPr>
        <p:spPr>
          <a:xfrm>
            <a:off x="95836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9" name="Shape 1007"/>
          <p:cNvSpPr/>
          <p:nvPr/>
        </p:nvSpPr>
        <p:spPr>
          <a:xfrm>
            <a:off x="975189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0" name="Shape 1008"/>
          <p:cNvSpPr/>
          <p:nvPr/>
        </p:nvSpPr>
        <p:spPr>
          <a:xfrm>
            <a:off x="992014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1" name="Shape 1009"/>
          <p:cNvSpPr/>
          <p:nvPr/>
        </p:nvSpPr>
        <p:spPr>
          <a:xfrm>
            <a:off x="100883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2" name="Shape 1010"/>
          <p:cNvSpPr/>
          <p:nvPr/>
        </p:nvSpPr>
        <p:spPr>
          <a:xfrm>
            <a:off x="1025664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3" name="Shape 1011"/>
          <p:cNvSpPr/>
          <p:nvPr/>
        </p:nvSpPr>
        <p:spPr>
          <a:xfrm>
            <a:off x="104248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4" name="Shape 1012"/>
          <p:cNvSpPr/>
          <p:nvPr/>
        </p:nvSpPr>
        <p:spPr>
          <a:xfrm>
            <a:off x="1059314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5" name="Shape 1013"/>
          <p:cNvSpPr/>
          <p:nvPr/>
        </p:nvSpPr>
        <p:spPr>
          <a:xfrm>
            <a:off x="1076139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6" name="Shape 1014"/>
          <p:cNvSpPr/>
          <p:nvPr/>
        </p:nvSpPr>
        <p:spPr>
          <a:xfrm>
            <a:off x="109296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7" name="Shape 1015"/>
          <p:cNvSpPr/>
          <p:nvPr/>
        </p:nvSpPr>
        <p:spPr>
          <a:xfrm>
            <a:off x="1109789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8" name="Shape 1016"/>
          <p:cNvSpPr/>
          <p:nvPr/>
        </p:nvSpPr>
        <p:spPr>
          <a:xfrm>
            <a:off x="112661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9" name="Shape 1017"/>
          <p:cNvSpPr/>
          <p:nvPr/>
        </p:nvSpPr>
        <p:spPr>
          <a:xfrm>
            <a:off x="1143438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0" name="Shape 1018"/>
          <p:cNvSpPr/>
          <p:nvPr/>
        </p:nvSpPr>
        <p:spPr>
          <a:xfrm>
            <a:off x="1160263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1" name="Shape 1019"/>
          <p:cNvSpPr/>
          <p:nvPr/>
        </p:nvSpPr>
        <p:spPr>
          <a:xfrm>
            <a:off x="117708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2" name="Shape 1020"/>
          <p:cNvSpPr/>
          <p:nvPr/>
        </p:nvSpPr>
        <p:spPr>
          <a:xfrm>
            <a:off x="1193913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3" name="Shape 1021"/>
          <p:cNvSpPr/>
          <p:nvPr/>
        </p:nvSpPr>
        <p:spPr>
          <a:xfrm>
            <a:off x="121073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4" name="Shape 1022"/>
          <p:cNvSpPr/>
          <p:nvPr/>
        </p:nvSpPr>
        <p:spPr>
          <a:xfrm>
            <a:off x="-658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5" name="Shape 1023"/>
          <p:cNvSpPr/>
          <p:nvPr/>
        </p:nvSpPr>
        <p:spPr>
          <a:xfrm>
            <a:off x="16166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6" name="Shape 1024"/>
          <p:cNvSpPr/>
          <p:nvPr/>
        </p:nvSpPr>
        <p:spPr>
          <a:xfrm>
            <a:off x="32991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7" name="Shape 1025"/>
          <p:cNvSpPr/>
          <p:nvPr/>
        </p:nvSpPr>
        <p:spPr>
          <a:xfrm>
            <a:off x="49816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8" name="Shape 1026"/>
          <p:cNvSpPr/>
          <p:nvPr/>
        </p:nvSpPr>
        <p:spPr>
          <a:xfrm>
            <a:off x="66641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9" name="Shape 1027"/>
          <p:cNvSpPr/>
          <p:nvPr/>
        </p:nvSpPr>
        <p:spPr>
          <a:xfrm>
            <a:off x="8346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0" name="Shape 1028"/>
          <p:cNvSpPr/>
          <p:nvPr/>
        </p:nvSpPr>
        <p:spPr>
          <a:xfrm>
            <a:off x="100291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1" name="Shape 1029"/>
          <p:cNvSpPr/>
          <p:nvPr/>
        </p:nvSpPr>
        <p:spPr>
          <a:xfrm>
            <a:off x="11711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2" name="Shape 1030"/>
          <p:cNvSpPr/>
          <p:nvPr/>
        </p:nvSpPr>
        <p:spPr>
          <a:xfrm>
            <a:off x="133941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3" name="Shape 1031"/>
          <p:cNvSpPr/>
          <p:nvPr/>
        </p:nvSpPr>
        <p:spPr>
          <a:xfrm>
            <a:off x="150766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4" name="Shape 1032"/>
          <p:cNvSpPr/>
          <p:nvPr/>
        </p:nvSpPr>
        <p:spPr>
          <a:xfrm>
            <a:off x="16759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5" name="Shape 1033"/>
          <p:cNvSpPr/>
          <p:nvPr/>
        </p:nvSpPr>
        <p:spPr>
          <a:xfrm>
            <a:off x="184416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6" name="Shape 1034"/>
          <p:cNvSpPr/>
          <p:nvPr/>
        </p:nvSpPr>
        <p:spPr>
          <a:xfrm>
            <a:off x="20124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7" name="Shape 1035"/>
          <p:cNvSpPr/>
          <p:nvPr/>
        </p:nvSpPr>
        <p:spPr>
          <a:xfrm>
            <a:off x="218066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8" name="Shape 1036"/>
          <p:cNvSpPr/>
          <p:nvPr/>
        </p:nvSpPr>
        <p:spPr>
          <a:xfrm>
            <a:off x="234891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9" name="Shape 1037"/>
          <p:cNvSpPr/>
          <p:nvPr/>
        </p:nvSpPr>
        <p:spPr>
          <a:xfrm>
            <a:off x="25171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0" name="Shape 1038"/>
          <p:cNvSpPr/>
          <p:nvPr/>
        </p:nvSpPr>
        <p:spPr>
          <a:xfrm>
            <a:off x="268541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1" name="Shape 1039"/>
          <p:cNvSpPr/>
          <p:nvPr/>
        </p:nvSpPr>
        <p:spPr>
          <a:xfrm>
            <a:off x="28536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2" name="Shape 1040"/>
          <p:cNvSpPr/>
          <p:nvPr/>
        </p:nvSpPr>
        <p:spPr>
          <a:xfrm>
            <a:off x="302190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3" name="Shape 1041"/>
          <p:cNvSpPr/>
          <p:nvPr/>
        </p:nvSpPr>
        <p:spPr>
          <a:xfrm>
            <a:off x="319015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4" name="Shape 1042"/>
          <p:cNvSpPr/>
          <p:nvPr/>
        </p:nvSpPr>
        <p:spPr>
          <a:xfrm>
            <a:off x="33584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5" name="Shape 1043"/>
          <p:cNvSpPr/>
          <p:nvPr/>
        </p:nvSpPr>
        <p:spPr>
          <a:xfrm>
            <a:off x="352665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6" name="Shape 1044"/>
          <p:cNvSpPr/>
          <p:nvPr/>
        </p:nvSpPr>
        <p:spPr>
          <a:xfrm>
            <a:off x="36949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7" name="Shape 1045"/>
          <p:cNvSpPr/>
          <p:nvPr/>
        </p:nvSpPr>
        <p:spPr>
          <a:xfrm>
            <a:off x="386315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8" name="Shape 1046"/>
          <p:cNvSpPr/>
          <p:nvPr/>
        </p:nvSpPr>
        <p:spPr>
          <a:xfrm>
            <a:off x="403140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9" name="Shape 1047"/>
          <p:cNvSpPr/>
          <p:nvPr/>
        </p:nvSpPr>
        <p:spPr>
          <a:xfrm>
            <a:off x="41996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0" name="Shape 1048"/>
          <p:cNvSpPr/>
          <p:nvPr/>
        </p:nvSpPr>
        <p:spPr>
          <a:xfrm>
            <a:off x="436790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1" name="Shape 1049"/>
          <p:cNvSpPr/>
          <p:nvPr/>
        </p:nvSpPr>
        <p:spPr>
          <a:xfrm>
            <a:off x="45361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2" name="Shape 1050"/>
          <p:cNvSpPr/>
          <p:nvPr/>
        </p:nvSpPr>
        <p:spPr>
          <a:xfrm>
            <a:off x="470440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3" name="Shape 1051"/>
          <p:cNvSpPr/>
          <p:nvPr/>
        </p:nvSpPr>
        <p:spPr>
          <a:xfrm>
            <a:off x="487265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4" name="Shape 1052"/>
          <p:cNvSpPr/>
          <p:nvPr/>
        </p:nvSpPr>
        <p:spPr>
          <a:xfrm>
            <a:off x="50409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5" name="Shape 1053"/>
          <p:cNvSpPr/>
          <p:nvPr/>
        </p:nvSpPr>
        <p:spPr>
          <a:xfrm>
            <a:off x="520915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6" name="Shape 1054"/>
          <p:cNvSpPr/>
          <p:nvPr/>
        </p:nvSpPr>
        <p:spPr>
          <a:xfrm>
            <a:off x="53774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7" name="Shape 1055"/>
          <p:cNvSpPr/>
          <p:nvPr/>
        </p:nvSpPr>
        <p:spPr>
          <a:xfrm>
            <a:off x="554565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8" name="Shape 1056"/>
          <p:cNvSpPr/>
          <p:nvPr/>
        </p:nvSpPr>
        <p:spPr>
          <a:xfrm>
            <a:off x="571390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9" name="Shape 1057"/>
          <p:cNvSpPr/>
          <p:nvPr/>
        </p:nvSpPr>
        <p:spPr>
          <a:xfrm>
            <a:off x="58821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0" name="Shape 1058"/>
          <p:cNvSpPr/>
          <p:nvPr/>
        </p:nvSpPr>
        <p:spPr>
          <a:xfrm>
            <a:off x="605040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1" name="Shape 1059"/>
          <p:cNvSpPr/>
          <p:nvPr/>
        </p:nvSpPr>
        <p:spPr>
          <a:xfrm>
            <a:off x="62186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2" name="Shape 1060"/>
          <p:cNvSpPr/>
          <p:nvPr/>
        </p:nvSpPr>
        <p:spPr>
          <a:xfrm>
            <a:off x="638690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3" name="Shape 1061"/>
          <p:cNvSpPr/>
          <p:nvPr/>
        </p:nvSpPr>
        <p:spPr>
          <a:xfrm>
            <a:off x="655515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4" name="Shape 1062"/>
          <p:cNvSpPr/>
          <p:nvPr/>
        </p:nvSpPr>
        <p:spPr>
          <a:xfrm>
            <a:off x="67234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5" name="Shape 1063"/>
          <p:cNvSpPr/>
          <p:nvPr/>
        </p:nvSpPr>
        <p:spPr>
          <a:xfrm>
            <a:off x="689165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6" name="Shape 1064"/>
          <p:cNvSpPr/>
          <p:nvPr/>
        </p:nvSpPr>
        <p:spPr>
          <a:xfrm>
            <a:off x="70599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7" name="Shape 1065"/>
          <p:cNvSpPr/>
          <p:nvPr/>
        </p:nvSpPr>
        <p:spPr>
          <a:xfrm>
            <a:off x="722814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8" name="Shape 1066"/>
          <p:cNvSpPr/>
          <p:nvPr/>
        </p:nvSpPr>
        <p:spPr>
          <a:xfrm>
            <a:off x="739639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9" name="Shape 1067"/>
          <p:cNvSpPr/>
          <p:nvPr/>
        </p:nvSpPr>
        <p:spPr>
          <a:xfrm>
            <a:off x="75646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0" name="Shape 1068"/>
          <p:cNvSpPr/>
          <p:nvPr/>
        </p:nvSpPr>
        <p:spPr>
          <a:xfrm>
            <a:off x="773289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1" name="Shape 1069"/>
          <p:cNvSpPr/>
          <p:nvPr/>
        </p:nvSpPr>
        <p:spPr>
          <a:xfrm>
            <a:off x="79011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2" name="Shape 1070"/>
          <p:cNvSpPr/>
          <p:nvPr/>
        </p:nvSpPr>
        <p:spPr>
          <a:xfrm>
            <a:off x="806939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3" name="Shape 1071"/>
          <p:cNvSpPr/>
          <p:nvPr/>
        </p:nvSpPr>
        <p:spPr>
          <a:xfrm>
            <a:off x="823764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4" name="Shape 1072"/>
          <p:cNvSpPr/>
          <p:nvPr/>
        </p:nvSpPr>
        <p:spPr>
          <a:xfrm>
            <a:off x="84058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5" name="Shape 1073"/>
          <p:cNvSpPr/>
          <p:nvPr/>
        </p:nvSpPr>
        <p:spPr>
          <a:xfrm>
            <a:off x="857414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6" name="Shape 1074"/>
          <p:cNvSpPr/>
          <p:nvPr/>
        </p:nvSpPr>
        <p:spPr>
          <a:xfrm>
            <a:off x="87423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7" name="Shape 1075"/>
          <p:cNvSpPr/>
          <p:nvPr/>
        </p:nvSpPr>
        <p:spPr>
          <a:xfrm>
            <a:off x="891064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8" name="Shape 1076"/>
          <p:cNvSpPr/>
          <p:nvPr/>
        </p:nvSpPr>
        <p:spPr>
          <a:xfrm>
            <a:off x="907889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9" name="Shape 1077"/>
          <p:cNvSpPr/>
          <p:nvPr/>
        </p:nvSpPr>
        <p:spPr>
          <a:xfrm>
            <a:off x="92471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0" name="Shape 1078"/>
          <p:cNvSpPr/>
          <p:nvPr/>
        </p:nvSpPr>
        <p:spPr>
          <a:xfrm>
            <a:off x="941539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1" name="Shape 1079"/>
          <p:cNvSpPr/>
          <p:nvPr/>
        </p:nvSpPr>
        <p:spPr>
          <a:xfrm>
            <a:off x="95836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2" name="Shape 1080"/>
          <p:cNvSpPr/>
          <p:nvPr/>
        </p:nvSpPr>
        <p:spPr>
          <a:xfrm>
            <a:off x="975189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3" name="Shape 1081"/>
          <p:cNvSpPr/>
          <p:nvPr/>
        </p:nvSpPr>
        <p:spPr>
          <a:xfrm>
            <a:off x="992014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4" name="Shape 1082"/>
          <p:cNvSpPr/>
          <p:nvPr/>
        </p:nvSpPr>
        <p:spPr>
          <a:xfrm>
            <a:off x="100883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5" name="Shape 1083"/>
          <p:cNvSpPr/>
          <p:nvPr/>
        </p:nvSpPr>
        <p:spPr>
          <a:xfrm>
            <a:off x="1025664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6" name="Shape 1084"/>
          <p:cNvSpPr/>
          <p:nvPr/>
        </p:nvSpPr>
        <p:spPr>
          <a:xfrm>
            <a:off x="104248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7" name="Shape 1085"/>
          <p:cNvSpPr/>
          <p:nvPr/>
        </p:nvSpPr>
        <p:spPr>
          <a:xfrm>
            <a:off x="1059314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8" name="Shape 1086"/>
          <p:cNvSpPr/>
          <p:nvPr/>
        </p:nvSpPr>
        <p:spPr>
          <a:xfrm>
            <a:off x="1076139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9" name="Shape 1087"/>
          <p:cNvSpPr/>
          <p:nvPr/>
        </p:nvSpPr>
        <p:spPr>
          <a:xfrm>
            <a:off x="109296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0" name="Shape 1088"/>
          <p:cNvSpPr/>
          <p:nvPr/>
        </p:nvSpPr>
        <p:spPr>
          <a:xfrm>
            <a:off x="1109789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1" name="Shape 1089"/>
          <p:cNvSpPr/>
          <p:nvPr/>
        </p:nvSpPr>
        <p:spPr>
          <a:xfrm>
            <a:off x="112661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2" name="Shape 1090"/>
          <p:cNvSpPr/>
          <p:nvPr/>
        </p:nvSpPr>
        <p:spPr>
          <a:xfrm>
            <a:off x="1143438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3" name="Shape 1091"/>
          <p:cNvSpPr/>
          <p:nvPr/>
        </p:nvSpPr>
        <p:spPr>
          <a:xfrm>
            <a:off x="1160263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4" name="Shape 1092"/>
          <p:cNvSpPr/>
          <p:nvPr/>
        </p:nvSpPr>
        <p:spPr>
          <a:xfrm>
            <a:off x="117708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5" name="Shape 1093"/>
          <p:cNvSpPr/>
          <p:nvPr/>
        </p:nvSpPr>
        <p:spPr>
          <a:xfrm>
            <a:off x="1193913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6" name="Shape 1094"/>
          <p:cNvSpPr/>
          <p:nvPr/>
        </p:nvSpPr>
        <p:spPr>
          <a:xfrm>
            <a:off x="121073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7" name="Shape 1095"/>
          <p:cNvSpPr/>
          <p:nvPr/>
        </p:nvSpPr>
        <p:spPr>
          <a:xfrm>
            <a:off x="-658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8" name="Shape 1096"/>
          <p:cNvSpPr/>
          <p:nvPr/>
        </p:nvSpPr>
        <p:spPr>
          <a:xfrm>
            <a:off x="16166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9" name="Shape 1097"/>
          <p:cNvSpPr/>
          <p:nvPr/>
        </p:nvSpPr>
        <p:spPr>
          <a:xfrm>
            <a:off x="32991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0" name="Shape 1098"/>
          <p:cNvSpPr/>
          <p:nvPr/>
        </p:nvSpPr>
        <p:spPr>
          <a:xfrm>
            <a:off x="49816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1" name="Shape 1099"/>
          <p:cNvSpPr/>
          <p:nvPr/>
        </p:nvSpPr>
        <p:spPr>
          <a:xfrm>
            <a:off x="66641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2" name="Shape 1100"/>
          <p:cNvSpPr/>
          <p:nvPr/>
        </p:nvSpPr>
        <p:spPr>
          <a:xfrm>
            <a:off x="8346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3" name="Shape 1101"/>
          <p:cNvSpPr/>
          <p:nvPr/>
        </p:nvSpPr>
        <p:spPr>
          <a:xfrm>
            <a:off x="100291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4" name="Shape 1102"/>
          <p:cNvSpPr/>
          <p:nvPr/>
        </p:nvSpPr>
        <p:spPr>
          <a:xfrm>
            <a:off x="11711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5" name="Shape 1103"/>
          <p:cNvSpPr/>
          <p:nvPr/>
        </p:nvSpPr>
        <p:spPr>
          <a:xfrm>
            <a:off x="133941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6" name="Shape 1104"/>
          <p:cNvSpPr/>
          <p:nvPr/>
        </p:nvSpPr>
        <p:spPr>
          <a:xfrm>
            <a:off x="150766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7" name="Shape 1105"/>
          <p:cNvSpPr/>
          <p:nvPr/>
        </p:nvSpPr>
        <p:spPr>
          <a:xfrm>
            <a:off x="16759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8" name="Shape 1106"/>
          <p:cNvSpPr/>
          <p:nvPr/>
        </p:nvSpPr>
        <p:spPr>
          <a:xfrm>
            <a:off x="184416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9" name="Shape 1107"/>
          <p:cNvSpPr/>
          <p:nvPr/>
        </p:nvSpPr>
        <p:spPr>
          <a:xfrm>
            <a:off x="20124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0" name="Shape 1108"/>
          <p:cNvSpPr/>
          <p:nvPr/>
        </p:nvSpPr>
        <p:spPr>
          <a:xfrm>
            <a:off x="218066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1" name="Shape 1109"/>
          <p:cNvSpPr/>
          <p:nvPr/>
        </p:nvSpPr>
        <p:spPr>
          <a:xfrm>
            <a:off x="234891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2" name="Shape 1110"/>
          <p:cNvSpPr/>
          <p:nvPr/>
        </p:nvSpPr>
        <p:spPr>
          <a:xfrm>
            <a:off x="25171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3" name="Shape 1111"/>
          <p:cNvSpPr/>
          <p:nvPr/>
        </p:nvSpPr>
        <p:spPr>
          <a:xfrm>
            <a:off x="268541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4" name="Shape 1112"/>
          <p:cNvSpPr/>
          <p:nvPr/>
        </p:nvSpPr>
        <p:spPr>
          <a:xfrm>
            <a:off x="28536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5" name="Shape 1113"/>
          <p:cNvSpPr/>
          <p:nvPr/>
        </p:nvSpPr>
        <p:spPr>
          <a:xfrm>
            <a:off x="302190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6" name="Shape 1114"/>
          <p:cNvSpPr/>
          <p:nvPr/>
        </p:nvSpPr>
        <p:spPr>
          <a:xfrm>
            <a:off x="319015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7" name="Shape 1115"/>
          <p:cNvSpPr/>
          <p:nvPr/>
        </p:nvSpPr>
        <p:spPr>
          <a:xfrm>
            <a:off x="33584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8" name="Shape 1116"/>
          <p:cNvSpPr/>
          <p:nvPr/>
        </p:nvSpPr>
        <p:spPr>
          <a:xfrm>
            <a:off x="352665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9" name="Shape 1117"/>
          <p:cNvSpPr/>
          <p:nvPr/>
        </p:nvSpPr>
        <p:spPr>
          <a:xfrm>
            <a:off x="36949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0" name="Shape 1118"/>
          <p:cNvSpPr/>
          <p:nvPr/>
        </p:nvSpPr>
        <p:spPr>
          <a:xfrm>
            <a:off x="386315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1" name="Shape 1119"/>
          <p:cNvSpPr/>
          <p:nvPr/>
        </p:nvSpPr>
        <p:spPr>
          <a:xfrm>
            <a:off x="403140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2" name="Shape 1120"/>
          <p:cNvSpPr/>
          <p:nvPr/>
        </p:nvSpPr>
        <p:spPr>
          <a:xfrm>
            <a:off x="41996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3" name="Shape 1121"/>
          <p:cNvSpPr/>
          <p:nvPr/>
        </p:nvSpPr>
        <p:spPr>
          <a:xfrm>
            <a:off x="436790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4" name="Shape 1122"/>
          <p:cNvSpPr/>
          <p:nvPr/>
        </p:nvSpPr>
        <p:spPr>
          <a:xfrm>
            <a:off x="45361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5" name="Shape 1123"/>
          <p:cNvSpPr/>
          <p:nvPr/>
        </p:nvSpPr>
        <p:spPr>
          <a:xfrm>
            <a:off x="470440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6" name="Shape 1124"/>
          <p:cNvSpPr/>
          <p:nvPr/>
        </p:nvSpPr>
        <p:spPr>
          <a:xfrm>
            <a:off x="487265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7" name="Shape 1125"/>
          <p:cNvSpPr/>
          <p:nvPr/>
        </p:nvSpPr>
        <p:spPr>
          <a:xfrm>
            <a:off x="50409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8" name="Shape 1126"/>
          <p:cNvSpPr/>
          <p:nvPr/>
        </p:nvSpPr>
        <p:spPr>
          <a:xfrm>
            <a:off x="520915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9" name="Shape 1127"/>
          <p:cNvSpPr/>
          <p:nvPr/>
        </p:nvSpPr>
        <p:spPr>
          <a:xfrm>
            <a:off x="53774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0" name="Shape 1128"/>
          <p:cNvSpPr/>
          <p:nvPr/>
        </p:nvSpPr>
        <p:spPr>
          <a:xfrm>
            <a:off x="554565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1" name="Shape 1129"/>
          <p:cNvSpPr/>
          <p:nvPr/>
        </p:nvSpPr>
        <p:spPr>
          <a:xfrm>
            <a:off x="571390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2" name="Shape 1130"/>
          <p:cNvSpPr/>
          <p:nvPr/>
        </p:nvSpPr>
        <p:spPr>
          <a:xfrm>
            <a:off x="58821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3" name="Shape 1131"/>
          <p:cNvSpPr/>
          <p:nvPr/>
        </p:nvSpPr>
        <p:spPr>
          <a:xfrm>
            <a:off x="605040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4" name="Shape 1132"/>
          <p:cNvSpPr/>
          <p:nvPr/>
        </p:nvSpPr>
        <p:spPr>
          <a:xfrm>
            <a:off x="62186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5" name="Shape 1133"/>
          <p:cNvSpPr/>
          <p:nvPr/>
        </p:nvSpPr>
        <p:spPr>
          <a:xfrm>
            <a:off x="638690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6" name="Shape 1134"/>
          <p:cNvSpPr/>
          <p:nvPr/>
        </p:nvSpPr>
        <p:spPr>
          <a:xfrm>
            <a:off x="655515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7" name="Shape 1135"/>
          <p:cNvSpPr/>
          <p:nvPr/>
        </p:nvSpPr>
        <p:spPr>
          <a:xfrm>
            <a:off x="67234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8" name="Shape 1136"/>
          <p:cNvSpPr/>
          <p:nvPr/>
        </p:nvSpPr>
        <p:spPr>
          <a:xfrm>
            <a:off x="689165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9" name="Shape 1137"/>
          <p:cNvSpPr/>
          <p:nvPr/>
        </p:nvSpPr>
        <p:spPr>
          <a:xfrm>
            <a:off x="70599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0" name="Shape 1138"/>
          <p:cNvSpPr/>
          <p:nvPr/>
        </p:nvSpPr>
        <p:spPr>
          <a:xfrm>
            <a:off x="722814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1" name="Shape 1139"/>
          <p:cNvSpPr/>
          <p:nvPr/>
        </p:nvSpPr>
        <p:spPr>
          <a:xfrm>
            <a:off x="739639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2" name="Shape 1140"/>
          <p:cNvSpPr/>
          <p:nvPr/>
        </p:nvSpPr>
        <p:spPr>
          <a:xfrm>
            <a:off x="75646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3" name="Shape 1141"/>
          <p:cNvSpPr/>
          <p:nvPr/>
        </p:nvSpPr>
        <p:spPr>
          <a:xfrm>
            <a:off x="773289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4" name="Shape 1142"/>
          <p:cNvSpPr/>
          <p:nvPr/>
        </p:nvSpPr>
        <p:spPr>
          <a:xfrm>
            <a:off x="79011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5" name="Shape 1143"/>
          <p:cNvSpPr/>
          <p:nvPr/>
        </p:nvSpPr>
        <p:spPr>
          <a:xfrm>
            <a:off x="806939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6" name="Shape 1144"/>
          <p:cNvSpPr/>
          <p:nvPr/>
        </p:nvSpPr>
        <p:spPr>
          <a:xfrm>
            <a:off x="823764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7" name="Shape 1145"/>
          <p:cNvSpPr/>
          <p:nvPr/>
        </p:nvSpPr>
        <p:spPr>
          <a:xfrm>
            <a:off x="84058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8" name="Shape 1146"/>
          <p:cNvSpPr/>
          <p:nvPr/>
        </p:nvSpPr>
        <p:spPr>
          <a:xfrm>
            <a:off x="857414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9" name="Shape 1147"/>
          <p:cNvSpPr/>
          <p:nvPr/>
        </p:nvSpPr>
        <p:spPr>
          <a:xfrm>
            <a:off x="87423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0" name="Shape 1148"/>
          <p:cNvSpPr/>
          <p:nvPr/>
        </p:nvSpPr>
        <p:spPr>
          <a:xfrm>
            <a:off x="891064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1" name="Shape 1149"/>
          <p:cNvSpPr/>
          <p:nvPr/>
        </p:nvSpPr>
        <p:spPr>
          <a:xfrm>
            <a:off x="907889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2" name="Shape 1150"/>
          <p:cNvSpPr/>
          <p:nvPr/>
        </p:nvSpPr>
        <p:spPr>
          <a:xfrm>
            <a:off x="92471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3" name="Shape 1151"/>
          <p:cNvSpPr/>
          <p:nvPr/>
        </p:nvSpPr>
        <p:spPr>
          <a:xfrm>
            <a:off x="941539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4" name="Shape 1152"/>
          <p:cNvSpPr/>
          <p:nvPr/>
        </p:nvSpPr>
        <p:spPr>
          <a:xfrm>
            <a:off x="95836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5" name="Shape 1153"/>
          <p:cNvSpPr/>
          <p:nvPr/>
        </p:nvSpPr>
        <p:spPr>
          <a:xfrm>
            <a:off x="975189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6" name="Shape 1154"/>
          <p:cNvSpPr/>
          <p:nvPr/>
        </p:nvSpPr>
        <p:spPr>
          <a:xfrm>
            <a:off x="992014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7" name="Shape 1155"/>
          <p:cNvSpPr/>
          <p:nvPr/>
        </p:nvSpPr>
        <p:spPr>
          <a:xfrm>
            <a:off x="100883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8" name="Shape 1156"/>
          <p:cNvSpPr/>
          <p:nvPr/>
        </p:nvSpPr>
        <p:spPr>
          <a:xfrm>
            <a:off x="1025664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9" name="Shape 1157"/>
          <p:cNvSpPr/>
          <p:nvPr/>
        </p:nvSpPr>
        <p:spPr>
          <a:xfrm>
            <a:off x="104248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0" name="Shape 1158"/>
          <p:cNvSpPr/>
          <p:nvPr/>
        </p:nvSpPr>
        <p:spPr>
          <a:xfrm>
            <a:off x="1059314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1" name="Shape 1159"/>
          <p:cNvSpPr/>
          <p:nvPr/>
        </p:nvSpPr>
        <p:spPr>
          <a:xfrm>
            <a:off x="1076139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2" name="Shape 1160"/>
          <p:cNvSpPr/>
          <p:nvPr/>
        </p:nvSpPr>
        <p:spPr>
          <a:xfrm>
            <a:off x="109296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3" name="Shape 1161"/>
          <p:cNvSpPr/>
          <p:nvPr/>
        </p:nvSpPr>
        <p:spPr>
          <a:xfrm>
            <a:off x="1109789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4" name="Shape 1162"/>
          <p:cNvSpPr/>
          <p:nvPr/>
        </p:nvSpPr>
        <p:spPr>
          <a:xfrm>
            <a:off x="112661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5" name="Shape 1163"/>
          <p:cNvSpPr/>
          <p:nvPr/>
        </p:nvSpPr>
        <p:spPr>
          <a:xfrm>
            <a:off x="1143438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6" name="Shape 1164"/>
          <p:cNvSpPr/>
          <p:nvPr/>
        </p:nvSpPr>
        <p:spPr>
          <a:xfrm>
            <a:off x="1160263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7" name="Shape 1165"/>
          <p:cNvSpPr/>
          <p:nvPr/>
        </p:nvSpPr>
        <p:spPr>
          <a:xfrm>
            <a:off x="117708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8" name="Shape 1166"/>
          <p:cNvSpPr/>
          <p:nvPr/>
        </p:nvSpPr>
        <p:spPr>
          <a:xfrm>
            <a:off x="1193913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9" name="Shape 1167"/>
          <p:cNvSpPr/>
          <p:nvPr/>
        </p:nvSpPr>
        <p:spPr>
          <a:xfrm>
            <a:off x="121073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0" name="Shape 1168"/>
          <p:cNvSpPr/>
          <p:nvPr/>
        </p:nvSpPr>
        <p:spPr>
          <a:xfrm>
            <a:off x="-658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1" name="Shape 1169"/>
          <p:cNvSpPr/>
          <p:nvPr/>
        </p:nvSpPr>
        <p:spPr>
          <a:xfrm>
            <a:off x="16166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2" name="Shape 1170"/>
          <p:cNvSpPr/>
          <p:nvPr/>
        </p:nvSpPr>
        <p:spPr>
          <a:xfrm>
            <a:off x="32991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3" name="Shape 1171"/>
          <p:cNvSpPr/>
          <p:nvPr/>
        </p:nvSpPr>
        <p:spPr>
          <a:xfrm>
            <a:off x="49816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4" name="Shape 1172"/>
          <p:cNvSpPr/>
          <p:nvPr/>
        </p:nvSpPr>
        <p:spPr>
          <a:xfrm>
            <a:off x="66641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5" name="Shape 1173"/>
          <p:cNvSpPr/>
          <p:nvPr/>
        </p:nvSpPr>
        <p:spPr>
          <a:xfrm>
            <a:off x="8346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6" name="Shape 1174"/>
          <p:cNvSpPr/>
          <p:nvPr/>
        </p:nvSpPr>
        <p:spPr>
          <a:xfrm>
            <a:off x="100291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7" name="Shape 1175"/>
          <p:cNvSpPr/>
          <p:nvPr/>
        </p:nvSpPr>
        <p:spPr>
          <a:xfrm>
            <a:off x="11711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8" name="Shape 1176"/>
          <p:cNvSpPr/>
          <p:nvPr/>
        </p:nvSpPr>
        <p:spPr>
          <a:xfrm>
            <a:off x="133941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9" name="Shape 1177"/>
          <p:cNvSpPr/>
          <p:nvPr/>
        </p:nvSpPr>
        <p:spPr>
          <a:xfrm>
            <a:off x="150766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0" name="Shape 1178"/>
          <p:cNvSpPr/>
          <p:nvPr/>
        </p:nvSpPr>
        <p:spPr>
          <a:xfrm>
            <a:off x="16759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1" name="Shape 1179"/>
          <p:cNvSpPr/>
          <p:nvPr/>
        </p:nvSpPr>
        <p:spPr>
          <a:xfrm>
            <a:off x="184416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2" name="Shape 1180"/>
          <p:cNvSpPr/>
          <p:nvPr/>
        </p:nvSpPr>
        <p:spPr>
          <a:xfrm>
            <a:off x="20124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3" name="Shape 1181"/>
          <p:cNvSpPr/>
          <p:nvPr/>
        </p:nvSpPr>
        <p:spPr>
          <a:xfrm>
            <a:off x="218066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4" name="Shape 1182"/>
          <p:cNvSpPr/>
          <p:nvPr/>
        </p:nvSpPr>
        <p:spPr>
          <a:xfrm>
            <a:off x="234891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5" name="Shape 1183"/>
          <p:cNvSpPr/>
          <p:nvPr/>
        </p:nvSpPr>
        <p:spPr>
          <a:xfrm>
            <a:off x="25171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6" name="Shape 1184"/>
          <p:cNvSpPr/>
          <p:nvPr/>
        </p:nvSpPr>
        <p:spPr>
          <a:xfrm>
            <a:off x="268541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7" name="Shape 1185"/>
          <p:cNvSpPr/>
          <p:nvPr/>
        </p:nvSpPr>
        <p:spPr>
          <a:xfrm>
            <a:off x="28536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8" name="Shape 1186"/>
          <p:cNvSpPr/>
          <p:nvPr/>
        </p:nvSpPr>
        <p:spPr>
          <a:xfrm>
            <a:off x="302190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9" name="Shape 1187"/>
          <p:cNvSpPr/>
          <p:nvPr/>
        </p:nvSpPr>
        <p:spPr>
          <a:xfrm>
            <a:off x="319015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0" name="Shape 1188"/>
          <p:cNvSpPr/>
          <p:nvPr/>
        </p:nvSpPr>
        <p:spPr>
          <a:xfrm>
            <a:off x="33584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1" name="Shape 1189"/>
          <p:cNvSpPr/>
          <p:nvPr/>
        </p:nvSpPr>
        <p:spPr>
          <a:xfrm>
            <a:off x="352665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2" name="Shape 1190"/>
          <p:cNvSpPr/>
          <p:nvPr/>
        </p:nvSpPr>
        <p:spPr>
          <a:xfrm>
            <a:off x="36949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3" name="Shape 1191"/>
          <p:cNvSpPr/>
          <p:nvPr/>
        </p:nvSpPr>
        <p:spPr>
          <a:xfrm>
            <a:off x="386315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4" name="Shape 1192"/>
          <p:cNvSpPr/>
          <p:nvPr/>
        </p:nvSpPr>
        <p:spPr>
          <a:xfrm>
            <a:off x="403140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5" name="Shape 1193"/>
          <p:cNvSpPr/>
          <p:nvPr/>
        </p:nvSpPr>
        <p:spPr>
          <a:xfrm>
            <a:off x="41996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6" name="Shape 1194"/>
          <p:cNvSpPr/>
          <p:nvPr/>
        </p:nvSpPr>
        <p:spPr>
          <a:xfrm>
            <a:off x="436790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7" name="Shape 1195"/>
          <p:cNvSpPr/>
          <p:nvPr/>
        </p:nvSpPr>
        <p:spPr>
          <a:xfrm>
            <a:off x="45361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8" name="Shape 1196"/>
          <p:cNvSpPr/>
          <p:nvPr/>
        </p:nvSpPr>
        <p:spPr>
          <a:xfrm>
            <a:off x="470440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9" name="Shape 1197"/>
          <p:cNvSpPr/>
          <p:nvPr/>
        </p:nvSpPr>
        <p:spPr>
          <a:xfrm>
            <a:off x="487265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0" name="Shape 1198"/>
          <p:cNvSpPr/>
          <p:nvPr/>
        </p:nvSpPr>
        <p:spPr>
          <a:xfrm>
            <a:off x="50409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1" name="Shape 1199"/>
          <p:cNvSpPr/>
          <p:nvPr/>
        </p:nvSpPr>
        <p:spPr>
          <a:xfrm>
            <a:off x="520915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2" name="Shape 1200"/>
          <p:cNvSpPr/>
          <p:nvPr/>
        </p:nvSpPr>
        <p:spPr>
          <a:xfrm>
            <a:off x="53774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3" name="Shape 1201"/>
          <p:cNvSpPr/>
          <p:nvPr/>
        </p:nvSpPr>
        <p:spPr>
          <a:xfrm>
            <a:off x="554565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4" name="Shape 1202"/>
          <p:cNvSpPr/>
          <p:nvPr/>
        </p:nvSpPr>
        <p:spPr>
          <a:xfrm>
            <a:off x="571390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5" name="Shape 1203"/>
          <p:cNvSpPr/>
          <p:nvPr/>
        </p:nvSpPr>
        <p:spPr>
          <a:xfrm>
            <a:off x="58821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6" name="Shape 1204"/>
          <p:cNvSpPr/>
          <p:nvPr/>
        </p:nvSpPr>
        <p:spPr>
          <a:xfrm>
            <a:off x="605040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7" name="Shape 1205"/>
          <p:cNvSpPr/>
          <p:nvPr/>
        </p:nvSpPr>
        <p:spPr>
          <a:xfrm>
            <a:off x="62186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8" name="Shape 1206"/>
          <p:cNvSpPr/>
          <p:nvPr/>
        </p:nvSpPr>
        <p:spPr>
          <a:xfrm>
            <a:off x="638690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9" name="Shape 1207"/>
          <p:cNvSpPr/>
          <p:nvPr/>
        </p:nvSpPr>
        <p:spPr>
          <a:xfrm>
            <a:off x="655515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0" name="Shape 1208"/>
          <p:cNvSpPr/>
          <p:nvPr/>
        </p:nvSpPr>
        <p:spPr>
          <a:xfrm>
            <a:off x="67234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1" name="Shape 1209"/>
          <p:cNvSpPr/>
          <p:nvPr/>
        </p:nvSpPr>
        <p:spPr>
          <a:xfrm>
            <a:off x="689165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2" name="Shape 1210"/>
          <p:cNvSpPr/>
          <p:nvPr/>
        </p:nvSpPr>
        <p:spPr>
          <a:xfrm>
            <a:off x="70599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3" name="Shape 1211"/>
          <p:cNvSpPr/>
          <p:nvPr/>
        </p:nvSpPr>
        <p:spPr>
          <a:xfrm>
            <a:off x="722814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4" name="Shape 1212"/>
          <p:cNvSpPr/>
          <p:nvPr/>
        </p:nvSpPr>
        <p:spPr>
          <a:xfrm>
            <a:off x="739639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5" name="Shape 1213"/>
          <p:cNvSpPr/>
          <p:nvPr/>
        </p:nvSpPr>
        <p:spPr>
          <a:xfrm>
            <a:off x="75646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6" name="Shape 1214"/>
          <p:cNvSpPr/>
          <p:nvPr/>
        </p:nvSpPr>
        <p:spPr>
          <a:xfrm>
            <a:off x="773289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7" name="Shape 1215"/>
          <p:cNvSpPr/>
          <p:nvPr/>
        </p:nvSpPr>
        <p:spPr>
          <a:xfrm>
            <a:off x="79011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8" name="Shape 1216"/>
          <p:cNvSpPr/>
          <p:nvPr/>
        </p:nvSpPr>
        <p:spPr>
          <a:xfrm>
            <a:off x="806939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9" name="Shape 1217"/>
          <p:cNvSpPr/>
          <p:nvPr/>
        </p:nvSpPr>
        <p:spPr>
          <a:xfrm>
            <a:off x="823764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0" name="Shape 1218"/>
          <p:cNvSpPr/>
          <p:nvPr/>
        </p:nvSpPr>
        <p:spPr>
          <a:xfrm>
            <a:off x="84058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1" name="Shape 1219"/>
          <p:cNvSpPr/>
          <p:nvPr/>
        </p:nvSpPr>
        <p:spPr>
          <a:xfrm>
            <a:off x="857414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2" name="Shape 1220"/>
          <p:cNvSpPr/>
          <p:nvPr/>
        </p:nvSpPr>
        <p:spPr>
          <a:xfrm>
            <a:off x="87423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3" name="Shape 1221"/>
          <p:cNvSpPr/>
          <p:nvPr/>
        </p:nvSpPr>
        <p:spPr>
          <a:xfrm>
            <a:off x="891064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4" name="Shape 1222"/>
          <p:cNvSpPr/>
          <p:nvPr/>
        </p:nvSpPr>
        <p:spPr>
          <a:xfrm>
            <a:off x="907889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5" name="Shape 1223"/>
          <p:cNvSpPr/>
          <p:nvPr/>
        </p:nvSpPr>
        <p:spPr>
          <a:xfrm>
            <a:off x="92471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6" name="Shape 1224"/>
          <p:cNvSpPr/>
          <p:nvPr/>
        </p:nvSpPr>
        <p:spPr>
          <a:xfrm>
            <a:off x="941539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7" name="Shape 1225"/>
          <p:cNvSpPr/>
          <p:nvPr/>
        </p:nvSpPr>
        <p:spPr>
          <a:xfrm>
            <a:off x="95836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8" name="Shape 1226"/>
          <p:cNvSpPr/>
          <p:nvPr/>
        </p:nvSpPr>
        <p:spPr>
          <a:xfrm>
            <a:off x="975189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9" name="Shape 1227"/>
          <p:cNvSpPr/>
          <p:nvPr/>
        </p:nvSpPr>
        <p:spPr>
          <a:xfrm>
            <a:off x="992014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0" name="Shape 1228"/>
          <p:cNvSpPr/>
          <p:nvPr/>
        </p:nvSpPr>
        <p:spPr>
          <a:xfrm>
            <a:off x="100883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1" name="Shape 1229"/>
          <p:cNvSpPr/>
          <p:nvPr/>
        </p:nvSpPr>
        <p:spPr>
          <a:xfrm>
            <a:off x="1025664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2" name="Shape 1230"/>
          <p:cNvSpPr/>
          <p:nvPr/>
        </p:nvSpPr>
        <p:spPr>
          <a:xfrm>
            <a:off x="104248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3" name="Shape 1231"/>
          <p:cNvSpPr/>
          <p:nvPr/>
        </p:nvSpPr>
        <p:spPr>
          <a:xfrm>
            <a:off x="1059314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4" name="Shape 1232"/>
          <p:cNvSpPr/>
          <p:nvPr/>
        </p:nvSpPr>
        <p:spPr>
          <a:xfrm>
            <a:off x="1076139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5" name="Shape 1233"/>
          <p:cNvSpPr/>
          <p:nvPr/>
        </p:nvSpPr>
        <p:spPr>
          <a:xfrm>
            <a:off x="109296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6" name="Shape 1234"/>
          <p:cNvSpPr/>
          <p:nvPr/>
        </p:nvSpPr>
        <p:spPr>
          <a:xfrm>
            <a:off x="1109789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7" name="Shape 1235"/>
          <p:cNvSpPr/>
          <p:nvPr/>
        </p:nvSpPr>
        <p:spPr>
          <a:xfrm>
            <a:off x="112661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8" name="Shape 1236"/>
          <p:cNvSpPr/>
          <p:nvPr/>
        </p:nvSpPr>
        <p:spPr>
          <a:xfrm>
            <a:off x="1143438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9" name="Shape 1237"/>
          <p:cNvSpPr/>
          <p:nvPr/>
        </p:nvSpPr>
        <p:spPr>
          <a:xfrm>
            <a:off x="1160263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0" name="Shape 1238"/>
          <p:cNvSpPr/>
          <p:nvPr/>
        </p:nvSpPr>
        <p:spPr>
          <a:xfrm>
            <a:off x="117708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1" name="Shape 1239"/>
          <p:cNvSpPr/>
          <p:nvPr/>
        </p:nvSpPr>
        <p:spPr>
          <a:xfrm>
            <a:off x="1193913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2" name="Shape 1240"/>
          <p:cNvSpPr/>
          <p:nvPr/>
        </p:nvSpPr>
        <p:spPr>
          <a:xfrm>
            <a:off x="121073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3" name="Shape 1241"/>
          <p:cNvSpPr/>
          <p:nvPr/>
        </p:nvSpPr>
        <p:spPr>
          <a:xfrm>
            <a:off x="-658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4" name="Shape 1242"/>
          <p:cNvSpPr/>
          <p:nvPr/>
        </p:nvSpPr>
        <p:spPr>
          <a:xfrm>
            <a:off x="16166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5" name="Shape 1243"/>
          <p:cNvSpPr/>
          <p:nvPr/>
        </p:nvSpPr>
        <p:spPr>
          <a:xfrm>
            <a:off x="32991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6" name="Shape 1244"/>
          <p:cNvSpPr/>
          <p:nvPr/>
        </p:nvSpPr>
        <p:spPr>
          <a:xfrm>
            <a:off x="49816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7" name="Shape 1245"/>
          <p:cNvSpPr/>
          <p:nvPr/>
        </p:nvSpPr>
        <p:spPr>
          <a:xfrm>
            <a:off x="66641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8" name="Shape 1246"/>
          <p:cNvSpPr/>
          <p:nvPr/>
        </p:nvSpPr>
        <p:spPr>
          <a:xfrm>
            <a:off x="8346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9" name="Shape 1247"/>
          <p:cNvSpPr/>
          <p:nvPr/>
        </p:nvSpPr>
        <p:spPr>
          <a:xfrm>
            <a:off x="100291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0" name="Shape 1248"/>
          <p:cNvSpPr/>
          <p:nvPr/>
        </p:nvSpPr>
        <p:spPr>
          <a:xfrm>
            <a:off x="11711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1" name="Shape 1249"/>
          <p:cNvSpPr/>
          <p:nvPr/>
        </p:nvSpPr>
        <p:spPr>
          <a:xfrm>
            <a:off x="133941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2" name="Shape 1250"/>
          <p:cNvSpPr/>
          <p:nvPr/>
        </p:nvSpPr>
        <p:spPr>
          <a:xfrm>
            <a:off x="150766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3" name="Shape 1251"/>
          <p:cNvSpPr/>
          <p:nvPr/>
        </p:nvSpPr>
        <p:spPr>
          <a:xfrm>
            <a:off x="16759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4" name="Shape 1252"/>
          <p:cNvSpPr/>
          <p:nvPr/>
        </p:nvSpPr>
        <p:spPr>
          <a:xfrm>
            <a:off x="184416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5" name="Shape 1253"/>
          <p:cNvSpPr/>
          <p:nvPr/>
        </p:nvSpPr>
        <p:spPr>
          <a:xfrm>
            <a:off x="20124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6" name="Shape 1254"/>
          <p:cNvSpPr/>
          <p:nvPr/>
        </p:nvSpPr>
        <p:spPr>
          <a:xfrm>
            <a:off x="218066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7" name="Shape 1255"/>
          <p:cNvSpPr/>
          <p:nvPr/>
        </p:nvSpPr>
        <p:spPr>
          <a:xfrm>
            <a:off x="234891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8" name="Shape 1256"/>
          <p:cNvSpPr/>
          <p:nvPr/>
        </p:nvSpPr>
        <p:spPr>
          <a:xfrm>
            <a:off x="25171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9" name="Shape 1257"/>
          <p:cNvSpPr/>
          <p:nvPr/>
        </p:nvSpPr>
        <p:spPr>
          <a:xfrm>
            <a:off x="268541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0" name="Shape 1258"/>
          <p:cNvSpPr/>
          <p:nvPr/>
        </p:nvSpPr>
        <p:spPr>
          <a:xfrm>
            <a:off x="28536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1" name="Shape 1259"/>
          <p:cNvSpPr/>
          <p:nvPr/>
        </p:nvSpPr>
        <p:spPr>
          <a:xfrm>
            <a:off x="302190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2" name="Shape 1260"/>
          <p:cNvSpPr/>
          <p:nvPr/>
        </p:nvSpPr>
        <p:spPr>
          <a:xfrm>
            <a:off x="319015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3" name="Shape 1261"/>
          <p:cNvSpPr/>
          <p:nvPr/>
        </p:nvSpPr>
        <p:spPr>
          <a:xfrm>
            <a:off x="33584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4" name="Shape 1262"/>
          <p:cNvSpPr/>
          <p:nvPr/>
        </p:nvSpPr>
        <p:spPr>
          <a:xfrm>
            <a:off x="352665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5" name="Shape 1263"/>
          <p:cNvSpPr/>
          <p:nvPr/>
        </p:nvSpPr>
        <p:spPr>
          <a:xfrm>
            <a:off x="36949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6" name="Shape 1264"/>
          <p:cNvSpPr/>
          <p:nvPr/>
        </p:nvSpPr>
        <p:spPr>
          <a:xfrm>
            <a:off x="386315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7" name="Shape 1265"/>
          <p:cNvSpPr/>
          <p:nvPr/>
        </p:nvSpPr>
        <p:spPr>
          <a:xfrm>
            <a:off x="403140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8" name="Shape 1266"/>
          <p:cNvSpPr/>
          <p:nvPr/>
        </p:nvSpPr>
        <p:spPr>
          <a:xfrm>
            <a:off x="41996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9" name="Shape 1267"/>
          <p:cNvSpPr/>
          <p:nvPr/>
        </p:nvSpPr>
        <p:spPr>
          <a:xfrm>
            <a:off x="436790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0" name="Shape 1268"/>
          <p:cNvSpPr/>
          <p:nvPr/>
        </p:nvSpPr>
        <p:spPr>
          <a:xfrm>
            <a:off x="45361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1" name="Shape 1269"/>
          <p:cNvSpPr/>
          <p:nvPr/>
        </p:nvSpPr>
        <p:spPr>
          <a:xfrm>
            <a:off x="470440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2" name="Shape 1270"/>
          <p:cNvSpPr/>
          <p:nvPr/>
        </p:nvSpPr>
        <p:spPr>
          <a:xfrm>
            <a:off x="487265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3" name="Shape 1271"/>
          <p:cNvSpPr/>
          <p:nvPr/>
        </p:nvSpPr>
        <p:spPr>
          <a:xfrm>
            <a:off x="50409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4" name="Shape 1272"/>
          <p:cNvSpPr/>
          <p:nvPr/>
        </p:nvSpPr>
        <p:spPr>
          <a:xfrm>
            <a:off x="520915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5" name="Shape 1273"/>
          <p:cNvSpPr/>
          <p:nvPr/>
        </p:nvSpPr>
        <p:spPr>
          <a:xfrm>
            <a:off x="53774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6" name="Shape 1274"/>
          <p:cNvSpPr/>
          <p:nvPr/>
        </p:nvSpPr>
        <p:spPr>
          <a:xfrm>
            <a:off x="554565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7" name="Shape 1275"/>
          <p:cNvSpPr/>
          <p:nvPr/>
        </p:nvSpPr>
        <p:spPr>
          <a:xfrm>
            <a:off x="571390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8" name="Shape 1276"/>
          <p:cNvSpPr/>
          <p:nvPr/>
        </p:nvSpPr>
        <p:spPr>
          <a:xfrm>
            <a:off x="58821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9" name="Shape 1277"/>
          <p:cNvSpPr/>
          <p:nvPr/>
        </p:nvSpPr>
        <p:spPr>
          <a:xfrm>
            <a:off x="605040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0" name="Shape 1278"/>
          <p:cNvSpPr/>
          <p:nvPr/>
        </p:nvSpPr>
        <p:spPr>
          <a:xfrm>
            <a:off x="62186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1" name="Shape 1279"/>
          <p:cNvSpPr/>
          <p:nvPr/>
        </p:nvSpPr>
        <p:spPr>
          <a:xfrm>
            <a:off x="638690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2" name="Shape 1280"/>
          <p:cNvSpPr/>
          <p:nvPr/>
        </p:nvSpPr>
        <p:spPr>
          <a:xfrm>
            <a:off x="655515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3" name="Shape 1281"/>
          <p:cNvSpPr/>
          <p:nvPr/>
        </p:nvSpPr>
        <p:spPr>
          <a:xfrm>
            <a:off x="67234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4" name="Shape 1282"/>
          <p:cNvSpPr/>
          <p:nvPr/>
        </p:nvSpPr>
        <p:spPr>
          <a:xfrm>
            <a:off x="689165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5" name="Shape 1283"/>
          <p:cNvSpPr/>
          <p:nvPr/>
        </p:nvSpPr>
        <p:spPr>
          <a:xfrm>
            <a:off x="70599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6" name="Shape 1284"/>
          <p:cNvSpPr/>
          <p:nvPr/>
        </p:nvSpPr>
        <p:spPr>
          <a:xfrm>
            <a:off x="722814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7" name="Shape 1285"/>
          <p:cNvSpPr/>
          <p:nvPr/>
        </p:nvSpPr>
        <p:spPr>
          <a:xfrm>
            <a:off x="739639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8" name="Shape 1286"/>
          <p:cNvSpPr/>
          <p:nvPr/>
        </p:nvSpPr>
        <p:spPr>
          <a:xfrm>
            <a:off x="75646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9" name="Shape 1287"/>
          <p:cNvSpPr/>
          <p:nvPr/>
        </p:nvSpPr>
        <p:spPr>
          <a:xfrm>
            <a:off x="773289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0" name="Shape 1288"/>
          <p:cNvSpPr/>
          <p:nvPr/>
        </p:nvSpPr>
        <p:spPr>
          <a:xfrm>
            <a:off x="79011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1" name="Shape 1289"/>
          <p:cNvSpPr/>
          <p:nvPr/>
        </p:nvSpPr>
        <p:spPr>
          <a:xfrm>
            <a:off x="806939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2" name="Shape 1290"/>
          <p:cNvSpPr/>
          <p:nvPr/>
        </p:nvSpPr>
        <p:spPr>
          <a:xfrm>
            <a:off x="823764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3" name="Shape 1291"/>
          <p:cNvSpPr/>
          <p:nvPr/>
        </p:nvSpPr>
        <p:spPr>
          <a:xfrm>
            <a:off x="84058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4" name="Shape 1292"/>
          <p:cNvSpPr/>
          <p:nvPr/>
        </p:nvSpPr>
        <p:spPr>
          <a:xfrm>
            <a:off x="857414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5" name="Shape 1293"/>
          <p:cNvSpPr/>
          <p:nvPr/>
        </p:nvSpPr>
        <p:spPr>
          <a:xfrm>
            <a:off x="87423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6" name="Shape 1294"/>
          <p:cNvSpPr/>
          <p:nvPr/>
        </p:nvSpPr>
        <p:spPr>
          <a:xfrm>
            <a:off x="891064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7" name="Shape 1295"/>
          <p:cNvSpPr/>
          <p:nvPr/>
        </p:nvSpPr>
        <p:spPr>
          <a:xfrm>
            <a:off x="907889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8" name="Shape 1296"/>
          <p:cNvSpPr/>
          <p:nvPr/>
        </p:nvSpPr>
        <p:spPr>
          <a:xfrm>
            <a:off x="92471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9" name="Shape 1297"/>
          <p:cNvSpPr/>
          <p:nvPr/>
        </p:nvSpPr>
        <p:spPr>
          <a:xfrm>
            <a:off x="941539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0" name="Shape 1298"/>
          <p:cNvSpPr/>
          <p:nvPr/>
        </p:nvSpPr>
        <p:spPr>
          <a:xfrm>
            <a:off x="95836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1" name="Shape 1299"/>
          <p:cNvSpPr/>
          <p:nvPr/>
        </p:nvSpPr>
        <p:spPr>
          <a:xfrm>
            <a:off x="975189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2" name="Shape 1300"/>
          <p:cNvSpPr/>
          <p:nvPr/>
        </p:nvSpPr>
        <p:spPr>
          <a:xfrm>
            <a:off x="992014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3" name="Shape 1301"/>
          <p:cNvSpPr/>
          <p:nvPr/>
        </p:nvSpPr>
        <p:spPr>
          <a:xfrm>
            <a:off x="100883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4" name="Shape 1302"/>
          <p:cNvSpPr/>
          <p:nvPr/>
        </p:nvSpPr>
        <p:spPr>
          <a:xfrm>
            <a:off x="1025664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5" name="Shape 1303"/>
          <p:cNvSpPr/>
          <p:nvPr/>
        </p:nvSpPr>
        <p:spPr>
          <a:xfrm>
            <a:off x="104248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6" name="Shape 1304"/>
          <p:cNvSpPr/>
          <p:nvPr/>
        </p:nvSpPr>
        <p:spPr>
          <a:xfrm>
            <a:off x="1059314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7" name="Shape 1305"/>
          <p:cNvSpPr/>
          <p:nvPr/>
        </p:nvSpPr>
        <p:spPr>
          <a:xfrm>
            <a:off x="1076139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8" name="Shape 1306"/>
          <p:cNvSpPr/>
          <p:nvPr/>
        </p:nvSpPr>
        <p:spPr>
          <a:xfrm>
            <a:off x="109296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9" name="Shape 1307"/>
          <p:cNvSpPr/>
          <p:nvPr/>
        </p:nvSpPr>
        <p:spPr>
          <a:xfrm>
            <a:off x="1109789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0" name="Shape 1308"/>
          <p:cNvSpPr/>
          <p:nvPr/>
        </p:nvSpPr>
        <p:spPr>
          <a:xfrm>
            <a:off x="112661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1" name="Shape 1309"/>
          <p:cNvSpPr/>
          <p:nvPr/>
        </p:nvSpPr>
        <p:spPr>
          <a:xfrm>
            <a:off x="1143438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2" name="Shape 1310"/>
          <p:cNvSpPr/>
          <p:nvPr/>
        </p:nvSpPr>
        <p:spPr>
          <a:xfrm>
            <a:off x="1160263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3" name="Shape 1311"/>
          <p:cNvSpPr/>
          <p:nvPr/>
        </p:nvSpPr>
        <p:spPr>
          <a:xfrm>
            <a:off x="117708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4" name="Shape 1312"/>
          <p:cNvSpPr/>
          <p:nvPr/>
        </p:nvSpPr>
        <p:spPr>
          <a:xfrm>
            <a:off x="1193913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5" name="Shape 1313"/>
          <p:cNvSpPr/>
          <p:nvPr/>
        </p:nvSpPr>
        <p:spPr>
          <a:xfrm>
            <a:off x="121073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6" name="Shape 1314"/>
          <p:cNvSpPr/>
          <p:nvPr/>
        </p:nvSpPr>
        <p:spPr>
          <a:xfrm>
            <a:off x="-658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7" name="Shape 1315"/>
          <p:cNvSpPr/>
          <p:nvPr/>
        </p:nvSpPr>
        <p:spPr>
          <a:xfrm>
            <a:off x="16166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8" name="Shape 1316"/>
          <p:cNvSpPr/>
          <p:nvPr/>
        </p:nvSpPr>
        <p:spPr>
          <a:xfrm>
            <a:off x="32991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9" name="Shape 1317"/>
          <p:cNvSpPr/>
          <p:nvPr/>
        </p:nvSpPr>
        <p:spPr>
          <a:xfrm>
            <a:off x="49816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0" name="Shape 1318"/>
          <p:cNvSpPr/>
          <p:nvPr/>
        </p:nvSpPr>
        <p:spPr>
          <a:xfrm>
            <a:off x="66641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1" name="Shape 1319"/>
          <p:cNvSpPr/>
          <p:nvPr/>
        </p:nvSpPr>
        <p:spPr>
          <a:xfrm>
            <a:off x="8346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2" name="Shape 1320"/>
          <p:cNvSpPr/>
          <p:nvPr/>
        </p:nvSpPr>
        <p:spPr>
          <a:xfrm>
            <a:off x="100291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3" name="Shape 1321"/>
          <p:cNvSpPr/>
          <p:nvPr/>
        </p:nvSpPr>
        <p:spPr>
          <a:xfrm>
            <a:off x="11711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4" name="Shape 1322"/>
          <p:cNvSpPr/>
          <p:nvPr/>
        </p:nvSpPr>
        <p:spPr>
          <a:xfrm>
            <a:off x="133941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5" name="Shape 1323"/>
          <p:cNvSpPr/>
          <p:nvPr/>
        </p:nvSpPr>
        <p:spPr>
          <a:xfrm>
            <a:off x="150766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6" name="Shape 1324"/>
          <p:cNvSpPr/>
          <p:nvPr/>
        </p:nvSpPr>
        <p:spPr>
          <a:xfrm>
            <a:off x="16759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7" name="Shape 1325"/>
          <p:cNvSpPr/>
          <p:nvPr/>
        </p:nvSpPr>
        <p:spPr>
          <a:xfrm>
            <a:off x="184416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8" name="Shape 1326"/>
          <p:cNvSpPr/>
          <p:nvPr/>
        </p:nvSpPr>
        <p:spPr>
          <a:xfrm>
            <a:off x="20124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9" name="Shape 1327"/>
          <p:cNvSpPr/>
          <p:nvPr/>
        </p:nvSpPr>
        <p:spPr>
          <a:xfrm>
            <a:off x="218066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0" name="Shape 1328"/>
          <p:cNvSpPr/>
          <p:nvPr/>
        </p:nvSpPr>
        <p:spPr>
          <a:xfrm>
            <a:off x="234891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1" name="Shape 1329"/>
          <p:cNvSpPr/>
          <p:nvPr/>
        </p:nvSpPr>
        <p:spPr>
          <a:xfrm>
            <a:off x="25171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2" name="Shape 1330"/>
          <p:cNvSpPr/>
          <p:nvPr/>
        </p:nvSpPr>
        <p:spPr>
          <a:xfrm>
            <a:off x="268541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3" name="Shape 1331"/>
          <p:cNvSpPr/>
          <p:nvPr/>
        </p:nvSpPr>
        <p:spPr>
          <a:xfrm>
            <a:off x="28536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4" name="Shape 1332"/>
          <p:cNvSpPr/>
          <p:nvPr/>
        </p:nvSpPr>
        <p:spPr>
          <a:xfrm>
            <a:off x="302190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5" name="Shape 1333"/>
          <p:cNvSpPr/>
          <p:nvPr/>
        </p:nvSpPr>
        <p:spPr>
          <a:xfrm>
            <a:off x="319015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6" name="Shape 1334"/>
          <p:cNvSpPr/>
          <p:nvPr/>
        </p:nvSpPr>
        <p:spPr>
          <a:xfrm>
            <a:off x="33584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7" name="Shape 1335"/>
          <p:cNvSpPr/>
          <p:nvPr/>
        </p:nvSpPr>
        <p:spPr>
          <a:xfrm>
            <a:off x="352665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8" name="Shape 1336"/>
          <p:cNvSpPr/>
          <p:nvPr/>
        </p:nvSpPr>
        <p:spPr>
          <a:xfrm>
            <a:off x="36949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9" name="Shape 1337"/>
          <p:cNvSpPr/>
          <p:nvPr/>
        </p:nvSpPr>
        <p:spPr>
          <a:xfrm>
            <a:off x="386315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0" name="Shape 1338"/>
          <p:cNvSpPr/>
          <p:nvPr/>
        </p:nvSpPr>
        <p:spPr>
          <a:xfrm>
            <a:off x="403140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1" name="Shape 1339"/>
          <p:cNvSpPr/>
          <p:nvPr/>
        </p:nvSpPr>
        <p:spPr>
          <a:xfrm>
            <a:off x="41996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2" name="Shape 1340"/>
          <p:cNvSpPr/>
          <p:nvPr/>
        </p:nvSpPr>
        <p:spPr>
          <a:xfrm>
            <a:off x="436790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3" name="Shape 1341"/>
          <p:cNvSpPr/>
          <p:nvPr/>
        </p:nvSpPr>
        <p:spPr>
          <a:xfrm>
            <a:off x="45361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4" name="Shape 1342"/>
          <p:cNvSpPr/>
          <p:nvPr/>
        </p:nvSpPr>
        <p:spPr>
          <a:xfrm>
            <a:off x="470440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5" name="Shape 1343"/>
          <p:cNvSpPr/>
          <p:nvPr/>
        </p:nvSpPr>
        <p:spPr>
          <a:xfrm>
            <a:off x="487265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6" name="Shape 1344"/>
          <p:cNvSpPr/>
          <p:nvPr/>
        </p:nvSpPr>
        <p:spPr>
          <a:xfrm>
            <a:off x="50409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7" name="Shape 1345"/>
          <p:cNvSpPr/>
          <p:nvPr/>
        </p:nvSpPr>
        <p:spPr>
          <a:xfrm>
            <a:off x="520915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8" name="Shape 1346"/>
          <p:cNvSpPr/>
          <p:nvPr/>
        </p:nvSpPr>
        <p:spPr>
          <a:xfrm>
            <a:off x="53774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9" name="Shape 1347"/>
          <p:cNvSpPr/>
          <p:nvPr/>
        </p:nvSpPr>
        <p:spPr>
          <a:xfrm>
            <a:off x="554565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0" name="Shape 1348"/>
          <p:cNvSpPr/>
          <p:nvPr/>
        </p:nvSpPr>
        <p:spPr>
          <a:xfrm>
            <a:off x="571390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1" name="Shape 1349"/>
          <p:cNvSpPr/>
          <p:nvPr/>
        </p:nvSpPr>
        <p:spPr>
          <a:xfrm>
            <a:off x="58821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2" name="Shape 1350"/>
          <p:cNvSpPr/>
          <p:nvPr/>
        </p:nvSpPr>
        <p:spPr>
          <a:xfrm>
            <a:off x="605040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3" name="Shape 1351"/>
          <p:cNvSpPr/>
          <p:nvPr/>
        </p:nvSpPr>
        <p:spPr>
          <a:xfrm>
            <a:off x="62186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4" name="Shape 1352"/>
          <p:cNvSpPr/>
          <p:nvPr/>
        </p:nvSpPr>
        <p:spPr>
          <a:xfrm>
            <a:off x="638690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5" name="Shape 1353"/>
          <p:cNvSpPr/>
          <p:nvPr/>
        </p:nvSpPr>
        <p:spPr>
          <a:xfrm>
            <a:off x="655515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6" name="Shape 1354"/>
          <p:cNvSpPr/>
          <p:nvPr/>
        </p:nvSpPr>
        <p:spPr>
          <a:xfrm>
            <a:off x="67234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7" name="Shape 1355"/>
          <p:cNvSpPr/>
          <p:nvPr/>
        </p:nvSpPr>
        <p:spPr>
          <a:xfrm>
            <a:off x="689165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8" name="Shape 1356"/>
          <p:cNvSpPr/>
          <p:nvPr/>
        </p:nvSpPr>
        <p:spPr>
          <a:xfrm>
            <a:off x="70599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9" name="Shape 1357"/>
          <p:cNvSpPr/>
          <p:nvPr/>
        </p:nvSpPr>
        <p:spPr>
          <a:xfrm>
            <a:off x="722814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0" name="Shape 1358"/>
          <p:cNvSpPr/>
          <p:nvPr/>
        </p:nvSpPr>
        <p:spPr>
          <a:xfrm>
            <a:off x="739639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1" name="Shape 1359"/>
          <p:cNvSpPr/>
          <p:nvPr/>
        </p:nvSpPr>
        <p:spPr>
          <a:xfrm>
            <a:off x="75646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2" name="Shape 1360"/>
          <p:cNvSpPr/>
          <p:nvPr/>
        </p:nvSpPr>
        <p:spPr>
          <a:xfrm>
            <a:off x="773289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3" name="Shape 1361"/>
          <p:cNvSpPr/>
          <p:nvPr/>
        </p:nvSpPr>
        <p:spPr>
          <a:xfrm>
            <a:off x="79011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4" name="Shape 1362"/>
          <p:cNvSpPr/>
          <p:nvPr/>
        </p:nvSpPr>
        <p:spPr>
          <a:xfrm>
            <a:off x="806939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5" name="Shape 1363"/>
          <p:cNvSpPr/>
          <p:nvPr/>
        </p:nvSpPr>
        <p:spPr>
          <a:xfrm>
            <a:off x="823764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6" name="Shape 1364"/>
          <p:cNvSpPr/>
          <p:nvPr/>
        </p:nvSpPr>
        <p:spPr>
          <a:xfrm>
            <a:off x="84058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7" name="Shape 1365"/>
          <p:cNvSpPr/>
          <p:nvPr/>
        </p:nvSpPr>
        <p:spPr>
          <a:xfrm>
            <a:off x="857414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8" name="Shape 1366"/>
          <p:cNvSpPr/>
          <p:nvPr/>
        </p:nvSpPr>
        <p:spPr>
          <a:xfrm>
            <a:off x="87423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9" name="Shape 1367"/>
          <p:cNvSpPr/>
          <p:nvPr/>
        </p:nvSpPr>
        <p:spPr>
          <a:xfrm>
            <a:off x="891064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0" name="Shape 1368"/>
          <p:cNvSpPr/>
          <p:nvPr/>
        </p:nvSpPr>
        <p:spPr>
          <a:xfrm>
            <a:off x="907889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1" name="Shape 1369"/>
          <p:cNvSpPr/>
          <p:nvPr/>
        </p:nvSpPr>
        <p:spPr>
          <a:xfrm>
            <a:off x="92471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2" name="Shape 1370"/>
          <p:cNvSpPr/>
          <p:nvPr/>
        </p:nvSpPr>
        <p:spPr>
          <a:xfrm>
            <a:off x="941539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3" name="Shape 1371"/>
          <p:cNvSpPr/>
          <p:nvPr/>
        </p:nvSpPr>
        <p:spPr>
          <a:xfrm>
            <a:off x="95836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4" name="Shape 1372"/>
          <p:cNvSpPr/>
          <p:nvPr/>
        </p:nvSpPr>
        <p:spPr>
          <a:xfrm>
            <a:off x="975189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5" name="Shape 1373"/>
          <p:cNvSpPr/>
          <p:nvPr/>
        </p:nvSpPr>
        <p:spPr>
          <a:xfrm>
            <a:off x="992014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6" name="Shape 1374"/>
          <p:cNvSpPr/>
          <p:nvPr/>
        </p:nvSpPr>
        <p:spPr>
          <a:xfrm>
            <a:off x="100883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7" name="Shape 1375"/>
          <p:cNvSpPr/>
          <p:nvPr/>
        </p:nvSpPr>
        <p:spPr>
          <a:xfrm>
            <a:off x="1025664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8" name="Shape 1376"/>
          <p:cNvSpPr/>
          <p:nvPr/>
        </p:nvSpPr>
        <p:spPr>
          <a:xfrm>
            <a:off x="104248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9" name="Shape 1377"/>
          <p:cNvSpPr/>
          <p:nvPr/>
        </p:nvSpPr>
        <p:spPr>
          <a:xfrm>
            <a:off x="1059314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0" name="Shape 1378"/>
          <p:cNvSpPr/>
          <p:nvPr/>
        </p:nvSpPr>
        <p:spPr>
          <a:xfrm>
            <a:off x="1076139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1" name="Shape 1379"/>
          <p:cNvSpPr/>
          <p:nvPr/>
        </p:nvSpPr>
        <p:spPr>
          <a:xfrm>
            <a:off x="109296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2" name="Shape 1380"/>
          <p:cNvSpPr/>
          <p:nvPr/>
        </p:nvSpPr>
        <p:spPr>
          <a:xfrm>
            <a:off x="1109789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3" name="Shape 1381"/>
          <p:cNvSpPr/>
          <p:nvPr/>
        </p:nvSpPr>
        <p:spPr>
          <a:xfrm>
            <a:off x="112661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4" name="Shape 1382"/>
          <p:cNvSpPr/>
          <p:nvPr/>
        </p:nvSpPr>
        <p:spPr>
          <a:xfrm>
            <a:off x="1143438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5" name="Shape 1383"/>
          <p:cNvSpPr/>
          <p:nvPr/>
        </p:nvSpPr>
        <p:spPr>
          <a:xfrm>
            <a:off x="1160263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6" name="Shape 1384"/>
          <p:cNvSpPr/>
          <p:nvPr/>
        </p:nvSpPr>
        <p:spPr>
          <a:xfrm>
            <a:off x="117708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7" name="Shape 1385"/>
          <p:cNvSpPr/>
          <p:nvPr/>
        </p:nvSpPr>
        <p:spPr>
          <a:xfrm>
            <a:off x="1193913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8" name="Shape 1386"/>
          <p:cNvSpPr/>
          <p:nvPr/>
        </p:nvSpPr>
        <p:spPr>
          <a:xfrm>
            <a:off x="121073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9" name="Shape 1387"/>
          <p:cNvSpPr/>
          <p:nvPr/>
        </p:nvSpPr>
        <p:spPr>
          <a:xfrm>
            <a:off x="-658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0" name="Shape 1388"/>
          <p:cNvSpPr/>
          <p:nvPr/>
        </p:nvSpPr>
        <p:spPr>
          <a:xfrm>
            <a:off x="16166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1" name="Shape 1389"/>
          <p:cNvSpPr/>
          <p:nvPr/>
        </p:nvSpPr>
        <p:spPr>
          <a:xfrm>
            <a:off x="32991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2" name="Shape 1390"/>
          <p:cNvSpPr/>
          <p:nvPr/>
        </p:nvSpPr>
        <p:spPr>
          <a:xfrm>
            <a:off x="49816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3" name="Shape 1391"/>
          <p:cNvSpPr/>
          <p:nvPr/>
        </p:nvSpPr>
        <p:spPr>
          <a:xfrm>
            <a:off x="66641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4" name="Shape 1392"/>
          <p:cNvSpPr/>
          <p:nvPr/>
        </p:nvSpPr>
        <p:spPr>
          <a:xfrm>
            <a:off x="8346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5" name="Shape 1393"/>
          <p:cNvSpPr/>
          <p:nvPr/>
        </p:nvSpPr>
        <p:spPr>
          <a:xfrm>
            <a:off x="100291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6" name="Shape 1394"/>
          <p:cNvSpPr/>
          <p:nvPr/>
        </p:nvSpPr>
        <p:spPr>
          <a:xfrm>
            <a:off x="11711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7" name="Shape 1395"/>
          <p:cNvSpPr/>
          <p:nvPr/>
        </p:nvSpPr>
        <p:spPr>
          <a:xfrm>
            <a:off x="133941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8" name="Shape 1396"/>
          <p:cNvSpPr/>
          <p:nvPr/>
        </p:nvSpPr>
        <p:spPr>
          <a:xfrm>
            <a:off x="150766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9" name="Shape 1397"/>
          <p:cNvSpPr/>
          <p:nvPr/>
        </p:nvSpPr>
        <p:spPr>
          <a:xfrm>
            <a:off x="16759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0" name="Shape 1398"/>
          <p:cNvSpPr/>
          <p:nvPr/>
        </p:nvSpPr>
        <p:spPr>
          <a:xfrm>
            <a:off x="184416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1" name="Shape 1399"/>
          <p:cNvSpPr/>
          <p:nvPr/>
        </p:nvSpPr>
        <p:spPr>
          <a:xfrm>
            <a:off x="20124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2" name="Shape 1400"/>
          <p:cNvSpPr/>
          <p:nvPr/>
        </p:nvSpPr>
        <p:spPr>
          <a:xfrm>
            <a:off x="218066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3" name="Shape 1401"/>
          <p:cNvSpPr/>
          <p:nvPr/>
        </p:nvSpPr>
        <p:spPr>
          <a:xfrm>
            <a:off x="234891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4" name="Shape 1402"/>
          <p:cNvSpPr/>
          <p:nvPr/>
        </p:nvSpPr>
        <p:spPr>
          <a:xfrm>
            <a:off x="25171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5" name="Shape 1403"/>
          <p:cNvSpPr/>
          <p:nvPr/>
        </p:nvSpPr>
        <p:spPr>
          <a:xfrm>
            <a:off x="268541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6" name="Shape 1404"/>
          <p:cNvSpPr/>
          <p:nvPr/>
        </p:nvSpPr>
        <p:spPr>
          <a:xfrm>
            <a:off x="28536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7" name="Shape 1405"/>
          <p:cNvSpPr/>
          <p:nvPr/>
        </p:nvSpPr>
        <p:spPr>
          <a:xfrm>
            <a:off x="302190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8" name="Shape 1406"/>
          <p:cNvSpPr/>
          <p:nvPr/>
        </p:nvSpPr>
        <p:spPr>
          <a:xfrm>
            <a:off x="319015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9" name="Shape 1407"/>
          <p:cNvSpPr/>
          <p:nvPr/>
        </p:nvSpPr>
        <p:spPr>
          <a:xfrm>
            <a:off x="33584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0" name="Shape 1408"/>
          <p:cNvSpPr/>
          <p:nvPr/>
        </p:nvSpPr>
        <p:spPr>
          <a:xfrm>
            <a:off x="352665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1" name="Shape 1409"/>
          <p:cNvSpPr/>
          <p:nvPr/>
        </p:nvSpPr>
        <p:spPr>
          <a:xfrm>
            <a:off x="36949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2" name="Shape 1410"/>
          <p:cNvSpPr/>
          <p:nvPr/>
        </p:nvSpPr>
        <p:spPr>
          <a:xfrm>
            <a:off x="386315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3" name="Shape 1411"/>
          <p:cNvSpPr/>
          <p:nvPr/>
        </p:nvSpPr>
        <p:spPr>
          <a:xfrm>
            <a:off x="403140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4" name="Shape 1412"/>
          <p:cNvSpPr/>
          <p:nvPr/>
        </p:nvSpPr>
        <p:spPr>
          <a:xfrm>
            <a:off x="41996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5" name="Shape 1413"/>
          <p:cNvSpPr/>
          <p:nvPr/>
        </p:nvSpPr>
        <p:spPr>
          <a:xfrm>
            <a:off x="436790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6" name="Shape 1414"/>
          <p:cNvSpPr/>
          <p:nvPr/>
        </p:nvSpPr>
        <p:spPr>
          <a:xfrm>
            <a:off x="45361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7" name="Shape 1415"/>
          <p:cNvSpPr/>
          <p:nvPr/>
        </p:nvSpPr>
        <p:spPr>
          <a:xfrm>
            <a:off x="470440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8" name="Shape 1416"/>
          <p:cNvSpPr/>
          <p:nvPr/>
        </p:nvSpPr>
        <p:spPr>
          <a:xfrm>
            <a:off x="487265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9" name="Shape 1417"/>
          <p:cNvSpPr/>
          <p:nvPr/>
        </p:nvSpPr>
        <p:spPr>
          <a:xfrm>
            <a:off x="50409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0" name="Shape 1418"/>
          <p:cNvSpPr/>
          <p:nvPr/>
        </p:nvSpPr>
        <p:spPr>
          <a:xfrm>
            <a:off x="520915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1" name="Shape 1419"/>
          <p:cNvSpPr/>
          <p:nvPr/>
        </p:nvSpPr>
        <p:spPr>
          <a:xfrm>
            <a:off x="53774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2" name="Shape 1420"/>
          <p:cNvSpPr/>
          <p:nvPr/>
        </p:nvSpPr>
        <p:spPr>
          <a:xfrm>
            <a:off x="554565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3" name="Shape 1421"/>
          <p:cNvSpPr/>
          <p:nvPr/>
        </p:nvSpPr>
        <p:spPr>
          <a:xfrm>
            <a:off x="571390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4" name="Shape 1422"/>
          <p:cNvSpPr/>
          <p:nvPr/>
        </p:nvSpPr>
        <p:spPr>
          <a:xfrm>
            <a:off x="58821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5" name="Shape 1423"/>
          <p:cNvSpPr/>
          <p:nvPr/>
        </p:nvSpPr>
        <p:spPr>
          <a:xfrm>
            <a:off x="605040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6" name="Shape 1424"/>
          <p:cNvSpPr/>
          <p:nvPr/>
        </p:nvSpPr>
        <p:spPr>
          <a:xfrm>
            <a:off x="62186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7" name="Shape 1425"/>
          <p:cNvSpPr/>
          <p:nvPr/>
        </p:nvSpPr>
        <p:spPr>
          <a:xfrm>
            <a:off x="638690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8" name="Shape 1426"/>
          <p:cNvSpPr/>
          <p:nvPr/>
        </p:nvSpPr>
        <p:spPr>
          <a:xfrm>
            <a:off x="655515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9" name="Shape 1427"/>
          <p:cNvSpPr/>
          <p:nvPr/>
        </p:nvSpPr>
        <p:spPr>
          <a:xfrm>
            <a:off x="67234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0" name="Shape 1428"/>
          <p:cNvSpPr/>
          <p:nvPr/>
        </p:nvSpPr>
        <p:spPr>
          <a:xfrm>
            <a:off x="689165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1" name="Shape 1429"/>
          <p:cNvSpPr/>
          <p:nvPr/>
        </p:nvSpPr>
        <p:spPr>
          <a:xfrm>
            <a:off x="70599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2" name="Shape 1430"/>
          <p:cNvSpPr/>
          <p:nvPr/>
        </p:nvSpPr>
        <p:spPr>
          <a:xfrm>
            <a:off x="722814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3" name="Shape 1431"/>
          <p:cNvSpPr/>
          <p:nvPr/>
        </p:nvSpPr>
        <p:spPr>
          <a:xfrm>
            <a:off x="739639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4" name="Shape 1432"/>
          <p:cNvSpPr/>
          <p:nvPr/>
        </p:nvSpPr>
        <p:spPr>
          <a:xfrm>
            <a:off x="75646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5" name="Shape 1433"/>
          <p:cNvSpPr/>
          <p:nvPr/>
        </p:nvSpPr>
        <p:spPr>
          <a:xfrm>
            <a:off x="773289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6" name="Shape 1434"/>
          <p:cNvSpPr/>
          <p:nvPr/>
        </p:nvSpPr>
        <p:spPr>
          <a:xfrm>
            <a:off x="79011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7" name="Shape 1435"/>
          <p:cNvSpPr/>
          <p:nvPr/>
        </p:nvSpPr>
        <p:spPr>
          <a:xfrm>
            <a:off x="806939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8" name="Shape 1436"/>
          <p:cNvSpPr/>
          <p:nvPr/>
        </p:nvSpPr>
        <p:spPr>
          <a:xfrm>
            <a:off x="823764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9" name="Shape 1437"/>
          <p:cNvSpPr/>
          <p:nvPr/>
        </p:nvSpPr>
        <p:spPr>
          <a:xfrm>
            <a:off x="84058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0" name="Shape 1438"/>
          <p:cNvSpPr/>
          <p:nvPr/>
        </p:nvSpPr>
        <p:spPr>
          <a:xfrm>
            <a:off x="857414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1" name="Shape 1439"/>
          <p:cNvSpPr/>
          <p:nvPr/>
        </p:nvSpPr>
        <p:spPr>
          <a:xfrm>
            <a:off x="87423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2" name="Shape 1440"/>
          <p:cNvSpPr/>
          <p:nvPr/>
        </p:nvSpPr>
        <p:spPr>
          <a:xfrm>
            <a:off x="891064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3" name="Shape 1441"/>
          <p:cNvSpPr/>
          <p:nvPr/>
        </p:nvSpPr>
        <p:spPr>
          <a:xfrm>
            <a:off x="907889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4" name="Shape 1442"/>
          <p:cNvSpPr/>
          <p:nvPr/>
        </p:nvSpPr>
        <p:spPr>
          <a:xfrm>
            <a:off x="92471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5" name="Shape 1443"/>
          <p:cNvSpPr/>
          <p:nvPr/>
        </p:nvSpPr>
        <p:spPr>
          <a:xfrm>
            <a:off x="941539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6" name="Shape 1444"/>
          <p:cNvSpPr/>
          <p:nvPr/>
        </p:nvSpPr>
        <p:spPr>
          <a:xfrm>
            <a:off x="95836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7" name="Shape 1445"/>
          <p:cNvSpPr/>
          <p:nvPr/>
        </p:nvSpPr>
        <p:spPr>
          <a:xfrm>
            <a:off x="975189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8" name="Shape 1446"/>
          <p:cNvSpPr/>
          <p:nvPr/>
        </p:nvSpPr>
        <p:spPr>
          <a:xfrm>
            <a:off x="992014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9" name="Shape 1447"/>
          <p:cNvSpPr/>
          <p:nvPr/>
        </p:nvSpPr>
        <p:spPr>
          <a:xfrm>
            <a:off x="100883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0" name="Shape 1448"/>
          <p:cNvSpPr/>
          <p:nvPr/>
        </p:nvSpPr>
        <p:spPr>
          <a:xfrm>
            <a:off x="1025664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1" name="Shape 1449"/>
          <p:cNvSpPr/>
          <p:nvPr/>
        </p:nvSpPr>
        <p:spPr>
          <a:xfrm>
            <a:off x="104248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2" name="Shape 1450"/>
          <p:cNvSpPr/>
          <p:nvPr/>
        </p:nvSpPr>
        <p:spPr>
          <a:xfrm>
            <a:off x="1059314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3" name="Shape 1451"/>
          <p:cNvSpPr/>
          <p:nvPr/>
        </p:nvSpPr>
        <p:spPr>
          <a:xfrm>
            <a:off x="1076139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4" name="Shape 1452"/>
          <p:cNvSpPr/>
          <p:nvPr/>
        </p:nvSpPr>
        <p:spPr>
          <a:xfrm>
            <a:off x="109296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5" name="Shape 1453"/>
          <p:cNvSpPr/>
          <p:nvPr/>
        </p:nvSpPr>
        <p:spPr>
          <a:xfrm>
            <a:off x="1109789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6" name="Shape 1454"/>
          <p:cNvSpPr/>
          <p:nvPr/>
        </p:nvSpPr>
        <p:spPr>
          <a:xfrm>
            <a:off x="112661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7" name="Shape 1455"/>
          <p:cNvSpPr/>
          <p:nvPr/>
        </p:nvSpPr>
        <p:spPr>
          <a:xfrm>
            <a:off x="1143438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8" name="Shape 1456"/>
          <p:cNvSpPr/>
          <p:nvPr/>
        </p:nvSpPr>
        <p:spPr>
          <a:xfrm>
            <a:off x="1160263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9" name="Shape 1457"/>
          <p:cNvSpPr/>
          <p:nvPr/>
        </p:nvSpPr>
        <p:spPr>
          <a:xfrm>
            <a:off x="117708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0" name="Shape 1458"/>
          <p:cNvSpPr/>
          <p:nvPr/>
        </p:nvSpPr>
        <p:spPr>
          <a:xfrm>
            <a:off x="1193913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1" name="Shape 1459"/>
          <p:cNvSpPr/>
          <p:nvPr/>
        </p:nvSpPr>
        <p:spPr>
          <a:xfrm>
            <a:off x="121073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2" name="Shape 1460"/>
          <p:cNvSpPr/>
          <p:nvPr/>
        </p:nvSpPr>
        <p:spPr>
          <a:xfrm>
            <a:off x="-658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3" name="Shape 1461"/>
          <p:cNvSpPr/>
          <p:nvPr/>
        </p:nvSpPr>
        <p:spPr>
          <a:xfrm>
            <a:off x="16166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4" name="Shape 1462"/>
          <p:cNvSpPr/>
          <p:nvPr/>
        </p:nvSpPr>
        <p:spPr>
          <a:xfrm>
            <a:off x="32991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5" name="Shape 1463"/>
          <p:cNvSpPr/>
          <p:nvPr/>
        </p:nvSpPr>
        <p:spPr>
          <a:xfrm>
            <a:off x="49816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6" name="Shape 1464"/>
          <p:cNvSpPr/>
          <p:nvPr/>
        </p:nvSpPr>
        <p:spPr>
          <a:xfrm>
            <a:off x="66641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7" name="Shape 1465"/>
          <p:cNvSpPr/>
          <p:nvPr/>
        </p:nvSpPr>
        <p:spPr>
          <a:xfrm>
            <a:off x="8346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8" name="Shape 1466"/>
          <p:cNvSpPr/>
          <p:nvPr/>
        </p:nvSpPr>
        <p:spPr>
          <a:xfrm>
            <a:off x="100291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9" name="Shape 1467"/>
          <p:cNvSpPr/>
          <p:nvPr/>
        </p:nvSpPr>
        <p:spPr>
          <a:xfrm>
            <a:off x="11711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0" name="Shape 1468"/>
          <p:cNvSpPr/>
          <p:nvPr/>
        </p:nvSpPr>
        <p:spPr>
          <a:xfrm>
            <a:off x="133941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1" name="Shape 1469"/>
          <p:cNvSpPr/>
          <p:nvPr/>
        </p:nvSpPr>
        <p:spPr>
          <a:xfrm>
            <a:off x="150766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2" name="Shape 1470"/>
          <p:cNvSpPr/>
          <p:nvPr/>
        </p:nvSpPr>
        <p:spPr>
          <a:xfrm>
            <a:off x="16759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3" name="Shape 1471"/>
          <p:cNvSpPr/>
          <p:nvPr/>
        </p:nvSpPr>
        <p:spPr>
          <a:xfrm>
            <a:off x="184416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4" name="Shape 1472"/>
          <p:cNvSpPr/>
          <p:nvPr/>
        </p:nvSpPr>
        <p:spPr>
          <a:xfrm>
            <a:off x="20124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5" name="Shape 1473"/>
          <p:cNvSpPr/>
          <p:nvPr/>
        </p:nvSpPr>
        <p:spPr>
          <a:xfrm>
            <a:off x="218066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6" name="Shape 1474"/>
          <p:cNvSpPr/>
          <p:nvPr/>
        </p:nvSpPr>
        <p:spPr>
          <a:xfrm>
            <a:off x="234891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7" name="Shape 1475"/>
          <p:cNvSpPr/>
          <p:nvPr/>
        </p:nvSpPr>
        <p:spPr>
          <a:xfrm>
            <a:off x="25171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8" name="Shape 1476"/>
          <p:cNvSpPr/>
          <p:nvPr/>
        </p:nvSpPr>
        <p:spPr>
          <a:xfrm>
            <a:off x="268541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9" name="Shape 1477"/>
          <p:cNvSpPr/>
          <p:nvPr/>
        </p:nvSpPr>
        <p:spPr>
          <a:xfrm>
            <a:off x="28536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0" name="Shape 1478"/>
          <p:cNvSpPr/>
          <p:nvPr/>
        </p:nvSpPr>
        <p:spPr>
          <a:xfrm>
            <a:off x="302190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1" name="Shape 1479"/>
          <p:cNvSpPr/>
          <p:nvPr/>
        </p:nvSpPr>
        <p:spPr>
          <a:xfrm>
            <a:off x="319015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2" name="Shape 1480"/>
          <p:cNvSpPr/>
          <p:nvPr/>
        </p:nvSpPr>
        <p:spPr>
          <a:xfrm>
            <a:off x="33584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3" name="Shape 1481"/>
          <p:cNvSpPr/>
          <p:nvPr/>
        </p:nvSpPr>
        <p:spPr>
          <a:xfrm>
            <a:off x="352665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4" name="Shape 1482"/>
          <p:cNvSpPr/>
          <p:nvPr/>
        </p:nvSpPr>
        <p:spPr>
          <a:xfrm>
            <a:off x="36949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5" name="Shape 1483"/>
          <p:cNvSpPr/>
          <p:nvPr/>
        </p:nvSpPr>
        <p:spPr>
          <a:xfrm>
            <a:off x="386315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6" name="Shape 1484"/>
          <p:cNvSpPr/>
          <p:nvPr/>
        </p:nvSpPr>
        <p:spPr>
          <a:xfrm>
            <a:off x="403140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7" name="Shape 1485"/>
          <p:cNvSpPr/>
          <p:nvPr/>
        </p:nvSpPr>
        <p:spPr>
          <a:xfrm>
            <a:off x="41996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8" name="Shape 1486"/>
          <p:cNvSpPr/>
          <p:nvPr/>
        </p:nvSpPr>
        <p:spPr>
          <a:xfrm>
            <a:off x="436790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9" name="Shape 1487"/>
          <p:cNvSpPr/>
          <p:nvPr/>
        </p:nvSpPr>
        <p:spPr>
          <a:xfrm>
            <a:off x="45361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0" name="Shape 1488"/>
          <p:cNvSpPr/>
          <p:nvPr/>
        </p:nvSpPr>
        <p:spPr>
          <a:xfrm>
            <a:off x="470440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1" name="Shape 1489"/>
          <p:cNvSpPr/>
          <p:nvPr/>
        </p:nvSpPr>
        <p:spPr>
          <a:xfrm>
            <a:off x="487265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2" name="Shape 1490"/>
          <p:cNvSpPr/>
          <p:nvPr/>
        </p:nvSpPr>
        <p:spPr>
          <a:xfrm>
            <a:off x="50409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3" name="Shape 1491"/>
          <p:cNvSpPr/>
          <p:nvPr/>
        </p:nvSpPr>
        <p:spPr>
          <a:xfrm>
            <a:off x="520915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4" name="Shape 1492"/>
          <p:cNvSpPr/>
          <p:nvPr/>
        </p:nvSpPr>
        <p:spPr>
          <a:xfrm>
            <a:off x="53774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5" name="Shape 1493"/>
          <p:cNvSpPr/>
          <p:nvPr/>
        </p:nvSpPr>
        <p:spPr>
          <a:xfrm>
            <a:off x="554565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6" name="Shape 1494"/>
          <p:cNvSpPr/>
          <p:nvPr/>
        </p:nvSpPr>
        <p:spPr>
          <a:xfrm>
            <a:off x="571390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7" name="Shape 1495"/>
          <p:cNvSpPr/>
          <p:nvPr/>
        </p:nvSpPr>
        <p:spPr>
          <a:xfrm>
            <a:off x="58821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8" name="Shape 1496"/>
          <p:cNvSpPr/>
          <p:nvPr/>
        </p:nvSpPr>
        <p:spPr>
          <a:xfrm>
            <a:off x="605040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9" name="Shape 1497"/>
          <p:cNvSpPr/>
          <p:nvPr/>
        </p:nvSpPr>
        <p:spPr>
          <a:xfrm>
            <a:off x="62186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0" name="Shape 1498"/>
          <p:cNvSpPr/>
          <p:nvPr/>
        </p:nvSpPr>
        <p:spPr>
          <a:xfrm>
            <a:off x="638690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1" name="Shape 1499"/>
          <p:cNvSpPr/>
          <p:nvPr/>
        </p:nvSpPr>
        <p:spPr>
          <a:xfrm>
            <a:off x="655515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2" name="Shape 1500"/>
          <p:cNvSpPr/>
          <p:nvPr/>
        </p:nvSpPr>
        <p:spPr>
          <a:xfrm>
            <a:off x="67234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3" name="Shape 1501"/>
          <p:cNvSpPr/>
          <p:nvPr/>
        </p:nvSpPr>
        <p:spPr>
          <a:xfrm>
            <a:off x="689165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4" name="Shape 1502"/>
          <p:cNvSpPr/>
          <p:nvPr/>
        </p:nvSpPr>
        <p:spPr>
          <a:xfrm>
            <a:off x="70599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5" name="Shape 1503"/>
          <p:cNvSpPr/>
          <p:nvPr/>
        </p:nvSpPr>
        <p:spPr>
          <a:xfrm>
            <a:off x="722814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6" name="Shape 1504"/>
          <p:cNvSpPr/>
          <p:nvPr/>
        </p:nvSpPr>
        <p:spPr>
          <a:xfrm>
            <a:off x="739639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7" name="Shape 1505"/>
          <p:cNvSpPr/>
          <p:nvPr/>
        </p:nvSpPr>
        <p:spPr>
          <a:xfrm>
            <a:off x="75646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8" name="Shape 1506"/>
          <p:cNvSpPr/>
          <p:nvPr/>
        </p:nvSpPr>
        <p:spPr>
          <a:xfrm>
            <a:off x="773289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9" name="Shape 1507"/>
          <p:cNvSpPr/>
          <p:nvPr/>
        </p:nvSpPr>
        <p:spPr>
          <a:xfrm>
            <a:off x="79011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0" name="Shape 1508"/>
          <p:cNvSpPr/>
          <p:nvPr/>
        </p:nvSpPr>
        <p:spPr>
          <a:xfrm>
            <a:off x="806939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1" name="Shape 1509"/>
          <p:cNvSpPr/>
          <p:nvPr/>
        </p:nvSpPr>
        <p:spPr>
          <a:xfrm>
            <a:off x="823764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2" name="Shape 1510"/>
          <p:cNvSpPr/>
          <p:nvPr/>
        </p:nvSpPr>
        <p:spPr>
          <a:xfrm>
            <a:off x="84058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3" name="Shape 1511"/>
          <p:cNvSpPr/>
          <p:nvPr/>
        </p:nvSpPr>
        <p:spPr>
          <a:xfrm>
            <a:off x="857414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4" name="Shape 1512"/>
          <p:cNvSpPr/>
          <p:nvPr/>
        </p:nvSpPr>
        <p:spPr>
          <a:xfrm>
            <a:off x="87423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5" name="Shape 1513"/>
          <p:cNvSpPr/>
          <p:nvPr/>
        </p:nvSpPr>
        <p:spPr>
          <a:xfrm>
            <a:off x="891064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6" name="Shape 1514"/>
          <p:cNvSpPr/>
          <p:nvPr/>
        </p:nvSpPr>
        <p:spPr>
          <a:xfrm>
            <a:off x="907889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7" name="Shape 1515"/>
          <p:cNvSpPr/>
          <p:nvPr/>
        </p:nvSpPr>
        <p:spPr>
          <a:xfrm>
            <a:off x="92471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8" name="Shape 1516"/>
          <p:cNvSpPr/>
          <p:nvPr/>
        </p:nvSpPr>
        <p:spPr>
          <a:xfrm>
            <a:off x="941539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9" name="Shape 1517"/>
          <p:cNvSpPr/>
          <p:nvPr/>
        </p:nvSpPr>
        <p:spPr>
          <a:xfrm>
            <a:off x="95836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0" name="Shape 1518"/>
          <p:cNvSpPr/>
          <p:nvPr/>
        </p:nvSpPr>
        <p:spPr>
          <a:xfrm>
            <a:off x="975189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1" name="Shape 1519"/>
          <p:cNvSpPr/>
          <p:nvPr/>
        </p:nvSpPr>
        <p:spPr>
          <a:xfrm>
            <a:off x="992014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2" name="Shape 1520"/>
          <p:cNvSpPr/>
          <p:nvPr/>
        </p:nvSpPr>
        <p:spPr>
          <a:xfrm>
            <a:off x="100883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3" name="Shape 1521"/>
          <p:cNvSpPr/>
          <p:nvPr/>
        </p:nvSpPr>
        <p:spPr>
          <a:xfrm>
            <a:off x="1025664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4" name="Shape 1522"/>
          <p:cNvSpPr/>
          <p:nvPr/>
        </p:nvSpPr>
        <p:spPr>
          <a:xfrm>
            <a:off x="104248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5" name="Shape 1523"/>
          <p:cNvSpPr/>
          <p:nvPr/>
        </p:nvSpPr>
        <p:spPr>
          <a:xfrm>
            <a:off x="1059314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6" name="Shape 1524"/>
          <p:cNvSpPr/>
          <p:nvPr/>
        </p:nvSpPr>
        <p:spPr>
          <a:xfrm>
            <a:off x="1076139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7" name="Shape 1525"/>
          <p:cNvSpPr/>
          <p:nvPr/>
        </p:nvSpPr>
        <p:spPr>
          <a:xfrm>
            <a:off x="109296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8" name="Shape 1526"/>
          <p:cNvSpPr/>
          <p:nvPr/>
        </p:nvSpPr>
        <p:spPr>
          <a:xfrm>
            <a:off x="1109789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9" name="Shape 1527"/>
          <p:cNvSpPr/>
          <p:nvPr/>
        </p:nvSpPr>
        <p:spPr>
          <a:xfrm>
            <a:off x="112661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0" name="Shape 1528"/>
          <p:cNvSpPr/>
          <p:nvPr/>
        </p:nvSpPr>
        <p:spPr>
          <a:xfrm>
            <a:off x="1143438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1" name="Shape 1529"/>
          <p:cNvSpPr/>
          <p:nvPr/>
        </p:nvSpPr>
        <p:spPr>
          <a:xfrm>
            <a:off x="1160263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2" name="Shape 1530"/>
          <p:cNvSpPr/>
          <p:nvPr/>
        </p:nvSpPr>
        <p:spPr>
          <a:xfrm>
            <a:off x="117708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3" name="Shape 1531"/>
          <p:cNvSpPr/>
          <p:nvPr/>
        </p:nvSpPr>
        <p:spPr>
          <a:xfrm>
            <a:off x="1193913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4" name="Shape 1532"/>
          <p:cNvSpPr/>
          <p:nvPr/>
        </p:nvSpPr>
        <p:spPr>
          <a:xfrm>
            <a:off x="121073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5" name="Shape 1533"/>
          <p:cNvSpPr/>
          <p:nvPr/>
        </p:nvSpPr>
        <p:spPr>
          <a:xfrm>
            <a:off x="-658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6" name="Shape 1534"/>
          <p:cNvSpPr/>
          <p:nvPr/>
        </p:nvSpPr>
        <p:spPr>
          <a:xfrm>
            <a:off x="16166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7" name="Shape 1535"/>
          <p:cNvSpPr/>
          <p:nvPr/>
        </p:nvSpPr>
        <p:spPr>
          <a:xfrm>
            <a:off x="32991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8" name="Shape 1536"/>
          <p:cNvSpPr/>
          <p:nvPr/>
        </p:nvSpPr>
        <p:spPr>
          <a:xfrm>
            <a:off x="49816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9" name="Shape 1537"/>
          <p:cNvSpPr/>
          <p:nvPr/>
        </p:nvSpPr>
        <p:spPr>
          <a:xfrm>
            <a:off x="66641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0" name="Shape 1538"/>
          <p:cNvSpPr/>
          <p:nvPr/>
        </p:nvSpPr>
        <p:spPr>
          <a:xfrm>
            <a:off x="8346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1" name="Shape 1539"/>
          <p:cNvSpPr/>
          <p:nvPr/>
        </p:nvSpPr>
        <p:spPr>
          <a:xfrm>
            <a:off x="100291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2" name="Shape 1540"/>
          <p:cNvSpPr/>
          <p:nvPr/>
        </p:nvSpPr>
        <p:spPr>
          <a:xfrm>
            <a:off x="11711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3" name="Shape 1541"/>
          <p:cNvSpPr/>
          <p:nvPr/>
        </p:nvSpPr>
        <p:spPr>
          <a:xfrm>
            <a:off x="133941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4" name="Shape 1542"/>
          <p:cNvSpPr/>
          <p:nvPr/>
        </p:nvSpPr>
        <p:spPr>
          <a:xfrm>
            <a:off x="150766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5" name="Shape 1543"/>
          <p:cNvSpPr/>
          <p:nvPr/>
        </p:nvSpPr>
        <p:spPr>
          <a:xfrm>
            <a:off x="16759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6" name="Shape 1544"/>
          <p:cNvSpPr/>
          <p:nvPr/>
        </p:nvSpPr>
        <p:spPr>
          <a:xfrm>
            <a:off x="184416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7" name="Shape 1545"/>
          <p:cNvSpPr/>
          <p:nvPr/>
        </p:nvSpPr>
        <p:spPr>
          <a:xfrm>
            <a:off x="20124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8" name="Shape 1546"/>
          <p:cNvSpPr/>
          <p:nvPr/>
        </p:nvSpPr>
        <p:spPr>
          <a:xfrm>
            <a:off x="218066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9" name="Shape 1547"/>
          <p:cNvSpPr/>
          <p:nvPr/>
        </p:nvSpPr>
        <p:spPr>
          <a:xfrm>
            <a:off x="234891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0" name="Shape 1548"/>
          <p:cNvSpPr/>
          <p:nvPr/>
        </p:nvSpPr>
        <p:spPr>
          <a:xfrm>
            <a:off x="25171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1" name="Shape 1549"/>
          <p:cNvSpPr/>
          <p:nvPr/>
        </p:nvSpPr>
        <p:spPr>
          <a:xfrm>
            <a:off x="268541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2" name="Shape 1550"/>
          <p:cNvSpPr/>
          <p:nvPr/>
        </p:nvSpPr>
        <p:spPr>
          <a:xfrm>
            <a:off x="28536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3" name="Shape 1551"/>
          <p:cNvSpPr/>
          <p:nvPr/>
        </p:nvSpPr>
        <p:spPr>
          <a:xfrm>
            <a:off x="302190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4" name="Shape 1552"/>
          <p:cNvSpPr/>
          <p:nvPr/>
        </p:nvSpPr>
        <p:spPr>
          <a:xfrm>
            <a:off x="319015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5" name="Shape 1553"/>
          <p:cNvSpPr/>
          <p:nvPr/>
        </p:nvSpPr>
        <p:spPr>
          <a:xfrm>
            <a:off x="33584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6" name="Shape 1554"/>
          <p:cNvSpPr/>
          <p:nvPr/>
        </p:nvSpPr>
        <p:spPr>
          <a:xfrm>
            <a:off x="352665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7" name="Shape 1555"/>
          <p:cNvSpPr/>
          <p:nvPr/>
        </p:nvSpPr>
        <p:spPr>
          <a:xfrm>
            <a:off x="36949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8" name="Shape 1556"/>
          <p:cNvSpPr/>
          <p:nvPr/>
        </p:nvSpPr>
        <p:spPr>
          <a:xfrm>
            <a:off x="386315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9" name="Shape 1557"/>
          <p:cNvSpPr/>
          <p:nvPr/>
        </p:nvSpPr>
        <p:spPr>
          <a:xfrm>
            <a:off x="403140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0" name="Shape 1558"/>
          <p:cNvSpPr/>
          <p:nvPr/>
        </p:nvSpPr>
        <p:spPr>
          <a:xfrm>
            <a:off x="41996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1" name="Shape 1559"/>
          <p:cNvSpPr/>
          <p:nvPr/>
        </p:nvSpPr>
        <p:spPr>
          <a:xfrm>
            <a:off x="436790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2" name="Shape 1560"/>
          <p:cNvSpPr/>
          <p:nvPr/>
        </p:nvSpPr>
        <p:spPr>
          <a:xfrm>
            <a:off x="45361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3" name="Shape 1561"/>
          <p:cNvSpPr/>
          <p:nvPr/>
        </p:nvSpPr>
        <p:spPr>
          <a:xfrm>
            <a:off x="470440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4" name="Shape 1562"/>
          <p:cNvSpPr/>
          <p:nvPr/>
        </p:nvSpPr>
        <p:spPr>
          <a:xfrm>
            <a:off x="487265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5" name="Shape 1563"/>
          <p:cNvSpPr/>
          <p:nvPr/>
        </p:nvSpPr>
        <p:spPr>
          <a:xfrm>
            <a:off x="50409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6" name="Shape 1564"/>
          <p:cNvSpPr/>
          <p:nvPr/>
        </p:nvSpPr>
        <p:spPr>
          <a:xfrm>
            <a:off x="520915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7" name="Shape 1565"/>
          <p:cNvSpPr/>
          <p:nvPr/>
        </p:nvSpPr>
        <p:spPr>
          <a:xfrm>
            <a:off x="53774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8" name="Shape 1566"/>
          <p:cNvSpPr/>
          <p:nvPr/>
        </p:nvSpPr>
        <p:spPr>
          <a:xfrm>
            <a:off x="554565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9" name="Shape 1567"/>
          <p:cNvSpPr/>
          <p:nvPr/>
        </p:nvSpPr>
        <p:spPr>
          <a:xfrm>
            <a:off x="571390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0" name="Shape 1568"/>
          <p:cNvSpPr/>
          <p:nvPr/>
        </p:nvSpPr>
        <p:spPr>
          <a:xfrm>
            <a:off x="58821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1" name="Shape 1569"/>
          <p:cNvSpPr/>
          <p:nvPr/>
        </p:nvSpPr>
        <p:spPr>
          <a:xfrm>
            <a:off x="605040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2" name="Shape 1570"/>
          <p:cNvSpPr/>
          <p:nvPr/>
        </p:nvSpPr>
        <p:spPr>
          <a:xfrm>
            <a:off x="62186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3" name="Shape 1571"/>
          <p:cNvSpPr/>
          <p:nvPr/>
        </p:nvSpPr>
        <p:spPr>
          <a:xfrm>
            <a:off x="638690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4" name="Shape 1572"/>
          <p:cNvSpPr/>
          <p:nvPr/>
        </p:nvSpPr>
        <p:spPr>
          <a:xfrm>
            <a:off x="655515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5" name="Shape 1573"/>
          <p:cNvSpPr/>
          <p:nvPr/>
        </p:nvSpPr>
        <p:spPr>
          <a:xfrm>
            <a:off x="67234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6" name="Shape 1574"/>
          <p:cNvSpPr/>
          <p:nvPr/>
        </p:nvSpPr>
        <p:spPr>
          <a:xfrm>
            <a:off x="689165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7" name="Shape 1575"/>
          <p:cNvSpPr/>
          <p:nvPr/>
        </p:nvSpPr>
        <p:spPr>
          <a:xfrm>
            <a:off x="70599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8" name="Shape 1576"/>
          <p:cNvSpPr/>
          <p:nvPr/>
        </p:nvSpPr>
        <p:spPr>
          <a:xfrm>
            <a:off x="722814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9" name="Shape 1577"/>
          <p:cNvSpPr/>
          <p:nvPr/>
        </p:nvSpPr>
        <p:spPr>
          <a:xfrm>
            <a:off x="739639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0" name="Shape 1578"/>
          <p:cNvSpPr/>
          <p:nvPr/>
        </p:nvSpPr>
        <p:spPr>
          <a:xfrm>
            <a:off x="75646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1" name="Shape 1579"/>
          <p:cNvSpPr/>
          <p:nvPr/>
        </p:nvSpPr>
        <p:spPr>
          <a:xfrm>
            <a:off x="773289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2" name="Shape 1580"/>
          <p:cNvSpPr/>
          <p:nvPr/>
        </p:nvSpPr>
        <p:spPr>
          <a:xfrm>
            <a:off x="79011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3" name="Shape 1581"/>
          <p:cNvSpPr/>
          <p:nvPr/>
        </p:nvSpPr>
        <p:spPr>
          <a:xfrm>
            <a:off x="806939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4" name="Shape 1582"/>
          <p:cNvSpPr/>
          <p:nvPr/>
        </p:nvSpPr>
        <p:spPr>
          <a:xfrm>
            <a:off x="823764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5" name="Shape 1583"/>
          <p:cNvSpPr/>
          <p:nvPr/>
        </p:nvSpPr>
        <p:spPr>
          <a:xfrm>
            <a:off x="84058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6" name="Shape 1584"/>
          <p:cNvSpPr/>
          <p:nvPr/>
        </p:nvSpPr>
        <p:spPr>
          <a:xfrm>
            <a:off x="857414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7" name="Shape 1585"/>
          <p:cNvSpPr/>
          <p:nvPr/>
        </p:nvSpPr>
        <p:spPr>
          <a:xfrm>
            <a:off x="87423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8" name="Shape 1586"/>
          <p:cNvSpPr/>
          <p:nvPr/>
        </p:nvSpPr>
        <p:spPr>
          <a:xfrm>
            <a:off x="891064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9" name="Shape 1587"/>
          <p:cNvSpPr/>
          <p:nvPr/>
        </p:nvSpPr>
        <p:spPr>
          <a:xfrm>
            <a:off x="907889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0" name="Shape 1588"/>
          <p:cNvSpPr/>
          <p:nvPr/>
        </p:nvSpPr>
        <p:spPr>
          <a:xfrm>
            <a:off x="92471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1" name="Shape 1589"/>
          <p:cNvSpPr/>
          <p:nvPr/>
        </p:nvSpPr>
        <p:spPr>
          <a:xfrm>
            <a:off x="941539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2" name="Shape 1590"/>
          <p:cNvSpPr/>
          <p:nvPr/>
        </p:nvSpPr>
        <p:spPr>
          <a:xfrm>
            <a:off x="95836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3" name="Shape 1591"/>
          <p:cNvSpPr/>
          <p:nvPr/>
        </p:nvSpPr>
        <p:spPr>
          <a:xfrm>
            <a:off x="975189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4" name="Shape 1592"/>
          <p:cNvSpPr/>
          <p:nvPr/>
        </p:nvSpPr>
        <p:spPr>
          <a:xfrm>
            <a:off x="992014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5" name="Shape 1593"/>
          <p:cNvSpPr/>
          <p:nvPr/>
        </p:nvSpPr>
        <p:spPr>
          <a:xfrm>
            <a:off x="100883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6" name="Shape 1594"/>
          <p:cNvSpPr/>
          <p:nvPr/>
        </p:nvSpPr>
        <p:spPr>
          <a:xfrm>
            <a:off x="1025664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7" name="Shape 1595"/>
          <p:cNvSpPr/>
          <p:nvPr/>
        </p:nvSpPr>
        <p:spPr>
          <a:xfrm>
            <a:off x="104248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8" name="Shape 1596"/>
          <p:cNvSpPr/>
          <p:nvPr/>
        </p:nvSpPr>
        <p:spPr>
          <a:xfrm>
            <a:off x="1059314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9" name="Shape 1597"/>
          <p:cNvSpPr/>
          <p:nvPr/>
        </p:nvSpPr>
        <p:spPr>
          <a:xfrm>
            <a:off x="1076139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0" name="Shape 1598"/>
          <p:cNvSpPr/>
          <p:nvPr/>
        </p:nvSpPr>
        <p:spPr>
          <a:xfrm>
            <a:off x="109296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1" name="Shape 1599"/>
          <p:cNvSpPr/>
          <p:nvPr/>
        </p:nvSpPr>
        <p:spPr>
          <a:xfrm>
            <a:off x="1109789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2" name="Shape 1600"/>
          <p:cNvSpPr/>
          <p:nvPr/>
        </p:nvSpPr>
        <p:spPr>
          <a:xfrm>
            <a:off x="112661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3" name="Shape 1601"/>
          <p:cNvSpPr/>
          <p:nvPr/>
        </p:nvSpPr>
        <p:spPr>
          <a:xfrm>
            <a:off x="1143438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4" name="Shape 1602"/>
          <p:cNvSpPr/>
          <p:nvPr/>
        </p:nvSpPr>
        <p:spPr>
          <a:xfrm>
            <a:off x="1160263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5" name="Shape 1603"/>
          <p:cNvSpPr/>
          <p:nvPr/>
        </p:nvSpPr>
        <p:spPr>
          <a:xfrm>
            <a:off x="117708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6" name="Shape 1604"/>
          <p:cNvSpPr/>
          <p:nvPr/>
        </p:nvSpPr>
        <p:spPr>
          <a:xfrm>
            <a:off x="1193913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7" name="Shape 1605"/>
          <p:cNvSpPr/>
          <p:nvPr/>
        </p:nvSpPr>
        <p:spPr>
          <a:xfrm>
            <a:off x="121073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8" name="Shape 1606"/>
          <p:cNvSpPr/>
          <p:nvPr/>
        </p:nvSpPr>
        <p:spPr>
          <a:xfrm>
            <a:off x="-658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9" name="Shape 1607"/>
          <p:cNvSpPr/>
          <p:nvPr/>
        </p:nvSpPr>
        <p:spPr>
          <a:xfrm>
            <a:off x="16166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0" name="Shape 1608"/>
          <p:cNvSpPr/>
          <p:nvPr/>
        </p:nvSpPr>
        <p:spPr>
          <a:xfrm>
            <a:off x="32991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1" name="Shape 1609"/>
          <p:cNvSpPr/>
          <p:nvPr/>
        </p:nvSpPr>
        <p:spPr>
          <a:xfrm>
            <a:off x="49816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2" name="Shape 1610"/>
          <p:cNvSpPr/>
          <p:nvPr/>
        </p:nvSpPr>
        <p:spPr>
          <a:xfrm>
            <a:off x="66641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3" name="Shape 1611"/>
          <p:cNvSpPr/>
          <p:nvPr/>
        </p:nvSpPr>
        <p:spPr>
          <a:xfrm>
            <a:off x="8346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4" name="Shape 1612"/>
          <p:cNvSpPr/>
          <p:nvPr/>
        </p:nvSpPr>
        <p:spPr>
          <a:xfrm>
            <a:off x="100291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5" name="Shape 1613"/>
          <p:cNvSpPr/>
          <p:nvPr/>
        </p:nvSpPr>
        <p:spPr>
          <a:xfrm>
            <a:off x="11711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6" name="Shape 1614"/>
          <p:cNvSpPr/>
          <p:nvPr/>
        </p:nvSpPr>
        <p:spPr>
          <a:xfrm>
            <a:off x="133941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7" name="Shape 1615"/>
          <p:cNvSpPr/>
          <p:nvPr/>
        </p:nvSpPr>
        <p:spPr>
          <a:xfrm>
            <a:off x="150766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8" name="Shape 1616"/>
          <p:cNvSpPr/>
          <p:nvPr/>
        </p:nvSpPr>
        <p:spPr>
          <a:xfrm>
            <a:off x="16759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9" name="Shape 1617"/>
          <p:cNvSpPr/>
          <p:nvPr/>
        </p:nvSpPr>
        <p:spPr>
          <a:xfrm>
            <a:off x="184416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0" name="Shape 1618"/>
          <p:cNvSpPr/>
          <p:nvPr/>
        </p:nvSpPr>
        <p:spPr>
          <a:xfrm>
            <a:off x="20124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1" name="Shape 1619"/>
          <p:cNvSpPr/>
          <p:nvPr/>
        </p:nvSpPr>
        <p:spPr>
          <a:xfrm>
            <a:off x="218066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2" name="Shape 1620"/>
          <p:cNvSpPr/>
          <p:nvPr/>
        </p:nvSpPr>
        <p:spPr>
          <a:xfrm>
            <a:off x="234891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3" name="Shape 1621"/>
          <p:cNvSpPr/>
          <p:nvPr/>
        </p:nvSpPr>
        <p:spPr>
          <a:xfrm>
            <a:off x="25171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4" name="Shape 1622"/>
          <p:cNvSpPr/>
          <p:nvPr/>
        </p:nvSpPr>
        <p:spPr>
          <a:xfrm>
            <a:off x="268541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5" name="Shape 1623"/>
          <p:cNvSpPr/>
          <p:nvPr/>
        </p:nvSpPr>
        <p:spPr>
          <a:xfrm>
            <a:off x="28536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6" name="Shape 1624"/>
          <p:cNvSpPr/>
          <p:nvPr/>
        </p:nvSpPr>
        <p:spPr>
          <a:xfrm>
            <a:off x="302190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7" name="Shape 1625"/>
          <p:cNvSpPr/>
          <p:nvPr/>
        </p:nvSpPr>
        <p:spPr>
          <a:xfrm>
            <a:off x="319015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8" name="Shape 1626"/>
          <p:cNvSpPr/>
          <p:nvPr/>
        </p:nvSpPr>
        <p:spPr>
          <a:xfrm>
            <a:off x="33584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9" name="Shape 1627"/>
          <p:cNvSpPr/>
          <p:nvPr/>
        </p:nvSpPr>
        <p:spPr>
          <a:xfrm>
            <a:off x="352665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0" name="Shape 1628"/>
          <p:cNvSpPr/>
          <p:nvPr/>
        </p:nvSpPr>
        <p:spPr>
          <a:xfrm>
            <a:off x="36949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1" name="Shape 1629"/>
          <p:cNvSpPr/>
          <p:nvPr/>
        </p:nvSpPr>
        <p:spPr>
          <a:xfrm>
            <a:off x="386315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2" name="Shape 1630"/>
          <p:cNvSpPr/>
          <p:nvPr/>
        </p:nvSpPr>
        <p:spPr>
          <a:xfrm>
            <a:off x="403140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3" name="Shape 1631"/>
          <p:cNvSpPr/>
          <p:nvPr/>
        </p:nvSpPr>
        <p:spPr>
          <a:xfrm>
            <a:off x="41996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4" name="Shape 1632"/>
          <p:cNvSpPr/>
          <p:nvPr/>
        </p:nvSpPr>
        <p:spPr>
          <a:xfrm>
            <a:off x="436790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5" name="Shape 1633"/>
          <p:cNvSpPr/>
          <p:nvPr/>
        </p:nvSpPr>
        <p:spPr>
          <a:xfrm>
            <a:off x="45361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6" name="Shape 1634"/>
          <p:cNvSpPr/>
          <p:nvPr/>
        </p:nvSpPr>
        <p:spPr>
          <a:xfrm>
            <a:off x="470440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7" name="Shape 1635"/>
          <p:cNvSpPr/>
          <p:nvPr/>
        </p:nvSpPr>
        <p:spPr>
          <a:xfrm>
            <a:off x="487265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8" name="Shape 1636"/>
          <p:cNvSpPr/>
          <p:nvPr/>
        </p:nvSpPr>
        <p:spPr>
          <a:xfrm>
            <a:off x="50409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9" name="Shape 1637"/>
          <p:cNvSpPr/>
          <p:nvPr/>
        </p:nvSpPr>
        <p:spPr>
          <a:xfrm>
            <a:off x="520915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0" name="Shape 1638"/>
          <p:cNvSpPr/>
          <p:nvPr/>
        </p:nvSpPr>
        <p:spPr>
          <a:xfrm>
            <a:off x="53774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1" name="Shape 1639"/>
          <p:cNvSpPr/>
          <p:nvPr/>
        </p:nvSpPr>
        <p:spPr>
          <a:xfrm>
            <a:off x="554565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2" name="Shape 1640"/>
          <p:cNvSpPr/>
          <p:nvPr/>
        </p:nvSpPr>
        <p:spPr>
          <a:xfrm>
            <a:off x="571390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3" name="Shape 1641"/>
          <p:cNvSpPr/>
          <p:nvPr/>
        </p:nvSpPr>
        <p:spPr>
          <a:xfrm>
            <a:off x="58821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4" name="Shape 1642"/>
          <p:cNvSpPr/>
          <p:nvPr/>
        </p:nvSpPr>
        <p:spPr>
          <a:xfrm>
            <a:off x="605040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5" name="Shape 1643"/>
          <p:cNvSpPr/>
          <p:nvPr/>
        </p:nvSpPr>
        <p:spPr>
          <a:xfrm>
            <a:off x="62186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6" name="Shape 1644"/>
          <p:cNvSpPr/>
          <p:nvPr/>
        </p:nvSpPr>
        <p:spPr>
          <a:xfrm>
            <a:off x="638690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7" name="Shape 1645"/>
          <p:cNvSpPr/>
          <p:nvPr/>
        </p:nvSpPr>
        <p:spPr>
          <a:xfrm>
            <a:off x="655515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8" name="Shape 1646"/>
          <p:cNvSpPr/>
          <p:nvPr/>
        </p:nvSpPr>
        <p:spPr>
          <a:xfrm>
            <a:off x="67234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9" name="Shape 1647"/>
          <p:cNvSpPr/>
          <p:nvPr/>
        </p:nvSpPr>
        <p:spPr>
          <a:xfrm>
            <a:off x="689165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0" name="Shape 1648"/>
          <p:cNvSpPr/>
          <p:nvPr/>
        </p:nvSpPr>
        <p:spPr>
          <a:xfrm>
            <a:off x="70599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1" name="Shape 1649"/>
          <p:cNvSpPr/>
          <p:nvPr/>
        </p:nvSpPr>
        <p:spPr>
          <a:xfrm>
            <a:off x="722814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2" name="Shape 1650"/>
          <p:cNvSpPr/>
          <p:nvPr/>
        </p:nvSpPr>
        <p:spPr>
          <a:xfrm>
            <a:off x="739639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3" name="Shape 1651"/>
          <p:cNvSpPr/>
          <p:nvPr/>
        </p:nvSpPr>
        <p:spPr>
          <a:xfrm>
            <a:off x="75646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4" name="Shape 1652"/>
          <p:cNvSpPr/>
          <p:nvPr/>
        </p:nvSpPr>
        <p:spPr>
          <a:xfrm>
            <a:off x="773289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5" name="Shape 1653"/>
          <p:cNvSpPr/>
          <p:nvPr/>
        </p:nvSpPr>
        <p:spPr>
          <a:xfrm>
            <a:off x="79011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6" name="Shape 1654"/>
          <p:cNvSpPr/>
          <p:nvPr/>
        </p:nvSpPr>
        <p:spPr>
          <a:xfrm>
            <a:off x="806939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7" name="Shape 1655"/>
          <p:cNvSpPr/>
          <p:nvPr/>
        </p:nvSpPr>
        <p:spPr>
          <a:xfrm>
            <a:off x="823764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8" name="Shape 1656"/>
          <p:cNvSpPr/>
          <p:nvPr/>
        </p:nvSpPr>
        <p:spPr>
          <a:xfrm>
            <a:off x="84058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9" name="Shape 1657"/>
          <p:cNvSpPr/>
          <p:nvPr/>
        </p:nvSpPr>
        <p:spPr>
          <a:xfrm>
            <a:off x="857414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0" name="Shape 1658"/>
          <p:cNvSpPr/>
          <p:nvPr/>
        </p:nvSpPr>
        <p:spPr>
          <a:xfrm>
            <a:off x="87423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1" name="Shape 1659"/>
          <p:cNvSpPr/>
          <p:nvPr/>
        </p:nvSpPr>
        <p:spPr>
          <a:xfrm>
            <a:off x="891064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2" name="Shape 1660"/>
          <p:cNvSpPr/>
          <p:nvPr/>
        </p:nvSpPr>
        <p:spPr>
          <a:xfrm>
            <a:off x="907889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3" name="Shape 1661"/>
          <p:cNvSpPr/>
          <p:nvPr/>
        </p:nvSpPr>
        <p:spPr>
          <a:xfrm>
            <a:off x="92471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4" name="Shape 1662"/>
          <p:cNvSpPr/>
          <p:nvPr/>
        </p:nvSpPr>
        <p:spPr>
          <a:xfrm>
            <a:off x="941539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5" name="Shape 1663"/>
          <p:cNvSpPr/>
          <p:nvPr/>
        </p:nvSpPr>
        <p:spPr>
          <a:xfrm>
            <a:off x="95836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6" name="Shape 1664"/>
          <p:cNvSpPr/>
          <p:nvPr/>
        </p:nvSpPr>
        <p:spPr>
          <a:xfrm>
            <a:off x="975189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7" name="Shape 1665"/>
          <p:cNvSpPr/>
          <p:nvPr/>
        </p:nvSpPr>
        <p:spPr>
          <a:xfrm>
            <a:off x="992014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8" name="Shape 1666"/>
          <p:cNvSpPr/>
          <p:nvPr/>
        </p:nvSpPr>
        <p:spPr>
          <a:xfrm>
            <a:off x="100883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9" name="Shape 1667"/>
          <p:cNvSpPr/>
          <p:nvPr/>
        </p:nvSpPr>
        <p:spPr>
          <a:xfrm>
            <a:off x="1025664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0" name="Shape 1668"/>
          <p:cNvSpPr/>
          <p:nvPr/>
        </p:nvSpPr>
        <p:spPr>
          <a:xfrm>
            <a:off x="104248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1" name="Shape 1669"/>
          <p:cNvSpPr/>
          <p:nvPr/>
        </p:nvSpPr>
        <p:spPr>
          <a:xfrm>
            <a:off x="1059314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2" name="Shape 1670"/>
          <p:cNvSpPr/>
          <p:nvPr/>
        </p:nvSpPr>
        <p:spPr>
          <a:xfrm>
            <a:off x="1076139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3" name="Shape 1671"/>
          <p:cNvSpPr/>
          <p:nvPr/>
        </p:nvSpPr>
        <p:spPr>
          <a:xfrm>
            <a:off x="109296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4" name="Shape 1672"/>
          <p:cNvSpPr/>
          <p:nvPr/>
        </p:nvSpPr>
        <p:spPr>
          <a:xfrm>
            <a:off x="1109789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5" name="Shape 1673"/>
          <p:cNvSpPr/>
          <p:nvPr/>
        </p:nvSpPr>
        <p:spPr>
          <a:xfrm>
            <a:off x="112661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6" name="Shape 1674"/>
          <p:cNvSpPr/>
          <p:nvPr/>
        </p:nvSpPr>
        <p:spPr>
          <a:xfrm>
            <a:off x="1143438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7" name="Shape 1675"/>
          <p:cNvSpPr/>
          <p:nvPr/>
        </p:nvSpPr>
        <p:spPr>
          <a:xfrm>
            <a:off x="1160263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8" name="Shape 1676"/>
          <p:cNvSpPr/>
          <p:nvPr/>
        </p:nvSpPr>
        <p:spPr>
          <a:xfrm>
            <a:off x="117708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9" name="Shape 1677"/>
          <p:cNvSpPr/>
          <p:nvPr/>
        </p:nvSpPr>
        <p:spPr>
          <a:xfrm>
            <a:off x="1193913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0" name="Shape 1678"/>
          <p:cNvSpPr/>
          <p:nvPr/>
        </p:nvSpPr>
        <p:spPr>
          <a:xfrm>
            <a:off x="121073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1" name="Shape 1679"/>
          <p:cNvSpPr/>
          <p:nvPr/>
        </p:nvSpPr>
        <p:spPr>
          <a:xfrm>
            <a:off x="-658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2" name="Shape 1680"/>
          <p:cNvSpPr/>
          <p:nvPr/>
        </p:nvSpPr>
        <p:spPr>
          <a:xfrm>
            <a:off x="16166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3" name="Shape 1681"/>
          <p:cNvSpPr/>
          <p:nvPr/>
        </p:nvSpPr>
        <p:spPr>
          <a:xfrm>
            <a:off x="32991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4" name="Shape 1682"/>
          <p:cNvSpPr/>
          <p:nvPr/>
        </p:nvSpPr>
        <p:spPr>
          <a:xfrm>
            <a:off x="49816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5" name="Shape 1683"/>
          <p:cNvSpPr/>
          <p:nvPr/>
        </p:nvSpPr>
        <p:spPr>
          <a:xfrm>
            <a:off x="66641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6" name="Shape 1684"/>
          <p:cNvSpPr/>
          <p:nvPr/>
        </p:nvSpPr>
        <p:spPr>
          <a:xfrm>
            <a:off x="8346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7" name="Shape 1685"/>
          <p:cNvSpPr/>
          <p:nvPr/>
        </p:nvSpPr>
        <p:spPr>
          <a:xfrm>
            <a:off x="100291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8" name="Shape 1686"/>
          <p:cNvSpPr/>
          <p:nvPr/>
        </p:nvSpPr>
        <p:spPr>
          <a:xfrm>
            <a:off x="11711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9" name="Shape 1687"/>
          <p:cNvSpPr/>
          <p:nvPr/>
        </p:nvSpPr>
        <p:spPr>
          <a:xfrm>
            <a:off x="133941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0" name="Shape 1688"/>
          <p:cNvSpPr/>
          <p:nvPr/>
        </p:nvSpPr>
        <p:spPr>
          <a:xfrm>
            <a:off x="150766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1" name="Shape 1689"/>
          <p:cNvSpPr/>
          <p:nvPr/>
        </p:nvSpPr>
        <p:spPr>
          <a:xfrm>
            <a:off x="16759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2" name="Shape 1690"/>
          <p:cNvSpPr/>
          <p:nvPr/>
        </p:nvSpPr>
        <p:spPr>
          <a:xfrm>
            <a:off x="184416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3" name="Shape 1691"/>
          <p:cNvSpPr/>
          <p:nvPr/>
        </p:nvSpPr>
        <p:spPr>
          <a:xfrm>
            <a:off x="20124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4" name="Shape 1692"/>
          <p:cNvSpPr/>
          <p:nvPr/>
        </p:nvSpPr>
        <p:spPr>
          <a:xfrm>
            <a:off x="218066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5" name="Shape 1693"/>
          <p:cNvSpPr/>
          <p:nvPr/>
        </p:nvSpPr>
        <p:spPr>
          <a:xfrm>
            <a:off x="234891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6" name="Shape 1694"/>
          <p:cNvSpPr/>
          <p:nvPr/>
        </p:nvSpPr>
        <p:spPr>
          <a:xfrm>
            <a:off x="25171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7" name="Shape 1695"/>
          <p:cNvSpPr/>
          <p:nvPr/>
        </p:nvSpPr>
        <p:spPr>
          <a:xfrm>
            <a:off x="268541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8" name="Shape 1696"/>
          <p:cNvSpPr/>
          <p:nvPr/>
        </p:nvSpPr>
        <p:spPr>
          <a:xfrm>
            <a:off x="28536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9" name="Shape 1697"/>
          <p:cNvSpPr/>
          <p:nvPr/>
        </p:nvSpPr>
        <p:spPr>
          <a:xfrm>
            <a:off x="302190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0" name="Shape 1698"/>
          <p:cNvSpPr/>
          <p:nvPr/>
        </p:nvSpPr>
        <p:spPr>
          <a:xfrm>
            <a:off x="319015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1" name="Shape 1699"/>
          <p:cNvSpPr/>
          <p:nvPr/>
        </p:nvSpPr>
        <p:spPr>
          <a:xfrm>
            <a:off x="33584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2" name="Shape 1700"/>
          <p:cNvSpPr/>
          <p:nvPr/>
        </p:nvSpPr>
        <p:spPr>
          <a:xfrm>
            <a:off x="352665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3" name="Shape 1701"/>
          <p:cNvSpPr/>
          <p:nvPr/>
        </p:nvSpPr>
        <p:spPr>
          <a:xfrm>
            <a:off x="36949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4" name="Shape 1702"/>
          <p:cNvSpPr/>
          <p:nvPr/>
        </p:nvSpPr>
        <p:spPr>
          <a:xfrm>
            <a:off x="386315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5" name="Shape 1703"/>
          <p:cNvSpPr/>
          <p:nvPr/>
        </p:nvSpPr>
        <p:spPr>
          <a:xfrm>
            <a:off x="403140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6" name="Shape 1704"/>
          <p:cNvSpPr/>
          <p:nvPr/>
        </p:nvSpPr>
        <p:spPr>
          <a:xfrm>
            <a:off x="41996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7" name="Shape 1705"/>
          <p:cNvSpPr/>
          <p:nvPr/>
        </p:nvSpPr>
        <p:spPr>
          <a:xfrm>
            <a:off x="436790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8" name="Shape 1706"/>
          <p:cNvSpPr/>
          <p:nvPr/>
        </p:nvSpPr>
        <p:spPr>
          <a:xfrm>
            <a:off x="45361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9" name="Shape 1707"/>
          <p:cNvSpPr/>
          <p:nvPr/>
        </p:nvSpPr>
        <p:spPr>
          <a:xfrm>
            <a:off x="470440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0" name="Shape 1708"/>
          <p:cNvSpPr/>
          <p:nvPr/>
        </p:nvSpPr>
        <p:spPr>
          <a:xfrm>
            <a:off x="487265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1" name="Shape 1709"/>
          <p:cNvSpPr/>
          <p:nvPr/>
        </p:nvSpPr>
        <p:spPr>
          <a:xfrm>
            <a:off x="50409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2" name="Shape 1710"/>
          <p:cNvSpPr/>
          <p:nvPr/>
        </p:nvSpPr>
        <p:spPr>
          <a:xfrm>
            <a:off x="520915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3" name="Shape 1711"/>
          <p:cNvSpPr/>
          <p:nvPr/>
        </p:nvSpPr>
        <p:spPr>
          <a:xfrm>
            <a:off x="53774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4" name="Shape 1712"/>
          <p:cNvSpPr/>
          <p:nvPr/>
        </p:nvSpPr>
        <p:spPr>
          <a:xfrm>
            <a:off x="554565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5" name="Shape 1713"/>
          <p:cNvSpPr/>
          <p:nvPr/>
        </p:nvSpPr>
        <p:spPr>
          <a:xfrm>
            <a:off x="571390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6" name="Shape 1714"/>
          <p:cNvSpPr/>
          <p:nvPr/>
        </p:nvSpPr>
        <p:spPr>
          <a:xfrm>
            <a:off x="58821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7" name="Shape 1715"/>
          <p:cNvSpPr/>
          <p:nvPr/>
        </p:nvSpPr>
        <p:spPr>
          <a:xfrm>
            <a:off x="605040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8" name="Shape 1716"/>
          <p:cNvSpPr/>
          <p:nvPr/>
        </p:nvSpPr>
        <p:spPr>
          <a:xfrm>
            <a:off x="62186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9" name="Shape 1717"/>
          <p:cNvSpPr/>
          <p:nvPr/>
        </p:nvSpPr>
        <p:spPr>
          <a:xfrm>
            <a:off x="638690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0" name="Shape 1718"/>
          <p:cNvSpPr/>
          <p:nvPr/>
        </p:nvSpPr>
        <p:spPr>
          <a:xfrm>
            <a:off x="655515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1" name="Shape 1719"/>
          <p:cNvSpPr/>
          <p:nvPr/>
        </p:nvSpPr>
        <p:spPr>
          <a:xfrm>
            <a:off x="67234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2" name="Shape 1720"/>
          <p:cNvSpPr/>
          <p:nvPr/>
        </p:nvSpPr>
        <p:spPr>
          <a:xfrm>
            <a:off x="689165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3" name="Shape 1721"/>
          <p:cNvSpPr/>
          <p:nvPr/>
        </p:nvSpPr>
        <p:spPr>
          <a:xfrm>
            <a:off x="70599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4" name="Shape 1722"/>
          <p:cNvSpPr/>
          <p:nvPr/>
        </p:nvSpPr>
        <p:spPr>
          <a:xfrm>
            <a:off x="722814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5" name="Shape 1723"/>
          <p:cNvSpPr/>
          <p:nvPr/>
        </p:nvSpPr>
        <p:spPr>
          <a:xfrm>
            <a:off x="739639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6" name="Shape 1724"/>
          <p:cNvSpPr/>
          <p:nvPr/>
        </p:nvSpPr>
        <p:spPr>
          <a:xfrm>
            <a:off x="75646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7" name="Shape 1725"/>
          <p:cNvSpPr/>
          <p:nvPr/>
        </p:nvSpPr>
        <p:spPr>
          <a:xfrm>
            <a:off x="773289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8" name="Shape 1726"/>
          <p:cNvSpPr/>
          <p:nvPr/>
        </p:nvSpPr>
        <p:spPr>
          <a:xfrm>
            <a:off x="79011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9" name="Shape 1727"/>
          <p:cNvSpPr/>
          <p:nvPr/>
        </p:nvSpPr>
        <p:spPr>
          <a:xfrm>
            <a:off x="806939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0" name="Shape 1728"/>
          <p:cNvSpPr/>
          <p:nvPr/>
        </p:nvSpPr>
        <p:spPr>
          <a:xfrm>
            <a:off x="823764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1" name="Shape 1729"/>
          <p:cNvSpPr/>
          <p:nvPr/>
        </p:nvSpPr>
        <p:spPr>
          <a:xfrm>
            <a:off x="84058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2" name="Shape 1730"/>
          <p:cNvSpPr/>
          <p:nvPr/>
        </p:nvSpPr>
        <p:spPr>
          <a:xfrm>
            <a:off x="857414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3" name="Shape 1731"/>
          <p:cNvSpPr/>
          <p:nvPr/>
        </p:nvSpPr>
        <p:spPr>
          <a:xfrm>
            <a:off x="87423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4" name="Shape 1732"/>
          <p:cNvSpPr/>
          <p:nvPr/>
        </p:nvSpPr>
        <p:spPr>
          <a:xfrm>
            <a:off x="891064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5" name="Shape 1733"/>
          <p:cNvSpPr/>
          <p:nvPr/>
        </p:nvSpPr>
        <p:spPr>
          <a:xfrm>
            <a:off x="907889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6" name="Shape 1734"/>
          <p:cNvSpPr/>
          <p:nvPr/>
        </p:nvSpPr>
        <p:spPr>
          <a:xfrm>
            <a:off x="92471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7" name="Shape 1735"/>
          <p:cNvSpPr/>
          <p:nvPr/>
        </p:nvSpPr>
        <p:spPr>
          <a:xfrm>
            <a:off x="941539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8" name="Shape 1736"/>
          <p:cNvSpPr/>
          <p:nvPr/>
        </p:nvSpPr>
        <p:spPr>
          <a:xfrm>
            <a:off x="95836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9" name="Shape 1737"/>
          <p:cNvSpPr/>
          <p:nvPr/>
        </p:nvSpPr>
        <p:spPr>
          <a:xfrm>
            <a:off x="975189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0" name="Shape 1738"/>
          <p:cNvSpPr/>
          <p:nvPr/>
        </p:nvSpPr>
        <p:spPr>
          <a:xfrm>
            <a:off x="992014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1" name="Shape 1739"/>
          <p:cNvSpPr/>
          <p:nvPr/>
        </p:nvSpPr>
        <p:spPr>
          <a:xfrm>
            <a:off x="100883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2" name="Shape 1740"/>
          <p:cNvSpPr/>
          <p:nvPr/>
        </p:nvSpPr>
        <p:spPr>
          <a:xfrm>
            <a:off x="1025664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3" name="Shape 1741"/>
          <p:cNvSpPr/>
          <p:nvPr/>
        </p:nvSpPr>
        <p:spPr>
          <a:xfrm>
            <a:off x="104248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4" name="Shape 1742"/>
          <p:cNvSpPr/>
          <p:nvPr/>
        </p:nvSpPr>
        <p:spPr>
          <a:xfrm>
            <a:off x="1059314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5" name="Shape 1743"/>
          <p:cNvSpPr/>
          <p:nvPr/>
        </p:nvSpPr>
        <p:spPr>
          <a:xfrm>
            <a:off x="1076139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6" name="Shape 1744"/>
          <p:cNvSpPr/>
          <p:nvPr/>
        </p:nvSpPr>
        <p:spPr>
          <a:xfrm>
            <a:off x="109296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7" name="Shape 1745"/>
          <p:cNvSpPr/>
          <p:nvPr/>
        </p:nvSpPr>
        <p:spPr>
          <a:xfrm>
            <a:off x="1109789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8" name="Shape 1746"/>
          <p:cNvSpPr/>
          <p:nvPr/>
        </p:nvSpPr>
        <p:spPr>
          <a:xfrm>
            <a:off x="112661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9" name="Shape 1747"/>
          <p:cNvSpPr/>
          <p:nvPr/>
        </p:nvSpPr>
        <p:spPr>
          <a:xfrm>
            <a:off x="1143438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0" name="Shape 1748"/>
          <p:cNvSpPr/>
          <p:nvPr/>
        </p:nvSpPr>
        <p:spPr>
          <a:xfrm>
            <a:off x="1160263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1" name="Shape 1749"/>
          <p:cNvSpPr/>
          <p:nvPr/>
        </p:nvSpPr>
        <p:spPr>
          <a:xfrm>
            <a:off x="117708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2" name="Shape 1750"/>
          <p:cNvSpPr/>
          <p:nvPr/>
        </p:nvSpPr>
        <p:spPr>
          <a:xfrm>
            <a:off x="1193913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3" name="Shape 1751"/>
          <p:cNvSpPr/>
          <p:nvPr/>
        </p:nvSpPr>
        <p:spPr>
          <a:xfrm>
            <a:off x="121073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4" name="Shape 1752"/>
          <p:cNvSpPr/>
          <p:nvPr/>
        </p:nvSpPr>
        <p:spPr>
          <a:xfrm>
            <a:off x="-658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5" name="Shape 1753"/>
          <p:cNvSpPr/>
          <p:nvPr/>
        </p:nvSpPr>
        <p:spPr>
          <a:xfrm>
            <a:off x="16166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6" name="Shape 1754"/>
          <p:cNvSpPr/>
          <p:nvPr/>
        </p:nvSpPr>
        <p:spPr>
          <a:xfrm>
            <a:off x="32991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7" name="Shape 1755"/>
          <p:cNvSpPr/>
          <p:nvPr/>
        </p:nvSpPr>
        <p:spPr>
          <a:xfrm>
            <a:off x="49816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8" name="Shape 1756"/>
          <p:cNvSpPr/>
          <p:nvPr/>
        </p:nvSpPr>
        <p:spPr>
          <a:xfrm>
            <a:off x="66641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9" name="Shape 1757"/>
          <p:cNvSpPr/>
          <p:nvPr/>
        </p:nvSpPr>
        <p:spPr>
          <a:xfrm>
            <a:off x="8346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0" name="Shape 1758"/>
          <p:cNvSpPr/>
          <p:nvPr/>
        </p:nvSpPr>
        <p:spPr>
          <a:xfrm>
            <a:off x="100291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1" name="Shape 1759"/>
          <p:cNvSpPr/>
          <p:nvPr/>
        </p:nvSpPr>
        <p:spPr>
          <a:xfrm>
            <a:off x="11711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2" name="Shape 1760"/>
          <p:cNvSpPr/>
          <p:nvPr/>
        </p:nvSpPr>
        <p:spPr>
          <a:xfrm>
            <a:off x="133941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3" name="Shape 1761"/>
          <p:cNvSpPr/>
          <p:nvPr/>
        </p:nvSpPr>
        <p:spPr>
          <a:xfrm>
            <a:off x="150766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4" name="Shape 1762"/>
          <p:cNvSpPr/>
          <p:nvPr/>
        </p:nvSpPr>
        <p:spPr>
          <a:xfrm>
            <a:off x="16759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5" name="Shape 1763"/>
          <p:cNvSpPr/>
          <p:nvPr/>
        </p:nvSpPr>
        <p:spPr>
          <a:xfrm>
            <a:off x="184416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6" name="Shape 1764"/>
          <p:cNvSpPr/>
          <p:nvPr/>
        </p:nvSpPr>
        <p:spPr>
          <a:xfrm>
            <a:off x="20124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7" name="Shape 1765"/>
          <p:cNvSpPr/>
          <p:nvPr/>
        </p:nvSpPr>
        <p:spPr>
          <a:xfrm>
            <a:off x="218066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8" name="Shape 1766"/>
          <p:cNvSpPr/>
          <p:nvPr/>
        </p:nvSpPr>
        <p:spPr>
          <a:xfrm>
            <a:off x="234891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9" name="Shape 1767"/>
          <p:cNvSpPr/>
          <p:nvPr/>
        </p:nvSpPr>
        <p:spPr>
          <a:xfrm>
            <a:off x="25171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0" name="Shape 1768"/>
          <p:cNvSpPr/>
          <p:nvPr/>
        </p:nvSpPr>
        <p:spPr>
          <a:xfrm>
            <a:off x="268541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1" name="Shape 1769"/>
          <p:cNvSpPr/>
          <p:nvPr/>
        </p:nvSpPr>
        <p:spPr>
          <a:xfrm>
            <a:off x="28536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2" name="Shape 1770"/>
          <p:cNvSpPr/>
          <p:nvPr/>
        </p:nvSpPr>
        <p:spPr>
          <a:xfrm>
            <a:off x="302190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3" name="Shape 1771"/>
          <p:cNvSpPr/>
          <p:nvPr/>
        </p:nvSpPr>
        <p:spPr>
          <a:xfrm>
            <a:off x="319015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4" name="Shape 1772"/>
          <p:cNvSpPr/>
          <p:nvPr/>
        </p:nvSpPr>
        <p:spPr>
          <a:xfrm>
            <a:off x="33584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5" name="Shape 1773"/>
          <p:cNvSpPr/>
          <p:nvPr/>
        </p:nvSpPr>
        <p:spPr>
          <a:xfrm>
            <a:off x="352665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6" name="Shape 1774"/>
          <p:cNvSpPr/>
          <p:nvPr/>
        </p:nvSpPr>
        <p:spPr>
          <a:xfrm>
            <a:off x="36949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7" name="Shape 1775"/>
          <p:cNvSpPr/>
          <p:nvPr/>
        </p:nvSpPr>
        <p:spPr>
          <a:xfrm>
            <a:off x="386315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8" name="Shape 1776"/>
          <p:cNvSpPr/>
          <p:nvPr/>
        </p:nvSpPr>
        <p:spPr>
          <a:xfrm>
            <a:off x="403140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9" name="Shape 1777"/>
          <p:cNvSpPr/>
          <p:nvPr/>
        </p:nvSpPr>
        <p:spPr>
          <a:xfrm>
            <a:off x="41996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0" name="Shape 1778"/>
          <p:cNvSpPr/>
          <p:nvPr/>
        </p:nvSpPr>
        <p:spPr>
          <a:xfrm>
            <a:off x="436790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1" name="Shape 1779"/>
          <p:cNvSpPr/>
          <p:nvPr/>
        </p:nvSpPr>
        <p:spPr>
          <a:xfrm>
            <a:off x="45361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2" name="Shape 1780"/>
          <p:cNvSpPr/>
          <p:nvPr/>
        </p:nvSpPr>
        <p:spPr>
          <a:xfrm>
            <a:off x="470440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3" name="Shape 1781"/>
          <p:cNvSpPr/>
          <p:nvPr/>
        </p:nvSpPr>
        <p:spPr>
          <a:xfrm>
            <a:off x="487265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4" name="Shape 1782"/>
          <p:cNvSpPr/>
          <p:nvPr/>
        </p:nvSpPr>
        <p:spPr>
          <a:xfrm>
            <a:off x="50409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5" name="Shape 1783"/>
          <p:cNvSpPr/>
          <p:nvPr/>
        </p:nvSpPr>
        <p:spPr>
          <a:xfrm>
            <a:off x="520915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6" name="Shape 1784"/>
          <p:cNvSpPr/>
          <p:nvPr/>
        </p:nvSpPr>
        <p:spPr>
          <a:xfrm>
            <a:off x="53774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7" name="Shape 1785"/>
          <p:cNvSpPr/>
          <p:nvPr/>
        </p:nvSpPr>
        <p:spPr>
          <a:xfrm>
            <a:off x="554565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8" name="Shape 1786"/>
          <p:cNvSpPr/>
          <p:nvPr/>
        </p:nvSpPr>
        <p:spPr>
          <a:xfrm>
            <a:off x="571390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9" name="Shape 1787"/>
          <p:cNvSpPr/>
          <p:nvPr/>
        </p:nvSpPr>
        <p:spPr>
          <a:xfrm>
            <a:off x="58821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0" name="Shape 1788"/>
          <p:cNvSpPr/>
          <p:nvPr/>
        </p:nvSpPr>
        <p:spPr>
          <a:xfrm>
            <a:off x="605040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1" name="Shape 1789"/>
          <p:cNvSpPr/>
          <p:nvPr/>
        </p:nvSpPr>
        <p:spPr>
          <a:xfrm>
            <a:off x="62186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2" name="Shape 1790"/>
          <p:cNvSpPr/>
          <p:nvPr/>
        </p:nvSpPr>
        <p:spPr>
          <a:xfrm>
            <a:off x="638690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3" name="Shape 1791"/>
          <p:cNvSpPr/>
          <p:nvPr/>
        </p:nvSpPr>
        <p:spPr>
          <a:xfrm>
            <a:off x="655515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4" name="Shape 1792"/>
          <p:cNvSpPr/>
          <p:nvPr/>
        </p:nvSpPr>
        <p:spPr>
          <a:xfrm>
            <a:off x="67234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5" name="Shape 1793"/>
          <p:cNvSpPr/>
          <p:nvPr/>
        </p:nvSpPr>
        <p:spPr>
          <a:xfrm>
            <a:off x="689165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6" name="Shape 1794"/>
          <p:cNvSpPr/>
          <p:nvPr/>
        </p:nvSpPr>
        <p:spPr>
          <a:xfrm>
            <a:off x="70599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7" name="Shape 1795"/>
          <p:cNvSpPr/>
          <p:nvPr/>
        </p:nvSpPr>
        <p:spPr>
          <a:xfrm>
            <a:off x="722814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8" name="Shape 1796"/>
          <p:cNvSpPr/>
          <p:nvPr/>
        </p:nvSpPr>
        <p:spPr>
          <a:xfrm>
            <a:off x="739639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9" name="Shape 1797"/>
          <p:cNvSpPr/>
          <p:nvPr/>
        </p:nvSpPr>
        <p:spPr>
          <a:xfrm>
            <a:off x="75646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0" name="Shape 1798"/>
          <p:cNvSpPr/>
          <p:nvPr/>
        </p:nvSpPr>
        <p:spPr>
          <a:xfrm>
            <a:off x="773289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1" name="Shape 1799"/>
          <p:cNvSpPr/>
          <p:nvPr/>
        </p:nvSpPr>
        <p:spPr>
          <a:xfrm>
            <a:off x="79011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2" name="Shape 1800"/>
          <p:cNvSpPr/>
          <p:nvPr/>
        </p:nvSpPr>
        <p:spPr>
          <a:xfrm>
            <a:off x="806939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3" name="Shape 1801"/>
          <p:cNvSpPr/>
          <p:nvPr/>
        </p:nvSpPr>
        <p:spPr>
          <a:xfrm>
            <a:off x="823764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4" name="Shape 1802"/>
          <p:cNvSpPr/>
          <p:nvPr/>
        </p:nvSpPr>
        <p:spPr>
          <a:xfrm>
            <a:off x="84058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5" name="Shape 1803"/>
          <p:cNvSpPr/>
          <p:nvPr/>
        </p:nvSpPr>
        <p:spPr>
          <a:xfrm>
            <a:off x="857414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6" name="Shape 1804"/>
          <p:cNvSpPr/>
          <p:nvPr/>
        </p:nvSpPr>
        <p:spPr>
          <a:xfrm>
            <a:off x="87423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7" name="Shape 1805"/>
          <p:cNvSpPr/>
          <p:nvPr/>
        </p:nvSpPr>
        <p:spPr>
          <a:xfrm>
            <a:off x="891064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8" name="Shape 1806"/>
          <p:cNvSpPr/>
          <p:nvPr/>
        </p:nvSpPr>
        <p:spPr>
          <a:xfrm>
            <a:off x="907889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9" name="Shape 1807"/>
          <p:cNvSpPr/>
          <p:nvPr/>
        </p:nvSpPr>
        <p:spPr>
          <a:xfrm>
            <a:off x="92471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0" name="Shape 1808"/>
          <p:cNvSpPr/>
          <p:nvPr/>
        </p:nvSpPr>
        <p:spPr>
          <a:xfrm>
            <a:off x="941539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1" name="Shape 1809"/>
          <p:cNvSpPr/>
          <p:nvPr/>
        </p:nvSpPr>
        <p:spPr>
          <a:xfrm>
            <a:off x="95836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2" name="Shape 1810"/>
          <p:cNvSpPr/>
          <p:nvPr/>
        </p:nvSpPr>
        <p:spPr>
          <a:xfrm>
            <a:off x="975189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3" name="Shape 1811"/>
          <p:cNvSpPr/>
          <p:nvPr/>
        </p:nvSpPr>
        <p:spPr>
          <a:xfrm>
            <a:off x="992014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4" name="Shape 1812"/>
          <p:cNvSpPr/>
          <p:nvPr/>
        </p:nvSpPr>
        <p:spPr>
          <a:xfrm>
            <a:off x="100883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5" name="Shape 1813"/>
          <p:cNvSpPr/>
          <p:nvPr/>
        </p:nvSpPr>
        <p:spPr>
          <a:xfrm>
            <a:off x="1025664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6" name="Shape 1814"/>
          <p:cNvSpPr/>
          <p:nvPr/>
        </p:nvSpPr>
        <p:spPr>
          <a:xfrm>
            <a:off x="104248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7" name="Shape 1815"/>
          <p:cNvSpPr/>
          <p:nvPr/>
        </p:nvSpPr>
        <p:spPr>
          <a:xfrm>
            <a:off x="1059314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8" name="Shape 1816"/>
          <p:cNvSpPr/>
          <p:nvPr/>
        </p:nvSpPr>
        <p:spPr>
          <a:xfrm>
            <a:off x="1076139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9" name="Shape 1817"/>
          <p:cNvSpPr/>
          <p:nvPr/>
        </p:nvSpPr>
        <p:spPr>
          <a:xfrm>
            <a:off x="109296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0" name="Shape 1818"/>
          <p:cNvSpPr/>
          <p:nvPr/>
        </p:nvSpPr>
        <p:spPr>
          <a:xfrm>
            <a:off x="1109789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1" name="Shape 1819"/>
          <p:cNvSpPr/>
          <p:nvPr/>
        </p:nvSpPr>
        <p:spPr>
          <a:xfrm>
            <a:off x="112661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2" name="Shape 1820"/>
          <p:cNvSpPr/>
          <p:nvPr/>
        </p:nvSpPr>
        <p:spPr>
          <a:xfrm>
            <a:off x="1143438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3" name="Shape 1821"/>
          <p:cNvSpPr/>
          <p:nvPr/>
        </p:nvSpPr>
        <p:spPr>
          <a:xfrm>
            <a:off x="1160263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4" name="Shape 1822"/>
          <p:cNvSpPr/>
          <p:nvPr/>
        </p:nvSpPr>
        <p:spPr>
          <a:xfrm>
            <a:off x="117708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5" name="Shape 1823"/>
          <p:cNvSpPr/>
          <p:nvPr/>
        </p:nvSpPr>
        <p:spPr>
          <a:xfrm>
            <a:off x="1193913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6" name="Shape 1824"/>
          <p:cNvSpPr/>
          <p:nvPr/>
        </p:nvSpPr>
        <p:spPr>
          <a:xfrm>
            <a:off x="121073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7" name="Shape 1825"/>
          <p:cNvSpPr/>
          <p:nvPr/>
        </p:nvSpPr>
        <p:spPr>
          <a:xfrm>
            <a:off x="-658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8" name="Shape 1826"/>
          <p:cNvSpPr/>
          <p:nvPr/>
        </p:nvSpPr>
        <p:spPr>
          <a:xfrm>
            <a:off x="16166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9" name="Shape 1827"/>
          <p:cNvSpPr/>
          <p:nvPr/>
        </p:nvSpPr>
        <p:spPr>
          <a:xfrm>
            <a:off x="32991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0" name="Shape 1828"/>
          <p:cNvSpPr/>
          <p:nvPr/>
        </p:nvSpPr>
        <p:spPr>
          <a:xfrm>
            <a:off x="49816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1" name="Shape 1829"/>
          <p:cNvSpPr/>
          <p:nvPr/>
        </p:nvSpPr>
        <p:spPr>
          <a:xfrm>
            <a:off x="66641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2" name="Shape 1830"/>
          <p:cNvSpPr/>
          <p:nvPr/>
        </p:nvSpPr>
        <p:spPr>
          <a:xfrm>
            <a:off x="8346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3" name="Shape 1831"/>
          <p:cNvSpPr/>
          <p:nvPr/>
        </p:nvSpPr>
        <p:spPr>
          <a:xfrm>
            <a:off x="100291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4" name="Shape 1832"/>
          <p:cNvSpPr/>
          <p:nvPr/>
        </p:nvSpPr>
        <p:spPr>
          <a:xfrm>
            <a:off x="11711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5" name="Shape 1833"/>
          <p:cNvSpPr/>
          <p:nvPr/>
        </p:nvSpPr>
        <p:spPr>
          <a:xfrm>
            <a:off x="133941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6" name="Shape 1834"/>
          <p:cNvSpPr/>
          <p:nvPr/>
        </p:nvSpPr>
        <p:spPr>
          <a:xfrm>
            <a:off x="150766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7" name="Shape 1835"/>
          <p:cNvSpPr/>
          <p:nvPr/>
        </p:nvSpPr>
        <p:spPr>
          <a:xfrm>
            <a:off x="16759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8" name="Shape 1836"/>
          <p:cNvSpPr/>
          <p:nvPr/>
        </p:nvSpPr>
        <p:spPr>
          <a:xfrm>
            <a:off x="184416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9" name="Shape 1837"/>
          <p:cNvSpPr/>
          <p:nvPr/>
        </p:nvSpPr>
        <p:spPr>
          <a:xfrm>
            <a:off x="20124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0" name="Shape 1838"/>
          <p:cNvSpPr/>
          <p:nvPr/>
        </p:nvSpPr>
        <p:spPr>
          <a:xfrm>
            <a:off x="218066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1" name="Shape 1839"/>
          <p:cNvSpPr/>
          <p:nvPr/>
        </p:nvSpPr>
        <p:spPr>
          <a:xfrm>
            <a:off x="234891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2" name="Shape 1840"/>
          <p:cNvSpPr/>
          <p:nvPr/>
        </p:nvSpPr>
        <p:spPr>
          <a:xfrm>
            <a:off x="25171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3" name="Shape 1841"/>
          <p:cNvSpPr/>
          <p:nvPr/>
        </p:nvSpPr>
        <p:spPr>
          <a:xfrm>
            <a:off x="268541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4" name="Shape 1842"/>
          <p:cNvSpPr/>
          <p:nvPr/>
        </p:nvSpPr>
        <p:spPr>
          <a:xfrm>
            <a:off x="28536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5" name="Shape 1843"/>
          <p:cNvSpPr/>
          <p:nvPr/>
        </p:nvSpPr>
        <p:spPr>
          <a:xfrm>
            <a:off x="302190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6" name="Shape 1844"/>
          <p:cNvSpPr/>
          <p:nvPr/>
        </p:nvSpPr>
        <p:spPr>
          <a:xfrm>
            <a:off x="319015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7" name="Shape 1845"/>
          <p:cNvSpPr/>
          <p:nvPr/>
        </p:nvSpPr>
        <p:spPr>
          <a:xfrm>
            <a:off x="33584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8" name="Shape 1846"/>
          <p:cNvSpPr/>
          <p:nvPr/>
        </p:nvSpPr>
        <p:spPr>
          <a:xfrm>
            <a:off x="352665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9" name="Shape 1847"/>
          <p:cNvSpPr/>
          <p:nvPr/>
        </p:nvSpPr>
        <p:spPr>
          <a:xfrm>
            <a:off x="36949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0" name="Shape 1848"/>
          <p:cNvSpPr/>
          <p:nvPr/>
        </p:nvSpPr>
        <p:spPr>
          <a:xfrm>
            <a:off x="386315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1" name="Shape 1849"/>
          <p:cNvSpPr/>
          <p:nvPr/>
        </p:nvSpPr>
        <p:spPr>
          <a:xfrm>
            <a:off x="403140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2" name="Shape 1850"/>
          <p:cNvSpPr/>
          <p:nvPr/>
        </p:nvSpPr>
        <p:spPr>
          <a:xfrm>
            <a:off x="41996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3" name="Shape 1851"/>
          <p:cNvSpPr/>
          <p:nvPr/>
        </p:nvSpPr>
        <p:spPr>
          <a:xfrm>
            <a:off x="436790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4" name="Shape 1852"/>
          <p:cNvSpPr/>
          <p:nvPr/>
        </p:nvSpPr>
        <p:spPr>
          <a:xfrm>
            <a:off x="45361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5" name="Shape 1853"/>
          <p:cNvSpPr/>
          <p:nvPr/>
        </p:nvSpPr>
        <p:spPr>
          <a:xfrm>
            <a:off x="470440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6" name="Shape 1854"/>
          <p:cNvSpPr/>
          <p:nvPr/>
        </p:nvSpPr>
        <p:spPr>
          <a:xfrm>
            <a:off x="487265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7" name="Shape 1855"/>
          <p:cNvSpPr/>
          <p:nvPr/>
        </p:nvSpPr>
        <p:spPr>
          <a:xfrm>
            <a:off x="50409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8" name="Shape 1856"/>
          <p:cNvSpPr/>
          <p:nvPr/>
        </p:nvSpPr>
        <p:spPr>
          <a:xfrm>
            <a:off x="520915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9" name="Shape 1857"/>
          <p:cNvSpPr/>
          <p:nvPr/>
        </p:nvSpPr>
        <p:spPr>
          <a:xfrm>
            <a:off x="53774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0" name="Shape 1858"/>
          <p:cNvSpPr/>
          <p:nvPr/>
        </p:nvSpPr>
        <p:spPr>
          <a:xfrm>
            <a:off x="554565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1" name="Shape 1859"/>
          <p:cNvSpPr/>
          <p:nvPr/>
        </p:nvSpPr>
        <p:spPr>
          <a:xfrm>
            <a:off x="571390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2" name="Shape 1860"/>
          <p:cNvSpPr/>
          <p:nvPr/>
        </p:nvSpPr>
        <p:spPr>
          <a:xfrm>
            <a:off x="58821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3" name="Shape 1861"/>
          <p:cNvSpPr/>
          <p:nvPr/>
        </p:nvSpPr>
        <p:spPr>
          <a:xfrm>
            <a:off x="605040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4" name="Shape 1862"/>
          <p:cNvSpPr/>
          <p:nvPr/>
        </p:nvSpPr>
        <p:spPr>
          <a:xfrm>
            <a:off x="62186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5" name="Shape 1863"/>
          <p:cNvSpPr/>
          <p:nvPr/>
        </p:nvSpPr>
        <p:spPr>
          <a:xfrm>
            <a:off x="638690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6" name="Shape 1864"/>
          <p:cNvSpPr/>
          <p:nvPr/>
        </p:nvSpPr>
        <p:spPr>
          <a:xfrm>
            <a:off x="655515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7" name="Shape 1865"/>
          <p:cNvSpPr/>
          <p:nvPr/>
        </p:nvSpPr>
        <p:spPr>
          <a:xfrm>
            <a:off x="67234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8" name="Shape 1866"/>
          <p:cNvSpPr/>
          <p:nvPr/>
        </p:nvSpPr>
        <p:spPr>
          <a:xfrm>
            <a:off x="689165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9" name="Shape 1867"/>
          <p:cNvSpPr/>
          <p:nvPr/>
        </p:nvSpPr>
        <p:spPr>
          <a:xfrm>
            <a:off x="70599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0" name="Shape 1868"/>
          <p:cNvSpPr/>
          <p:nvPr/>
        </p:nvSpPr>
        <p:spPr>
          <a:xfrm>
            <a:off x="722814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1" name="Shape 1869"/>
          <p:cNvSpPr/>
          <p:nvPr/>
        </p:nvSpPr>
        <p:spPr>
          <a:xfrm>
            <a:off x="739639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2" name="Shape 1870"/>
          <p:cNvSpPr/>
          <p:nvPr/>
        </p:nvSpPr>
        <p:spPr>
          <a:xfrm>
            <a:off x="75646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3" name="Shape 1871"/>
          <p:cNvSpPr/>
          <p:nvPr/>
        </p:nvSpPr>
        <p:spPr>
          <a:xfrm>
            <a:off x="773289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4" name="Shape 1872"/>
          <p:cNvSpPr/>
          <p:nvPr/>
        </p:nvSpPr>
        <p:spPr>
          <a:xfrm>
            <a:off x="79011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5" name="Shape 1873"/>
          <p:cNvSpPr/>
          <p:nvPr/>
        </p:nvSpPr>
        <p:spPr>
          <a:xfrm>
            <a:off x="806939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6" name="Shape 1874"/>
          <p:cNvSpPr/>
          <p:nvPr/>
        </p:nvSpPr>
        <p:spPr>
          <a:xfrm>
            <a:off x="823764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7" name="Shape 1875"/>
          <p:cNvSpPr/>
          <p:nvPr/>
        </p:nvSpPr>
        <p:spPr>
          <a:xfrm>
            <a:off x="84058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8" name="Shape 1876"/>
          <p:cNvSpPr/>
          <p:nvPr/>
        </p:nvSpPr>
        <p:spPr>
          <a:xfrm>
            <a:off x="857414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9" name="Shape 1877"/>
          <p:cNvSpPr/>
          <p:nvPr/>
        </p:nvSpPr>
        <p:spPr>
          <a:xfrm>
            <a:off x="87423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0" name="Shape 1878"/>
          <p:cNvSpPr/>
          <p:nvPr/>
        </p:nvSpPr>
        <p:spPr>
          <a:xfrm>
            <a:off x="891064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1" name="Shape 1879"/>
          <p:cNvSpPr/>
          <p:nvPr/>
        </p:nvSpPr>
        <p:spPr>
          <a:xfrm>
            <a:off x="907889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2" name="Shape 1880"/>
          <p:cNvSpPr/>
          <p:nvPr/>
        </p:nvSpPr>
        <p:spPr>
          <a:xfrm>
            <a:off x="92471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3" name="Shape 1881"/>
          <p:cNvSpPr/>
          <p:nvPr/>
        </p:nvSpPr>
        <p:spPr>
          <a:xfrm>
            <a:off x="941539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4" name="Shape 1882"/>
          <p:cNvSpPr/>
          <p:nvPr/>
        </p:nvSpPr>
        <p:spPr>
          <a:xfrm>
            <a:off x="95836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5" name="Shape 1883"/>
          <p:cNvSpPr/>
          <p:nvPr/>
        </p:nvSpPr>
        <p:spPr>
          <a:xfrm>
            <a:off x="975189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6" name="Shape 1884"/>
          <p:cNvSpPr/>
          <p:nvPr/>
        </p:nvSpPr>
        <p:spPr>
          <a:xfrm>
            <a:off x="992014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7" name="Shape 1885"/>
          <p:cNvSpPr/>
          <p:nvPr/>
        </p:nvSpPr>
        <p:spPr>
          <a:xfrm>
            <a:off x="100883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8" name="Shape 1886"/>
          <p:cNvSpPr/>
          <p:nvPr/>
        </p:nvSpPr>
        <p:spPr>
          <a:xfrm>
            <a:off x="1025664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9" name="Shape 1887"/>
          <p:cNvSpPr/>
          <p:nvPr/>
        </p:nvSpPr>
        <p:spPr>
          <a:xfrm>
            <a:off x="104248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0" name="Shape 1888"/>
          <p:cNvSpPr/>
          <p:nvPr/>
        </p:nvSpPr>
        <p:spPr>
          <a:xfrm>
            <a:off x="1059314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1" name="Shape 1889"/>
          <p:cNvSpPr/>
          <p:nvPr/>
        </p:nvSpPr>
        <p:spPr>
          <a:xfrm>
            <a:off x="1076139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2" name="Shape 1890"/>
          <p:cNvSpPr/>
          <p:nvPr/>
        </p:nvSpPr>
        <p:spPr>
          <a:xfrm>
            <a:off x="109296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3" name="Shape 1891"/>
          <p:cNvSpPr/>
          <p:nvPr/>
        </p:nvSpPr>
        <p:spPr>
          <a:xfrm>
            <a:off x="1109789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4" name="Shape 1892"/>
          <p:cNvSpPr/>
          <p:nvPr/>
        </p:nvSpPr>
        <p:spPr>
          <a:xfrm>
            <a:off x="112661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5" name="Shape 1893"/>
          <p:cNvSpPr/>
          <p:nvPr/>
        </p:nvSpPr>
        <p:spPr>
          <a:xfrm>
            <a:off x="1143438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6" name="Shape 1894"/>
          <p:cNvSpPr/>
          <p:nvPr/>
        </p:nvSpPr>
        <p:spPr>
          <a:xfrm>
            <a:off x="1160263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7" name="Shape 1895"/>
          <p:cNvSpPr/>
          <p:nvPr/>
        </p:nvSpPr>
        <p:spPr>
          <a:xfrm>
            <a:off x="117708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8" name="Shape 1896"/>
          <p:cNvSpPr/>
          <p:nvPr/>
        </p:nvSpPr>
        <p:spPr>
          <a:xfrm>
            <a:off x="1193913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9" name="Shape 1897"/>
          <p:cNvSpPr/>
          <p:nvPr/>
        </p:nvSpPr>
        <p:spPr>
          <a:xfrm>
            <a:off x="121073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0" name="Shape 1898"/>
          <p:cNvSpPr/>
          <p:nvPr/>
        </p:nvSpPr>
        <p:spPr>
          <a:xfrm>
            <a:off x="-658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1" name="Shape 1899"/>
          <p:cNvSpPr/>
          <p:nvPr/>
        </p:nvSpPr>
        <p:spPr>
          <a:xfrm>
            <a:off x="16166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2" name="Shape 1900"/>
          <p:cNvSpPr/>
          <p:nvPr/>
        </p:nvSpPr>
        <p:spPr>
          <a:xfrm>
            <a:off x="32991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3" name="Shape 1901"/>
          <p:cNvSpPr/>
          <p:nvPr/>
        </p:nvSpPr>
        <p:spPr>
          <a:xfrm>
            <a:off x="49816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4" name="Shape 1902"/>
          <p:cNvSpPr/>
          <p:nvPr/>
        </p:nvSpPr>
        <p:spPr>
          <a:xfrm>
            <a:off x="66641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5" name="Shape 1903"/>
          <p:cNvSpPr/>
          <p:nvPr/>
        </p:nvSpPr>
        <p:spPr>
          <a:xfrm>
            <a:off x="8346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6" name="Shape 1904"/>
          <p:cNvSpPr/>
          <p:nvPr/>
        </p:nvSpPr>
        <p:spPr>
          <a:xfrm>
            <a:off x="100291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7" name="Shape 1905"/>
          <p:cNvSpPr/>
          <p:nvPr/>
        </p:nvSpPr>
        <p:spPr>
          <a:xfrm>
            <a:off x="11711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8" name="Shape 1906"/>
          <p:cNvSpPr/>
          <p:nvPr/>
        </p:nvSpPr>
        <p:spPr>
          <a:xfrm>
            <a:off x="133941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9" name="Shape 1907"/>
          <p:cNvSpPr/>
          <p:nvPr/>
        </p:nvSpPr>
        <p:spPr>
          <a:xfrm>
            <a:off x="150766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0" name="Shape 1908"/>
          <p:cNvSpPr/>
          <p:nvPr/>
        </p:nvSpPr>
        <p:spPr>
          <a:xfrm>
            <a:off x="16759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1" name="Shape 1909"/>
          <p:cNvSpPr/>
          <p:nvPr/>
        </p:nvSpPr>
        <p:spPr>
          <a:xfrm>
            <a:off x="184416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2" name="Shape 1910"/>
          <p:cNvSpPr/>
          <p:nvPr/>
        </p:nvSpPr>
        <p:spPr>
          <a:xfrm>
            <a:off x="20124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3" name="Shape 1911"/>
          <p:cNvSpPr/>
          <p:nvPr/>
        </p:nvSpPr>
        <p:spPr>
          <a:xfrm>
            <a:off x="218066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4" name="Shape 1912"/>
          <p:cNvSpPr/>
          <p:nvPr/>
        </p:nvSpPr>
        <p:spPr>
          <a:xfrm>
            <a:off x="234891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5" name="Shape 1913"/>
          <p:cNvSpPr/>
          <p:nvPr/>
        </p:nvSpPr>
        <p:spPr>
          <a:xfrm>
            <a:off x="25171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6" name="Shape 1914"/>
          <p:cNvSpPr/>
          <p:nvPr/>
        </p:nvSpPr>
        <p:spPr>
          <a:xfrm>
            <a:off x="268541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7" name="Shape 1915"/>
          <p:cNvSpPr/>
          <p:nvPr/>
        </p:nvSpPr>
        <p:spPr>
          <a:xfrm>
            <a:off x="28536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8" name="Shape 1916"/>
          <p:cNvSpPr/>
          <p:nvPr/>
        </p:nvSpPr>
        <p:spPr>
          <a:xfrm>
            <a:off x="302190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9" name="Shape 1917"/>
          <p:cNvSpPr/>
          <p:nvPr/>
        </p:nvSpPr>
        <p:spPr>
          <a:xfrm>
            <a:off x="319015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0" name="Shape 1918"/>
          <p:cNvSpPr/>
          <p:nvPr/>
        </p:nvSpPr>
        <p:spPr>
          <a:xfrm>
            <a:off x="33584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1" name="Shape 1919"/>
          <p:cNvSpPr/>
          <p:nvPr/>
        </p:nvSpPr>
        <p:spPr>
          <a:xfrm>
            <a:off x="352665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2" name="Shape 1920"/>
          <p:cNvSpPr/>
          <p:nvPr/>
        </p:nvSpPr>
        <p:spPr>
          <a:xfrm>
            <a:off x="36949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3" name="Shape 1921"/>
          <p:cNvSpPr/>
          <p:nvPr/>
        </p:nvSpPr>
        <p:spPr>
          <a:xfrm>
            <a:off x="386315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4" name="Shape 1922"/>
          <p:cNvSpPr/>
          <p:nvPr/>
        </p:nvSpPr>
        <p:spPr>
          <a:xfrm>
            <a:off x="403140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5" name="Shape 1923"/>
          <p:cNvSpPr/>
          <p:nvPr/>
        </p:nvSpPr>
        <p:spPr>
          <a:xfrm>
            <a:off x="41996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6" name="Shape 1924"/>
          <p:cNvSpPr/>
          <p:nvPr/>
        </p:nvSpPr>
        <p:spPr>
          <a:xfrm>
            <a:off x="436790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7" name="Shape 1925"/>
          <p:cNvSpPr/>
          <p:nvPr/>
        </p:nvSpPr>
        <p:spPr>
          <a:xfrm>
            <a:off x="45361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8" name="Shape 1926"/>
          <p:cNvSpPr/>
          <p:nvPr/>
        </p:nvSpPr>
        <p:spPr>
          <a:xfrm>
            <a:off x="470440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9" name="Shape 1927"/>
          <p:cNvSpPr/>
          <p:nvPr/>
        </p:nvSpPr>
        <p:spPr>
          <a:xfrm>
            <a:off x="487265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0" name="Shape 1928"/>
          <p:cNvSpPr/>
          <p:nvPr/>
        </p:nvSpPr>
        <p:spPr>
          <a:xfrm>
            <a:off x="50409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1" name="Shape 1929"/>
          <p:cNvSpPr/>
          <p:nvPr/>
        </p:nvSpPr>
        <p:spPr>
          <a:xfrm>
            <a:off x="520915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2" name="Shape 1930"/>
          <p:cNvSpPr/>
          <p:nvPr/>
        </p:nvSpPr>
        <p:spPr>
          <a:xfrm>
            <a:off x="53774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3" name="Shape 1931"/>
          <p:cNvSpPr/>
          <p:nvPr/>
        </p:nvSpPr>
        <p:spPr>
          <a:xfrm>
            <a:off x="554565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4" name="Shape 1932"/>
          <p:cNvSpPr/>
          <p:nvPr/>
        </p:nvSpPr>
        <p:spPr>
          <a:xfrm>
            <a:off x="571390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5" name="Shape 1933"/>
          <p:cNvSpPr/>
          <p:nvPr/>
        </p:nvSpPr>
        <p:spPr>
          <a:xfrm>
            <a:off x="58821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6" name="Shape 1934"/>
          <p:cNvSpPr/>
          <p:nvPr/>
        </p:nvSpPr>
        <p:spPr>
          <a:xfrm>
            <a:off x="605040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7" name="Shape 1935"/>
          <p:cNvSpPr/>
          <p:nvPr/>
        </p:nvSpPr>
        <p:spPr>
          <a:xfrm>
            <a:off x="62186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8" name="Shape 1936"/>
          <p:cNvSpPr/>
          <p:nvPr/>
        </p:nvSpPr>
        <p:spPr>
          <a:xfrm>
            <a:off x="638690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9" name="Shape 1937"/>
          <p:cNvSpPr/>
          <p:nvPr/>
        </p:nvSpPr>
        <p:spPr>
          <a:xfrm>
            <a:off x="655515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0" name="Shape 1938"/>
          <p:cNvSpPr/>
          <p:nvPr/>
        </p:nvSpPr>
        <p:spPr>
          <a:xfrm>
            <a:off x="67234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1" name="Shape 1939"/>
          <p:cNvSpPr/>
          <p:nvPr/>
        </p:nvSpPr>
        <p:spPr>
          <a:xfrm>
            <a:off x="689165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2" name="Shape 1940"/>
          <p:cNvSpPr/>
          <p:nvPr/>
        </p:nvSpPr>
        <p:spPr>
          <a:xfrm>
            <a:off x="70599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3" name="Shape 1941"/>
          <p:cNvSpPr/>
          <p:nvPr/>
        </p:nvSpPr>
        <p:spPr>
          <a:xfrm>
            <a:off x="722814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4" name="Shape 1942"/>
          <p:cNvSpPr/>
          <p:nvPr/>
        </p:nvSpPr>
        <p:spPr>
          <a:xfrm>
            <a:off x="739639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5" name="Shape 1943"/>
          <p:cNvSpPr/>
          <p:nvPr/>
        </p:nvSpPr>
        <p:spPr>
          <a:xfrm>
            <a:off x="75646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6" name="Shape 1944"/>
          <p:cNvSpPr/>
          <p:nvPr/>
        </p:nvSpPr>
        <p:spPr>
          <a:xfrm>
            <a:off x="773289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7" name="Shape 1945"/>
          <p:cNvSpPr/>
          <p:nvPr/>
        </p:nvSpPr>
        <p:spPr>
          <a:xfrm>
            <a:off x="79011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8" name="Shape 1946"/>
          <p:cNvSpPr/>
          <p:nvPr/>
        </p:nvSpPr>
        <p:spPr>
          <a:xfrm>
            <a:off x="806939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9" name="Shape 1947"/>
          <p:cNvSpPr/>
          <p:nvPr/>
        </p:nvSpPr>
        <p:spPr>
          <a:xfrm>
            <a:off x="823764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0" name="Shape 1948"/>
          <p:cNvSpPr/>
          <p:nvPr/>
        </p:nvSpPr>
        <p:spPr>
          <a:xfrm>
            <a:off x="84058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1" name="Shape 1949"/>
          <p:cNvSpPr/>
          <p:nvPr/>
        </p:nvSpPr>
        <p:spPr>
          <a:xfrm>
            <a:off x="857414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2" name="Shape 1950"/>
          <p:cNvSpPr/>
          <p:nvPr/>
        </p:nvSpPr>
        <p:spPr>
          <a:xfrm>
            <a:off x="87423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3" name="Shape 1951"/>
          <p:cNvSpPr/>
          <p:nvPr/>
        </p:nvSpPr>
        <p:spPr>
          <a:xfrm>
            <a:off x="891064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4" name="Shape 1952"/>
          <p:cNvSpPr/>
          <p:nvPr/>
        </p:nvSpPr>
        <p:spPr>
          <a:xfrm>
            <a:off x="907889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5" name="Shape 1953"/>
          <p:cNvSpPr/>
          <p:nvPr/>
        </p:nvSpPr>
        <p:spPr>
          <a:xfrm>
            <a:off x="92471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6" name="Shape 1954"/>
          <p:cNvSpPr/>
          <p:nvPr/>
        </p:nvSpPr>
        <p:spPr>
          <a:xfrm>
            <a:off x="941539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7" name="Shape 1955"/>
          <p:cNvSpPr/>
          <p:nvPr/>
        </p:nvSpPr>
        <p:spPr>
          <a:xfrm>
            <a:off x="95836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8" name="Shape 1956"/>
          <p:cNvSpPr/>
          <p:nvPr/>
        </p:nvSpPr>
        <p:spPr>
          <a:xfrm>
            <a:off x="975189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9" name="Shape 1957"/>
          <p:cNvSpPr/>
          <p:nvPr/>
        </p:nvSpPr>
        <p:spPr>
          <a:xfrm>
            <a:off x="992014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0" name="Shape 1958"/>
          <p:cNvSpPr/>
          <p:nvPr/>
        </p:nvSpPr>
        <p:spPr>
          <a:xfrm>
            <a:off x="100883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1" name="Shape 1959"/>
          <p:cNvSpPr/>
          <p:nvPr/>
        </p:nvSpPr>
        <p:spPr>
          <a:xfrm>
            <a:off x="1025664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2" name="Shape 1960"/>
          <p:cNvSpPr/>
          <p:nvPr/>
        </p:nvSpPr>
        <p:spPr>
          <a:xfrm>
            <a:off x="104248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3" name="Shape 1961"/>
          <p:cNvSpPr/>
          <p:nvPr/>
        </p:nvSpPr>
        <p:spPr>
          <a:xfrm>
            <a:off x="1059314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4" name="Shape 1962"/>
          <p:cNvSpPr/>
          <p:nvPr/>
        </p:nvSpPr>
        <p:spPr>
          <a:xfrm>
            <a:off x="1076139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5" name="Shape 1963"/>
          <p:cNvSpPr/>
          <p:nvPr/>
        </p:nvSpPr>
        <p:spPr>
          <a:xfrm>
            <a:off x="109296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6" name="Shape 1964"/>
          <p:cNvSpPr/>
          <p:nvPr/>
        </p:nvSpPr>
        <p:spPr>
          <a:xfrm>
            <a:off x="1109789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7" name="Shape 1965"/>
          <p:cNvSpPr/>
          <p:nvPr/>
        </p:nvSpPr>
        <p:spPr>
          <a:xfrm>
            <a:off x="112661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8" name="Shape 1966"/>
          <p:cNvSpPr/>
          <p:nvPr/>
        </p:nvSpPr>
        <p:spPr>
          <a:xfrm>
            <a:off x="1143438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9" name="Shape 1967"/>
          <p:cNvSpPr/>
          <p:nvPr/>
        </p:nvSpPr>
        <p:spPr>
          <a:xfrm>
            <a:off x="1160263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0" name="Shape 1968"/>
          <p:cNvSpPr/>
          <p:nvPr/>
        </p:nvSpPr>
        <p:spPr>
          <a:xfrm>
            <a:off x="117708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1" name="Shape 1969"/>
          <p:cNvSpPr/>
          <p:nvPr/>
        </p:nvSpPr>
        <p:spPr>
          <a:xfrm>
            <a:off x="1193913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2" name="Shape 1970"/>
          <p:cNvSpPr/>
          <p:nvPr/>
        </p:nvSpPr>
        <p:spPr>
          <a:xfrm>
            <a:off x="121073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3" name="Shape 1971"/>
          <p:cNvSpPr/>
          <p:nvPr/>
        </p:nvSpPr>
        <p:spPr>
          <a:xfrm>
            <a:off x="-658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4" name="Shape 1972"/>
          <p:cNvSpPr/>
          <p:nvPr/>
        </p:nvSpPr>
        <p:spPr>
          <a:xfrm>
            <a:off x="16166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5" name="Shape 1973"/>
          <p:cNvSpPr/>
          <p:nvPr/>
        </p:nvSpPr>
        <p:spPr>
          <a:xfrm>
            <a:off x="32991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6" name="Shape 1974"/>
          <p:cNvSpPr/>
          <p:nvPr/>
        </p:nvSpPr>
        <p:spPr>
          <a:xfrm>
            <a:off x="49816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7" name="Shape 1975"/>
          <p:cNvSpPr/>
          <p:nvPr/>
        </p:nvSpPr>
        <p:spPr>
          <a:xfrm>
            <a:off x="66641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8" name="Shape 1976"/>
          <p:cNvSpPr/>
          <p:nvPr/>
        </p:nvSpPr>
        <p:spPr>
          <a:xfrm>
            <a:off x="8346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9" name="Shape 1977"/>
          <p:cNvSpPr/>
          <p:nvPr/>
        </p:nvSpPr>
        <p:spPr>
          <a:xfrm>
            <a:off x="100291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0" name="Shape 1978"/>
          <p:cNvSpPr/>
          <p:nvPr/>
        </p:nvSpPr>
        <p:spPr>
          <a:xfrm>
            <a:off x="11711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1" name="Shape 1979"/>
          <p:cNvSpPr/>
          <p:nvPr/>
        </p:nvSpPr>
        <p:spPr>
          <a:xfrm>
            <a:off x="133941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2" name="Shape 1980"/>
          <p:cNvSpPr/>
          <p:nvPr/>
        </p:nvSpPr>
        <p:spPr>
          <a:xfrm>
            <a:off x="150766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3" name="Shape 1981"/>
          <p:cNvSpPr/>
          <p:nvPr/>
        </p:nvSpPr>
        <p:spPr>
          <a:xfrm>
            <a:off x="16759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4" name="Shape 1982"/>
          <p:cNvSpPr/>
          <p:nvPr/>
        </p:nvSpPr>
        <p:spPr>
          <a:xfrm>
            <a:off x="184416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5" name="Shape 1983"/>
          <p:cNvSpPr/>
          <p:nvPr/>
        </p:nvSpPr>
        <p:spPr>
          <a:xfrm>
            <a:off x="20124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6" name="Shape 1984"/>
          <p:cNvSpPr/>
          <p:nvPr/>
        </p:nvSpPr>
        <p:spPr>
          <a:xfrm>
            <a:off x="218066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7" name="Shape 1985"/>
          <p:cNvSpPr/>
          <p:nvPr/>
        </p:nvSpPr>
        <p:spPr>
          <a:xfrm>
            <a:off x="234891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8" name="Shape 1986"/>
          <p:cNvSpPr/>
          <p:nvPr/>
        </p:nvSpPr>
        <p:spPr>
          <a:xfrm>
            <a:off x="25171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9" name="Shape 1987"/>
          <p:cNvSpPr/>
          <p:nvPr/>
        </p:nvSpPr>
        <p:spPr>
          <a:xfrm>
            <a:off x="268541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0" name="Shape 1988"/>
          <p:cNvSpPr/>
          <p:nvPr/>
        </p:nvSpPr>
        <p:spPr>
          <a:xfrm>
            <a:off x="28536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1" name="Shape 1989"/>
          <p:cNvSpPr/>
          <p:nvPr/>
        </p:nvSpPr>
        <p:spPr>
          <a:xfrm>
            <a:off x="302190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2" name="Shape 1990"/>
          <p:cNvSpPr/>
          <p:nvPr/>
        </p:nvSpPr>
        <p:spPr>
          <a:xfrm>
            <a:off x="319015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3" name="Shape 1991"/>
          <p:cNvSpPr/>
          <p:nvPr/>
        </p:nvSpPr>
        <p:spPr>
          <a:xfrm>
            <a:off x="33584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4" name="Shape 1992"/>
          <p:cNvSpPr/>
          <p:nvPr/>
        </p:nvSpPr>
        <p:spPr>
          <a:xfrm>
            <a:off x="352665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5" name="Shape 1993"/>
          <p:cNvSpPr/>
          <p:nvPr/>
        </p:nvSpPr>
        <p:spPr>
          <a:xfrm>
            <a:off x="36949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6" name="Shape 1994"/>
          <p:cNvSpPr/>
          <p:nvPr/>
        </p:nvSpPr>
        <p:spPr>
          <a:xfrm>
            <a:off x="386315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7" name="Shape 1995"/>
          <p:cNvSpPr/>
          <p:nvPr/>
        </p:nvSpPr>
        <p:spPr>
          <a:xfrm>
            <a:off x="403140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8" name="Shape 1996"/>
          <p:cNvSpPr/>
          <p:nvPr/>
        </p:nvSpPr>
        <p:spPr>
          <a:xfrm>
            <a:off x="41996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9" name="Shape 1997"/>
          <p:cNvSpPr/>
          <p:nvPr/>
        </p:nvSpPr>
        <p:spPr>
          <a:xfrm>
            <a:off x="436790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0" name="Shape 1998"/>
          <p:cNvSpPr/>
          <p:nvPr/>
        </p:nvSpPr>
        <p:spPr>
          <a:xfrm>
            <a:off x="45361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1" name="Shape 1999"/>
          <p:cNvSpPr/>
          <p:nvPr/>
        </p:nvSpPr>
        <p:spPr>
          <a:xfrm>
            <a:off x="470440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2" name="Shape 2000"/>
          <p:cNvSpPr/>
          <p:nvPr/>
        </p:nvSpPr>
        <p:spPr>
          <a:xfrm>
            <a:off x="487265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3" name="Shape 2001"/>
          <p:cNvSpPr/>
          <p:nvPr/>
        </p:nvSpPr>
        <p:spPr>
          <a:xfrm>
            <a:off x="50409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4" name="Shape 2002"/>
          <p:cNvSpPr/>
          <p:nvPr/>
        </p:nvSpPr>
        <p:spPr>
          <a:xfrm>
            <a:off x="520915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5" name="Shape 2003"/>
          <p:cNvSpPr/>
          <p:nvPr/>
        </p:nvSpPr>
        <p:spPr>
          <a:xfrm>
            <a:off x="53774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6" name="Shape 2004"/>
          <p:cNvSpPr/>
          <p:nvPr/>
        </p:nvSpPr>
        <p:spPr>
          <a:xfrm>
            <a:off x="554565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7" name="Shape 2005"/>
          <p:cNvSpPr/>
          <p:nvPr/>
        </p:nvSpPr>
        <p:spPr>
          <a:xfrm>
            <a:off x="571390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8" name="Shape 2006"/>
          <p:cNvSpPr/>
          <p:nvPr/>
        </p:nvSpPr>
        <p:spPr>
          <a:xfrm>
            <a:off x="58821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9" name="Shape 2007"/>
          <p:cNvSpPr/>
          <p:nvPr/>
        </p:nvSpPr>
        <p:spPr>
          <a:xfrm>
            <a:off x="605040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0" name="Shape 2008"/>
          <p:cNvSpPr/>
          <p:nvPr/>
        </p:nvSpPr>
        <p:spPr>
          <a:xfrm>
            <a:off x="62186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1" name="Shape 2009"/>
          <p:cNvSpPr/>
          <p:nvPr/>
        </p:nvSpPr>
        <p:spPr>
          <a:xfrm>
            <a:off x="638690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2" name="Shape 2010"/>
          <p:cNvSpPr/>
          <p:nvPr/>
        </p:nvSpPr>
        <p:spPr>
          <a:xfrm>
            <a:off x="655515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3" name="Shape 2011"/>
          <p:cNvSpPr/>
          <p:nvPr/>
        </p:nvSpPr>
        <p:spPr>
          <a:xfrm>
            <a:off x="67234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4" name="Shape 2012"/>
          <p:cNvSpPr/>
          <p:nvPr/>
        </p:nvSpPr>
        <p:spPr>
          <a:xfrm>
            <a:off x="689165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5" name="Shape 2013"/>
          <p:cNvSpPr/>
          <p:nvPr/>
        </p:nvSpPr>
        <p:spPr>
          <a:xfrm>
            <a:off x="70599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6" name="Shape 2014"/>
          <p:cNvSpPr/>
          <p:nvPr/>
        </p:nvSpPr>
        <p:spPr>
          <a:xfrm>
            <a:off x="722814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7" name="Shape 2015"/>
          <p:cNvSpPr/>
          <p:nvPr/>
        </p:nvSpPr>
        <p:spPr>
          <a:xfrm>
            <a:off x="739639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8" name="Shape 2016"/>
          <p:cNvSpPr/>
          <p:nvPr/>
        </p:nvSpPr>
        <p:spPr>
          <a:xfrm>
            <a:off x="75646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9" name="Shape 2017"/>
          <p:cNvSpPr/>
          <p:nvPr/>
        </p:nvSpPr>
        <p:spPr>
          <a:xfrm>
            <a:off x="773289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0" name="Shape 2018"/>
          <p:cNvSpPr/>
          <p:nvPr/>
        </p:nvSpPr>
        <p:spPr>
          <a:xfrm>
            <a:off x="79011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1" name="Shape 2019"/>
          <p:cNvSpPr/>
          <p:nvPr/>
        </p:nvSpPr>
        <p:spPr>
          <a:xfrm>
            <a:off x="806939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2" name="Shape 2020"/>
          <p:cNvSpPr/>
          <p:nvPr/>
        </p:nvSpPr>
        <p:spPr>
          <a:xfrm>
            <a:off x="823764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3" name="Shape 2021"/>
          <p:cNvSpPr/>
          <p:nvPr/>
        </p:nvSpPr>
        <p:spPr>
          <a:xfrm>
            <a:off x="84058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4" name="Shape 2022"/>
          <p:cNvSpPr/>
          <p:nvPr/>
        </p:nvSpPr>
        <p:spPr>
          <a:xfrm>
            <a:off x="857414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5" name="Shape 2023"/>
          <p:cNvSpPr/>
          <p:nvPr/>
        </p:nvSpPr>
        <p:spPr>
          <a:xfrm>
            <a:off x="87423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6" name="Shape 2024"/>
          <p:cNvSpPr/>
          <p:nvPr/>
        </p:nvSpPr>
        <p:spPr>
          <a:xfrm>
            <a:off x="891064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7" name="Shape 2025"/>
          <p:cNvSpPr/>
          <p:nvPr/>
        </p:nvSpPr>
        <p:spPr>
          <a:xfrm>
            <a:off x="907889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8" name="Shape 2026"/>
          <p:cNvSpPr/>
          <p:nvPr/>
        </p:nvSpPr>
        <p:spPr>
          <a:xfrm>
            <a:off x="92471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9" name="Shape 2027"/>
          <p:cNvSpPr/>
          <p:nvPr/>
        </p:nvSpPr>
        <p:spPr>
          <a:xfrm>
            <a:off x="941539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0" name="Shape 2028"/>
          <p:cNvSpPr/>
          <p:nvPr/>
        </p:nvSpPr>
        <p:spPr>
          <a:xfrm>
            <a:off x="95836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1" name="Shape 2029"/>
          <p:cNvSpPr/>
          <p:nvPr/>
        </p:nvSpPr>
        <p:spPr>
          <a:xfrm>
            <a:off x="975189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2" name="Shape 2030"/>
          <p:cNvSpPr/>
          <p:nvPr/>
        </p:nvSpPr>
        <p:spPr>
          <a:xfrm>
            <a:off x="992014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3" name="Shape 2031"/>
          <p:cNvSpPr/>
          <p:nvPr/>
        </p:nvSpPr>
        <p:spPr>
          <a:xfrm>
            <a:off x="100883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4" name="Shape 2032"/>
          <p:cNvSpPr/>
          <p:nvPr/>
        </p:nvSpPr>
        <p:spPr>
          <a:xfrm>
            <a:off x="1025664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5" name="Shape 2033"/>
          <p:cNvSpPr/>
          <p:nvPr/>
        </p:nvSpPr>
        <p:spPr>
          <a:xfrm>
            <a:off x="104248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6" name="Shape 2034"/>
          <p:cNvSpPr/>
          <p:nvPr/>
        </p:nvSpPr>
        <p:spPr>
          <a:xfrm>
            <a:off x="1059314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7" name="Shape 2035"/>
          <p:cNvSpPr/>
          <p:nvPr/>
        </p:nvSpPr>
        <p:spPr>
          <a:xfrm>
            <a:off x="1076139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8" name="Shape 2036"/>
          <p:cNvSpPr/>
          <p:nvPr/>
        </p:nvSpPr>
        <p:spPr>
          <a:xfrm>
            <a:off x="109296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9" name="Shape 2037"/>
          <p:cNvSpPr/>
          <p:nvPr/>
        </p:nvSpPr>
        <p:spPr>
          <a:xfrm>
            <a:off x="1109789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0" name="Shape 2038"/>
          <p:cNvSpPr/>
          <p:nvPr/>
        </p:nvSpPr>
        <p:spPr>
          <a:xfrm>
            <a:off x="112661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1" name="Shape 2039"/>
          <p:cNvSpPr/>
          <p:nvPr/>
        </p:nvSpPr>
        <p:spPr>
          <a:xfrm>
            <a:off x="1143438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2" name="Shape 2040"/>
          <p:cNvSpPr/>
          <p:nvPr/>
        </p:nvSpPr>
        <p:spPr>
          <a:xfrm>
            <a:off x="1160263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3" name="Shape 2041"/>
          <p:cNvSpPr/>
          <p:nvPr/>
        </p:nvSpPr>
        <p:spPr>
          <a:xfrm>
            <a:off x="117708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4" name="Shape 2042"/>
          <p:cNvSpPr/>
          <p:nvPr/>
        </p:nvSpPr>
        <p:spPr>
          <a:xfrm>
            <a:off x="1193913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5" name="Shape 2043"/>
          <p:cNvSpPr/>
          <p:nvPr/>
        </p:nvSpPr>
        <p:spPr>
          <a:xfrm>
            <a:off x="121073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6" name="Shape 2044"/>
          <p:cNvSpPr/>
          <p:nvPr/>
        </p:nvSpPr>
        <p:spPr>
          <a:xfrm>
            <a:off x="-658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7" name="Shape 2045"/>
          <p:cNvSpPr/>
          <p:nvPr/>
        </p:nvSpPr>
        <p:spPr>
          <a:xfrm>
            <a:off x="16166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8" name="Shape 2046"/>
          <p:cNvSpPr/>
          <p:nvPr/>
        </p:nvSpPr>
        <p:spPr>
          <a:xfrm>
            <a:off x="32991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9" name="Shape 2047"/>
          <p:cNvSpPr/>
          <p:nvPr/>
        </p:nvSpPr>
        <p:spPr>
          <a:xfrm>
            <a:off x="49816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0" name="Shape 2048"/>
          <p:cNvSpPr/>
          <p:nvPr/>
        </p:nvSpPr>
        <p:spPr>
          <a:xfrm>
            <a:off x="66641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1" name="Shape 2049"/>
          <p:cNvSpPr/>
          <p:nvPr/>
        </p:nvSpPr>
        <p:spPr>
          <a:xfrm>
            <a:off x="8346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2" name="Shape 2050"/>
          <p:cNvSpPr/>
          <p:nvPr/>
        </p:nvSpPr>
        <p:spPr>
          <a:xfrm>
            <a:off x="100291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3" name="Shape 2051"/>
          <p:cNvSpPr/>
          <p:nvPr/>
        </p:nvSpPr>
        <p:spPr>
          <a:xfrm>
            <a:off x="11711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4" name="Shape 2052"/>
          <p:cNvSpPr/>
          <p:nvPr/>
        </p:nvSpPr>
        <p:spPr>
          <a:xfrm>
            <a:off x="133941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5" name="Shape 2053"/>
          <p:cNvSpPr/>
          <p:nvPr/>
        </p:nvSpPr>
        <p:spPr>
          <a:xfrm>
            <a:off x="150766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6" name="Shape 2054"/>
          <p:cNvSpPr/>
          <p:nvPr/>
        </p:nvSpPr>
        <p:spPr>
          <a:xfrm>
            <a:off x="16759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7" name="Shape 2055"/>
          <p:cNvSpPr/>
          <p:nvPr/>
        </p:nvSpPr>
        <p:spPr>
          <a:xfrm>
            <a:off x="184416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8" name="Shape 2056"/>
          <p:cNvSpPr/>
          <p:nvPr/>
        </p:nvSpPr>
        <p:spPr>
          <a:xfrm>
            <a:off x="20124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9" name="Shape 2057"/>
          <p:cNvSpPr/>
          <p:nvPr/>
        </p:nvSpPr>
        <p:spPr>
          <a:xfrm>
            <a:off x="218066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0" name="Shape 2058"/>
          <p:cNvSpPr/>
          <p:nvPr/>
        </p:nvSpPr>
        <p:spPr>
          <a:xfrm>
            <a:off x="234891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1" name="Shape 2059"/>
          <p:cNvSpPr/>
          <p:nvPr/>
        </p:nvSpPr>
        <p:spPr>
          <a:xfrm>
            <a:off x="25171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2" name="Shape 2060"/>
          <p:cNvSpPr/>
          <p:nvPr/>
        </p:nvSpPr>
        <p:spPr>
          <a:xfrm>
            <a:off x="268541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3" name="Shape 2061"/>
          <p:cNvSpPr/>
          <p:nvPr/>
        </p:nvSpPr>
        <p:spPr>
          <a:xfrm>
            <a:off x="28536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4" name="Shape 2062"/>
          <p:cNvSpPr/>
          <p:nvPr/>
        </p:nvSpPr>
        <p:spPr>
          <a:xfrm>
            <a:off x="302190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5" name="Shape 2063"/>
          <p:cNvSpPr/>
          <p:nvPr/>
        </p:nvSpPr>
        <p:spPr>
          <a:xfrm>
            <a:off x="319015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6" name="Shape 2064"/>
          <p:cNvSpPr/>
          <p:nvPr/>
        </p:nvSpPr>
        <p:spPr>
          <a:xfrm>
            <a:off x="33584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7" name="Shape 2065"/>
          <p:cNvSpPr/>
          <p:nvPr/>
        </p:nvSpPr>
        <p:spPr>
          <a:xfrm>
            <a:off x="352665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8" name="Shape 2066"/>
          <p:cNvSpPr/>
          <p:nvPr/>
        </p:nvSpPr>
        <p:spPr>
          <a:xfrm>
            <a:off x="36949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9" name="Shape 2067"/>
          <p:cNvSpPr/>
          <p:nvPr/>
        </p:nvSpPr>
        <p:spPr>
          <a:xfrm>
            <a:off x="386315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0" name="Shape 2068"/>
          <p:cNvSpPr/>
          <p:nvPr/>
        </p:nvSpPr>
        <p:spPr>
          <a:xfrm>
            <a:off x="403140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1" name="Shape 2069"/>
          <p:cNvSpPr/>
          <p:nvPr/>
        </p:nvSpPr>
        <p:spPr>
          <a:xfrm>
            <a:off x="41996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2" name="Shape 2070"/>
          <p:cNvSpPr/>
          <p:nvPr/>
        </p:nvSpPr>
        <p:spPr>
          <a:xfrm>
            <a:off x="436790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3" name="Shape 2071"/>
          <p:cNvSpPr/>
          <p:nvPr/>
        </p:nvSpPr>
        <p:spPr>
          <a:xfrm>
            <a:off x="45361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4" name="Shape 2072"/>
          <p:cNvSpPr/>
          <p:nvPr/>
        </p:nvSpPr>
        <p:spPr>
          <a:xfrm>
            <a:off x="470440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5" name="Shape 2073"/>
          <p:cNvSpPr/>
          <p:nvPr/>
        </p:nvSpPr>
        <p:spPr>
          <a:xfrm>
            <a:off x="487265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6" name="Shape 2074"/>
          <p:cNvSpPr/>
          <p:nvPr/>
        </p:nvSpPr>
        <p:spPr>
          <a:xfrm>
            <a:off x="50409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7" name="Shape 2075"/>
          <p:cNvSpPr/>
          <p:nvPr/>
        </p:nvSpPr>
        <p:spPr>
          <a:xfrm>
            <a:off x="520915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8" name="Shape 2076"/>
          <p:cNvSpPr/>
          <p:nvPr/>
        </p:nvSpPr>
        <p:spPr>
          <a:xfrm>
            <a:off x="53774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9" name="Shape 2077"/>
          <p:cNvSpPr/>
          <p:nvPr/>
        </p:nvSpPr>
        <p:spPr>
          <a:xfrm>
            <a:off x="554565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0" name="Shape 2078"/>
          <p:cNvSpPr/>
          <p:nvPr/>
        </p:nvSpPr>
        <p:spPr>
          <a:xfrm>
            <a:off x="571390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1" name="Shape 2079"/>
          <p:cNvSpPr/>
          <p:nvPr/>
        </p:nvSpPr>
        <p:spPr>
          <a:xfrm>
            <a:off x="58821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2" name="Shape 2080"/>
          <p:cNvSpPr/>
          <p:nvPr/>
        </p:nvSpPr>
        <p:spPr>
          <a:xfrm>
            <a:off x="605040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3" name="Shape 2081"/>
          <p:cNvSpPr/>
          <p:nvPr/>
        </p:nvSpPr>
        <p:spPr>
          <a:xfrm>
            <a:off x="62186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4" name="Shape 2082"/>
          <p:cNvSpPr/>
          <p:nvPr/>
        </p:nvSpPr>
        <p:spPr>
          <a:xfrm>
            <a:off x="638690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5" name="Shape 2083"/>
          <p:cNvSpPr/>
          <p:nvPr/>
        </p:nvSpPr>
        <p:spPr>
          <a:xfrm>
            <a:off x="655515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6" name="Shape 2084"/>
          <p:cNvSpPr/>
          <p:nvPr/>
        </p:nvSpPr>
        <p:spPr>
          <a:xfrm>
            <a:off x="67234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7" name="Shape 2085"/>
          <p:cNvSpPr/>
          <p:nvPr/>
        </p:nvSpPr>
        <p:spPr>
          <a:xfrm>
            <a:off x="689165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8" name="Shape 2086"/>
          <p:cNvSpPr/>
          <p:nvPr/>
        </p:nvSpPr>
        <p:spPr>
          <a:xfrm>
            <a:off x="70599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9" name="Shape 2087"/>
          <p:cNvSpPr/>
          <p:nvPr/>
        </p:nvSpPr>
        <p:spPr>
          <a:xfrm>
            <a:off x="722814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0" name="Shape 2088"/>
          <p:cNvSpPr/>
          <p:nvPr/>
        </p:nvSpPr>
        <p:spPr>
          <a:xfrm>
            <a:off x="739639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1" name="Shape 2089"/>
          <p:cNvSpPr/>
          <p:nvPr/>
        </p:nvSpPr>
        <p:spPr>
          <a:xfrm>
            <a:off x="75646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2" name="Shape 2090"/>
          <p:cNvSpPr/>
          <p:nvPr/>
        </p:nvSpPr>
        <p:spPr>
          <a:xfrm>
            <a:off x="773289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3" name="Shape 2091"/>
          <p:cNvSpPr/>
          <p:nvPr/>
        </p:nvSpPr>
        <p:spPr>
          <a:xfrm>
            <a:off x="79011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4" name="Shape 2092"/>
          <p:cNvSpPr/>
          <p:nvPr/>
        </p:nvSpPr>
        <p:spPr>
          <a:xfrm>
            <a:off x="806939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5" name="Shape 2093"/>
          <p:cNvSpPr/>
          <p:nvPr/>
        </p:nvSpPr>
        <p:spPr>
          <a:xfrm>
            <a:off x="823764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6" name="Shape 2094"/>
          <p:cNvSpPr/>
          <p:nvPr/>
        </p:nvSpPr>
        <p:spPr>
          <a:xfrm>
            <a:off x="84058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7" name="Shape 2095"/>
          <p:cNvSpPr/>
          <p:nvPr/>
        </p:nvSpPr>
        <p:spPr>
          <a:xfrm>
            <a:off x="857414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8" name="Shape 2096"/>
          <p:cNvSpPr/>
          <p:nvPr/>
        </p:nvSpPr>
        <p:spPr>
          <a:xfrm>
            <a:off x="87423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9" name="Shape 2097"/>
          <p:cNvSpPr/>
          <p:nvPr/>
        </p:nvSpPr>
        <p:spPr>
          <a:xfrm>
            <a:off x="891064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0" name="Shape 2098"/>
          <p:cNvSpPr/>
          <p:nvPr/>
        </p:nvSpPr>
        <p:spPr>
          <a:xfrm>
            <a:off x="907889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1" name="Shape 2099"/>
          <p:cNvSpPr/>
          <p:nvPr/>
        </p:nvSpPr>
        <p:spPr>
          <a:xfrm>
            <a:off x="92471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2" name="Shape 2100"/>
          <p:cNvSpPr/>
          <p:nvPr/>
        </p:nvSpPr>
        <p:spPr>
          <a:xfrm>
            <a:off x="941539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3" name="Shape 2101"/>
          <p:cNvSpPr/>
          <p:nvPr/>
        </p:nvSpPr>
        <p:spPr>
          <a:xfrm>
            <a:off x="95836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4" name="Shape 2102"/>
          <p:cNvSpPr/>
          <p:nvPr/>
        </p:nvSpPr>
        <p:spPr>
          <a:xfrm>
            <a:off x="975189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5" name="Shape 2103"/>
          <p:cNvSpPr/>
          <p:nvPr/>
        </p:nvSpPr>
        <p:spPr>
          <a:xfrm>
            <a:off x="992014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6" name="Shape 2104"/>
          <p:cNvSpPr/>
          <p:nvPr/>
        </p:nvSpPr>
        <p:spPr>
          <a:xfrm>
            <a:off x="100883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7" name="Shape 2105"/>
          <p:cNvSpPr/>
          <p:nvPr/>
        </p:nvSpPr>
        <p:spPr>
          <a:xfrm>
            <a:off x="1025664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8" name="Shape 2106"/>
          <p:cNvSpPr/>
          <p:nvPr/>
        </p:nvSpPr>
        <p:spPr>
          <a:xfrm>
            <a:off x="104248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9" name="Shape 2107"/>
          <p:cNvSpPr/>
          <p:nvPr/>
        </p:nvSpPr>
        <p:spPr>
          <a:xfrm>
            <a:off x="1059314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0" name="Shape 2108"/>
          <p:cNvSpPr/>
          <p:nvPr/>
        </p:nvSpPr>
        <p:spPr>
          <a:xfrm>
            <a:off x="1076139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1" name="Shape 2109"/>
          <p:cNvSpPr/>
          <p:nvPr/>
        </p:nvSpPr>
        <p:spPr>
          <a:xfrm>
            <a:off x="109296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2" name="Shape 2110"/>
          <p:cNvSpPr/>
          <p:nvPr/>
        </p:nvSpPr>
        <p:spPr>
          <a:xfrm>
            <a:off x="1109789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3" name="Shape 2111"/>
          <p:cNvSpPr/>
          <p:nvPr/>
        </p:nvSpPr>
        <p:spPr>
          <a:xfrm>
            <a:off x="112661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4" name="Shape 2112"/>
          <p:cNvSpPr/>
          <p:nvPr/>
        </p:nvSpPr>
        <p:spPr>
          <a:xfrm>
            <a:off x="1143438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5" name="Shape 2113"/>
          <p:cNvSpPr/>
          <p:nvPr/>
        </p:nvSpPr>
        <p:spPr>
          <a:xfrm>
            <a:off x="1160263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6" name="Shape 2114"/>
          <p:cNvSpPr/>
          <p:nvPr/>
        </p:nvSpPr>
        <p:spPr>
          <a:xfrm>
            <a:off x="117708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7" name="Shape 2115"/>
          <p:cNvSpPr/>
          <p:nvPr/>
        </p:nvSpPr>
        <p:spPr>
          <a:xfrm>
            <a:off x="1193913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8" name="Shape 2116"/>
          <p:cNvSpPr/>
          <p:nvPr/>
        </p:nvSpPr>
        <p:spPr>
          <a:xfrm>
            <a:off x="121073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9" name="Shape 2117"/>
          <p:cNvSpPr/>
          <p:nvPr/>
        </p:nvSpPr>
        <p:spPr>
          <a:xfrm>
            <a:off x="-658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0" name="Shape 2118"/>
          <p:cNvSpPr/>
          <p:nvPr/>
        </p:nvSpPr>
        <p:spPr>
          <a:xfrm>
            <a:off x="16166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1" name="Shape 2119"/>
          <p:cNvSpPr/>
          <p:nvPr/>
        </p:nvSpPr>
        <p:spPr>
          <a:xfrm>
            <a:off x="32991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2" name="Shape 2120"/>
          <p:cNvSpPr/>
          <p:nvPr/>
        </p:nvSpPr>
        <p:spPr>
          <a:xfrm>
            <a:off x="49816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3" name="Shape 2121"/>
          <p:cNvSpPr/>
          <p:nvPr/>
        </p:nvSpPr>
        <p:spPr>
          <a:xfrm>
            <a:off x="66641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4" name="Shape 2122"/>
          <p:cNvSpPr/>
          <p:nvPr/>
        </p:nvSpPr>
        <p:spPr>
          <a:xfrm>
            <a:off x="8346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5" name="Shape 2123"/>
          <p:cNvSpPr/>
          <p:nvPr/>
        </p:nvSpPr>
        <p:spPr>
          <a:xfrm>
            <a:off x="100291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6" name="Shape 2124"/>
          <p:cNvSpPr/>
          <p:nvPr/>
        </p:nvSpPr>
        <p:spPr>
          <a:xfrm>
            <a:off x="11711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7" name="Shape 2125"/>
          <p:cNvSpPr/>
          <p:nvPr/>
        </p:nvSpPr>
        <p:spPr>
          <a:xfrm>
            <a:off x="133941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8" name="Shape 2126"/>
          <p:cNvSpPr/>
          <p:nvPr/>
        </p:nvSpPr>
        <p:spPr>
          <a:xfrm>
            <a:off x="150766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9" name="Shape 2127"/>
          <p:cNvSpPr/>
          <p:nvPr/>
        </p:nvSpPr>
        <p:spPr>
          <a:xfrm>
            <a:off x="16759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0" name="Shape 2128"/>
          <p:cNvSpPr/>
          <p:nvPr/>
        </p:nvSpPr>
        <p:spPr>
          <a:xfrm>
            <a:off x="184416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1" name="Shape 2129"/>
          <p:cNvSpPr/>
          <p:nvPr/>
        </p:nvSpPr>
        <p:spPr>
          <a:xfrm>
            <a:off x="20124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2" name="Shape 2130"/>
          <p:cNvSpPr/>
          <p:nvPr/>
        </p:nvSpPr>
        <p:spPr>
          <a:xfrm>
            <a:off x="218066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3" name="Shape 2131"/>
          <p:cNvSpPr/>
          <p:nvPr/>
        </p:nvSpPr>
        <p:spPr>
          <a:xfrm>
            <a:off x="234891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4" name="Shape 2132"/>
          <p:cNvSpPr/>
          <p:nvPr/>
        </p:nvSpPr>
        <p:spPr>
          <a:xfrm>
            <a:off x="25171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5" name="Shape 2133"/>
          <p:cNvSpPr/>
          <p:nvPr/>
        </p:nvSpPr>
        <p:spPr>
          <a:xfrm>
            <a:off x="268541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6" name="Shape 2134"/>
          <p:cNvSpPr/>
          <p:nvPr/>
        </p:nvSpPr>
        <p:spPr>
          <a:xfrm>
            <a:off x="28536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7" name="Shape 2135"/>
          <p:cNvSpPr/>
          <p:nvPr/>
        </p:nvSpPr>
        <p:spPr>
          <a:xfrm>
            <a:off x="302190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8" name="Shape 2136"/>
          <p:cNvSpPr/>
          <p:nvPr/>
        </p:nvSpPr>
        <p:spPr>
          <a:xfrm>
            <a:off x="319015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9" name="Shape 2137"/>
          <p:cNvSpPr/>
          <p:nvPr/>
        </p:nvSpPr>
        <p:spPr>
          <a:xfrm>
            <a:off x="33584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0" name="Shape 2138"/>
          <p:cNvSpPr/>
          <p:nvPr/>
        </p:nvSpPr>
        <p:spPr>
          <a:xfrm>
            <a:off x="352665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1" name="Shape 2139"/>
          <p:cNvSpPr/>
          <p:nvPr/>
        </p:nvSpPr>
        <p:spPr>
          <a:xfrm>
            <a:off x="36949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2" name="Shape 2140"/>
          <p:cNvSpPr/>
          <p:nvPr/>
        </p:nvSpPr>
        <p:spPr>
          <a:xfrm>
            <a:off x="386315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3" name="Shape 2141"/>
          <p:cNvSpPr/>
          <p:nvPr/>
        </p:nvSpPr>
        <p:spPr>
          <a:xfrm>
            <a:off x="403140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4" name="Shape 2142"/>
          <p:cNvSpPr/>
          <p:nvPr/>
        </p:nvSpPr>
        <p:spPr>
          <a:xfrm>
            <a:off x="41996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5" name="Shape 2143"/>
          <p:cNvSpPr/>
          <p:nvPr/>
        </p:nvSpPr>
        <p:spPr>
          <a:xfrm>
            <a:off x="436790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6" name="Shape 2144"/>
          <p:cNvSpPr/>
          <p:nvPr/>
        </p:nvSpPr>
        <p:spPr>
          <a:xfrm>
            <a:off x="45361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7" name="Shape 2145"/>
          <p:cNvSpPr/>
          <p:nvPr/>
        </p:nvSpPr>
        <p:spPr>
          <a:xfrm>
            <a:off x="470440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8" name="Shape 2146"/>
          <p:cNvSpPr/>
          <p:nvPr/>
        </p:nvSpPr>
        <p:spPr>
          <a:xfrm>
            <a:off x="487265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9" name="Shape 2147"/>
          <p:cNvSpPr/>
          <p:nvPr/>
        </p:nvSpPr>
        <p:spPr>
          <a:xfrm>
            <a:off x="50409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0" name="Shape 2148"/>
          <p:cNvSpPr/>
          <p:nvPr/>
        </p:nvSpPr>
        <p:spPr>
          <a:xfrm>
            <a:off x="520915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1" name="Shape 2149"/>
          <p:cNvSpPr/>
          <p:nvPr/>
        </p:nvSpPr>
        <p:spPr>
          <a:xfrm>
            <a:off x="53774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2" name="Shape 2150"/>
          <p:cNvSpPr/>
          <p:nvPr/>
        </p:nvSpPr>
        <p:spPr>
          <a:xfrm>
            <a:off x="554565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3" name="Shape 2151"/>
          <p:cNvSpPr/>
          <p:nvPr/>
        </p:nvSpPr>
        <p:spPr>
          <a:xfrm>
            <a:off x="571390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4" name="Shape 2152"/>
          <p:cNvSpPr/>
          <p:nvPr/>
        </p:nvSpPr>
        <p:spPr>
          <a:xfrm>
            <a:off x="58821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5" name="Shape 2153"/>
          <p:cNvSpPr/>
          <p:nvPr/>
        </p:nvSpPr>
        <p:spPr>
          <a:xfrm>
            <a:off x="605040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6" name="Shape 2154"/>
          <p:cNvSpPr/>
          <p:nvPr/>
        </p:nvSpPr>
        <p:spPr>
          <a:xfrm>
            <a:off x="62186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7" name="Shape 2155"/>
          <p:cNvSpPr/>
          <p:nvPr/>
        </p:nvSpPr>
        <p:spPr>
          <a:xfrm>
            <a:off x="638690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8" name="Shape 2156"/>
          <p:cNvSpPr/>
          <p:nvPr/>
        </p:nvSpPr>
        <p:spPr>
          <a:xfrm>
            <a:off x="655515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9" name="Shape 2157"/>
          <p:cNvSpPr/>
          <p:nvPr/>
        </p:nvSpPr>
        <p:spPr>
          <a:xfrm>
            <a:off x="67234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0" name="Shape 2158"/>
          <p:cNvSpPr/>
          <p:nvPr/>
        </p:nvSpPr>
        <p:spPr>
          <a:xfrm>
            <a:off x="689165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1" name="Shape 2159"/>
          <p:cNvSpPr/>
          <p:nvPr/>
        </p:nvSpPr>
        <p:spPr>
          <a:xfrm>
            <a:off x="70599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2" name="Shape 2160"/>
          <p:cNvSpPr/>
          <p:nvPr/>
        </p:nvSpPr>
        <p:spPr>
          <a:xfrm>
            <a:off x="722814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3" name="Shape 2161"/>
          <p:cNvSpPr/>
          <p:nvPr/>
        </p:nvSpPr>
        <p:spPr>
          <a:xfrm>
            <a:off x="739639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4" name="Shape 2162"/>
          <p:cNvSpPr/>
          <p:nvPr/>
        </p:nvSpPr>
        <p:spPr>
          <a:xfrm>
            <a:off x="75646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5" name="Shape 2163"/>
          <p:cNvSpPr/>
          <p:nvPr/>
        </p:nvSpPr>
        <p:spPr>
          <a:xfrm>
            <a:off x="773289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6" name="Shape 2164"/>
          <p:cNvSpPr/>
          <p:nvPr/>
        </p:nvSpPr>
        <p:spPr>
          <a:xfrm>
            <a:off x="79011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7" name="Shape 2165"/>
          <p:cNvSpPr/>
          <p:nvPr/>
        </p:nvSpPr>
        <p:spPr>
          <a:xfrm>
            <a:off x="806939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8" name="Shape 2166"/>
          <p:cNvSpPr/>
          <p:nvPr/>
        </p:nvSpPr>
        <p:spPr>
          <a:xfrm>
            <a:off x="823764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9" name="Shape 2167"/>
          <p:cNvSpPr/>
          <p:nvPr/>
        </p:nvSpPr>
        <p:spPr>
          <a:xfrm>
            <a:off x="84058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0" name="Shape 2168"/>
          <p:cNvSpPr/>
          <p:nvPr/>
        </p:nvSpPr>
        <p:spPr>
          <a:xfrm>
            <a:off x="857414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1" name="Shape 2169"/>
          <p:cNvSpPr/>
          <p:nvPr/>
        </p:nvSpPr>
        <p:spPr>
          <a:xfrm>
            <a:off x="87423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2" name="Shape 2170"/>
          <p:cNvSpPr/>
          <p:nvPr/>
        </p:nvSpPr>
        <p:spPr>
          <a:xfrm>
            <a:off x="891064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3" name="Shape 2171"/>
          <p:cNvSpPr/>
          <p:nvPr/>
        </p:nvSpPr>
        <p:spPr>
          <a:xfrm>
            <a:off x="907889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4" name="Shape 2172"/>
          <p:cNvSpPr/>
          <p:nvPr/>
        </p:nvSpPr>
        <p:spPr>
          <a:xfrm>
            <a:off x="92471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5" name="Shape 2173"/>
          <p:cNvSpPr/>
          <p:nvPr/>
        </p:nvSpPr>
        <p:spPr>
          <a:xfrm>
            <a:off x="941539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6" name="Shape 2174"/>
          <p:cNvSpPr/>
          <p:nvPr/>
        </p:nvSpPr>
        <p:spPr>
          <a:xfrm>
            <a:off x="95836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7" name="Shape 2175"/>
          <p:cNvSpPr/>
          <p:nvPr/>
        </p:nvSpPr>
        <p:spPr>
          <a:xfrm>
            <a:off x="975189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8" name="Shape 2176"/>
          <p:cNvSpPr/>
          <p:nvPr/>
        </p:nvSpPr>
        <p:spPr>
          <a:xfrm>
            <a:off x="992014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9" name="Shape 2177"/>
          <p:cNvSpPr/>
          <p:nvPr/>
        </p:nvSpPr>
        <p:spPr>
          <a:xfrm>
            <a:off x="100883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0" name="Shape 2178"/>
          <p:cNvSpPr/>
          <p:nvPr/>
        </p:nvSpPr>
        <p:spPr>
          <a:xfrm>
            <a:off x="1025664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1" name="Shape 2179"/>
          <p:cNvSpPr/>
          <p:nvPr/>
        </p:nvSpPr>
        <p:spPr>
          <a:xfrm>
            <a:off x="104248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2" name="Shape 2180"/>
          <p:cNvSpPr/>
          <p:nvPr/>
        </p:nvSpPr>
        <p:spPr>
          <a:xfrm>
            <a:off x="1059314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3" name="Shape 2181"/>
          <p:cNvSpPr/>
          <p:nvPr/>
        </p:nvSpPr>
        <p:spPr>
          <a:xfrm>
            <a:off x="1076139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4" name="Shape 2182"/>
          <p:cNvSpPr/>
          <p:nvPr/>
        </p:nvSpPr>
        <p:spPr>
          <a:xfrm>
            <a:off x="109296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5" name="Shape 2183"/>
          <p:cNvSpPr/>
          <p:nvPr/>
        </p:nvSpPr>
        <p:spPr>
          <a:xfrm>
            <a:off x="1109789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6" name="Shape 2184"/>
          <p:cNvSpPr/>
          <p:nvPr/>
        </p:nvSpPr>
        <p:spPr>
          <a:xfrm>
            <a:off x="112661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7" name="Shape 2185"/>
          <p:cNvSpPr/>
          <p:nvPr/>
        </p:nvSpPr>
        <p:spPr>
          <a:xfrm>
            <a:off x="1143438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8" name="Shape 2186"/>
          <p:cNvSpPr/>
          <p:nvPr/>
        </p:nvSpPr>
        <p:spPr>
          <a:xfrm>
            <a:off x="1160263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9" name="Shape 2187"/>
          <p:cNvSpPr/>
          <p:nvPr/>
        </p:nvSpPr>
        <p:spPr>
          <a:xfrm>
            <a:off x="117708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0" name="Shape 2188"/>
          <p:cNvSpPr/>
          <p:nvPr/>
        </p:nvSpPr>
        <p:spPr>
          <a:xfrm>
            <a:off x="1193913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1" name="Shape 2189"/>
          <p:cNvSpPr/>
          <p:nvPr/>
        </p:nvSpPr>
        <p:spPr>
          <a:xfrm>
            <a:off x="121073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2" name="Shape 2190"/>
          <p:cNvSpPr/>
          <p:nvPr/>
        </p:nvSpPr>
        <p:spPr>
          <a:xfrm>
            <a:off x="-658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3" name="Shape 2191"/>
          <p:cNvSpPr/>
          <p:nvPr/>
        </p:nvSpPr>
        <p:spPr>
          <a:xfrm>
            <a:off x="16166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4" name="Shape 2192"/>
          <p:cNvSpPr/>
          <p:nvPr/>
        </p:nvSpPr>
        <p:spPr>
          <a:xfrm>
            <a:off x="32991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5" name="Shape 2193"/>
          <p:cNvSpPr/>
          <p:nvPr/>
        </p:nvSpPr>
        <p:spPr>
          <a:xfrm>
            <a:off x="49816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6" name="Shape 2194"/>
          <p:cNvSpPr/>
          <p:nvPr/>
        </p:nvSpPr>
        <p:spPr>
          <a:xfrm>
            <a:off x="66641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7" name="Shape 2195"/>
          <p:cNvSpPr/>
          <p:nvPr/>
        </p:nvSpPr>
        <p:spPr>
          <a:xfrm>
            <a:off x="8346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8" name="Shape 2196"/>
          <p:cNvSpPr/>
          <p:nvPr/>
        </p:nvSpPr>
        <p:spPr>
          <a:xfrm>
            <a:off x="100291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9" name="Shape 2197"/>
          <p:cNvSpPr/>
          <p:nvPr/>
        </p:nvSpPr>
        <p:spPr>
          <a:xfrm>
            <a:off x="11711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0" name="Shape 2198"/>
          <p:cNvSpPr/>
          <p:nvPr/>
        </p:nvSpPr>
        <p:spPr>
          <a:xfrm>
            <a:off x="133941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1" name="Shape 2199"/>
          <p:cNvSpPr/>
          <p:nvPr/>
        </p:nvSpPr>
        <p:spPr>
          <a:xfrm>
            <a:off x="150766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2" name="Shape 2200"/>
          <p:cNvSpPr/>
          <p:nvPr/>
        </p:nvSpPr>
        <p:spPr>
          <a:xfrm>
            <a:off x="16759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3" name="Shape 2201"/>
          <p:cNvSpPr/>
          <p:nvPr/>
        </p:nvSpPr>
        <p:spPr>
          <a:xfrm>
            <a:off x="184416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4" name="Shape 2202"/>
          <p:cNvSpPr/>
          <p:nvPr/>
        </p:nvSpPr>
        <p:spPr>
          <a:xfrm>
            <a:off x="20124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5" name="Shape 2203"/>
          <p:cNvSpPr/>
          <p:nvPr/>
        </p:nvSpPr>
        <p:spPr>
          <a:xfrm>
            <a:off x="218066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6" name="Shape 2204"/>
          <p:cNvSpPr/>
          <p:nvPr/>
        </p:nvSpPr>
        <p:spPr>
          <a:xfrm>
            <a:off x="234891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7" name="Shape 2205"/>
          <p:cNvSpPr/>
          <p:nvPr/>
        </p:nvSpPr>
        <p:spPr>
          <a:xfrm>
            <a:off x="25171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8" name="Shape 2206"/>
          <p:cNvSpPr/>
          <p:nvPr/>
        </p:nvSpPr>
        <p:spPr>
          <a:xfrm>
            <a:off x="268541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9" name="Shape 2207"/>
          <p:cNvSpPr/>
          <p:nvPr/>
        </p:nvSpPr>
        <p:spPr>
          <a:xfrm>
            <a:off x="28536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0" name="Shape 2208"/>
          <p:cNvSpPr/>
          <p:nvPr/>
        </p:nvSpPr>
        <p:spPr>
          <a:xfrm>
            <a:off x="302190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1" name="Shape 2209"/>
          <p:cNvSpPr/>
          <p:nvPr/>
        </p:nvSpPr>
        <p:spPr>
          <a:xfrm>
            <a:off x="319015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2" name="Shape 2210"/>
          <p:cNvSpPr/>
          <p:nvPr/>
        </p:nvSpPr>
        <p:spPr>
          <a:xfrm>
            <a:off x="33584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3" name="Shape 2211"/>
          <p:cNvSpPr/>
          <p:nvPr/>
        </p:nvSpPr>
        <p:spPr>
          <a:xfrm>
            <a:off x="352665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4" name="Shape 2212"/>
          <p:cNvSpPr/>
          <p:nvPr/>
        </p:nvSpPr>
        <p:spPr>
          <a:xfrm>
            <a:off x="36949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5" name="Shape 2213"/>
          <p:cNvSpPr/>
          <p:nvPr/>
        </p:nvSpPr>
        <p:spPr>
          <a:xfrm>
            <a:off x="386315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6" name="Shape 2214"/>
          <p:cNvSpPr/>
          <p:nvPr/>
        </p:nvSpPr>
        <p:spPr>
          <a:xfrm>
            <a:off x="403140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7" name="Shape 2215"/>
          <p:cNvSpPr/>
          <p:nvPr/>
        </p:nvSpPr>
        <p:spPr>
          <a:xfrm>
            <a:off x="41996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8" name="Shape 2216"/>
          <p:cNvSpPr/>
          <p:nvPr/>
        </p:nvSpPr>
        <p:spPr>
          <a:xfrm>
            <a:off x="436790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9" name="Shape 2217"/>
          <p:cNvSpPr/>
          <p:nvPr/>
        </p:nvSpPr>
        <p:spPr>
          <a:xfrm>
            <a:off x="45361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0" name="Shape 2218"/>
          <p:cNvSpPr/>
          <p:nvPr/>
        </p:nvSpPr>
        <p:spPr>
          <a:xfrm>
            <a:off x="470440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1" name="Shape 2219"/>
          <p:cNvSpPr/>
          <p:nvPr/>
        </p:nvSpPr>
        <p:spPr>
          <a:xfrm>
            <a:off x="487265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2" name="Shape 2220"/>
          <p:cNvSpPr/>
          <p:nvPr/>
        </p:nvSpPr>
        <p:spPr>
          <a:xfrm>
            <a:off x="50409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3" name="Shape 2221"/>
          <p:cNvSpPr/>
          <p:nvPr/>
        </p:nvSpPr>
        <p:spPr>
          <a:xfrm>
            <a:off x="520915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4" name="Shape 2222"/>
          <p:cNvSpPr/>
          <p:nvPr/>
        </p:nvSpPr>
        <p:spPr>
          <a:xfrm>
            <a:off x="53774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5" name="Shape 2223"/>
          <p:cNvSpPr/>
          <p:nvPr/>
        </p:nvSpPr>
        <p:spPr>
          <a:xfrm>
            <a:off x="554565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6" name="Shape 2224"/>
          <p:cNvSpPr/>
          <p:nvPr/>
        </p:nvSpPr>
        <p:spPr>
          <a:xfrm>
            <a:off x="571390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7" name="Shape 2225"/>
          <p:cNvSpPr/>
          <p:nvPr/>
        </p:nvSpPr>
        <p:spPr>
          <a:xfrm>
            <a:off x="58821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8" name="Shape 2226"/>
          <p:cNvSpPr/>
          <p:nvPr/>
        </p:nvSpPr>
        <p:spPr>
          <a:xfrm>
            <a:off x="605040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9" name="Shape 2227"/>
          <p:cNvSpPr/>
          <p:nvPr/>
        </p:nvSpPr>
        <p:spPr>
          <a:xfrm>
            <a:off x="62186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0" name="Shape 2228"/>
          <p:cNvSpPr/>
          <p:nvPr/>
        </p:nvSpPr>
        <p:spPr>
          <a:xfrm>
            <a:off x="638690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1" name="Shape 2229"/>
          <p:cNvSpPr/>
          <p:nvPr/>
        </p:nvSpPr>
        <p:spPr>
          <a:xfrm>
            <a:off x="655515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2" name="Shape 2230"/>
          <p:cNvSpPr/>
          <p:nvPr/>
        </p:nvSpPr>
        <p:spPr>
          <a:xfrm>
            <a:off x="67234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3" name="Shape 2231"/>
          <p:cNvSpPr/>
          <p:nvPr/>
        </p:nvSpPr>
        <p:spPr>
          <a:xfrm>
            <a:off x="689165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4" name="Shape 2232"/>
          <p:cNvSpPr/>
          <p:nvPr/>
        </p:nvSpPr>
        <p:spPr>
          <a:xfrm>
            <a:off x="70599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5" name="Shape 2233"/>
          <p:cNvSpPr/>
          <p:nvPr/>
        </p:nvSpPr>
        <p:spPr>
          <a:xfrm>
            <a:off x="722814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6" name="Shape 2234"/>
          <p:cNvSpPr/>
          <p:nvPr/>
        </p:nvSpPr>
        <p:spPr>
          <a:xfrm>
            <a:off x="739639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7" name="Shape 2235"/>
          <p:cNvSpPr/>
          <p:nvPr/>
        </p:nvSpPr>
        <p:spPr>
          <a:xfrm>
            <a:off x="75646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8" name="Shape 2236"/>
          <p:cNvSpPr/>
          <p:nvPr/>
        </p:nvSpPr>
        <p:spPr>
          <a:xfrm>
            <a:off x="773289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9" name="Shape 2237"/>
          <p:cNvSpPr/>
          <p:nvPr/>
        </p:nvSpPr>
        <p:spPr>
          <a:xfrm>
            <a:off x="79011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0" name="Shape 2238"/>
          <p:cNvSpPr/>
          <p:nvPr/>
        </p:nvSpPr>
        <p:spPr>
          <a:xfrm>
            <a:off x="806939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1" name="Shape 2239"/>
          <p:cNvSpPr/>
          <p:nvPr/>
        </p:nvSpPr>
        <p:spPr>
          <a:xfrm>
            <a:off x="823764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2" name="Shape 2240"/>
          <p:cNvSpPr/>
          <p:nvPr/>
        </p:nvSpPr>
        <p:spPr>
          <a:xfrm>
            <a:off x="84058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3" name="Shape 2241"/>
          <p:cNvSpPr/>
          <p:nvPr/>
        </p:nvSpPr>
        <p:spPr>
          <a:xfrm>
            <a:off x="857414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4" name="Shape 2242"/>
          <p:cNvSpPr/>
          <p:nvPr/>
        </p:nvSpPr>
        <p:spPr>
          <a:xfrm>
            <a:off x="87423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5" name="Shape 2243"/>
          <p:cNvSpPr/>
          <p:nvPr/>
        </p:nvSpPr>
        <p:spPr>
          <a:xfrm>
            <a:off x="891064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6" name="Shape 2244"/>
          <p:cNvSpPr/>
          <p:nvPr/>
        </p:nvSpPr>
        <p:spPr>
          <a:xfrm>
            <a:off x="907889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7" name="Shape 2245"/>
          <p:cNvSpPr/>
          <p:nvPr/>
        </p:nvSpPr>
        <p:spPr>
          <a:xfrm>
            <a:off x="92471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8" name="Shape 2246"/>
          <p:cNvSpPr/>
          <p:nvPr/>
        </p:nvSpPr>
        <p:spPr>
          <a:xfrm>
            <a:off x="941539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9" name="Shape 2247"/>
          <p:cNvSpPr/>
          <p:nvPr/>
        </p:nvSpPr>
        <p:spPr>
          <a:xfrm>
            <a:off x="95836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0" name="Shape 2248"/>
          <p:cNvSpPr/>
          <p:nvPr/>
        </p:nvSpPr>
        <p:spPr>
          <a:xfrm>
            <a:off x="975189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1" name="Shape 2249"/>
          <p:cNvSpPr/>
          <p:nvPr/>
        </p:nvSpPr>
        <p:spPr>
          <a:xfrm>
            <a:off x="992014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2" name="Shape 2250"/>
          <p:cNvSpPr/>
          <p:nvPr/>
        </p:nvSpPr>
        <p:spPr>
          <a:xfrm>
            <a:off x="100883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3" name="Shape 2251"/>
          <p:cNvSpPr/>
          <p:nvPr/>
        </p:nvSpPr>
        <p:spPr>
          <a:xfrm>
            <a:off x="1025664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4" name="Shape 2252"/>
          <p:cNvSpPr/>
          <p:nvPr/>
        </p:nvSpPr>
        <p:spPr>
          <a:xfrm>
            <a:off x="104248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5" name="Shape 2253"/>
          <p:cNvSpPr/>
          <p:nvPr/>
        </p:nvSpPr>
        <p:spPr>
          <a:xfrm>
            <a:off x="1059314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6" name="Shape 2254"/>
          <p:cNvSpPr/>
          <p:nvPr/>
        </p:nvSpPr>
        <p:spPr>
          <a:xfrm>
            <a:off x="1076139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7" name="Shape 2255"/>
          <p:cNvSpPr/>
          <p:nvPr/>
        </p:nvSpPr>
        <p:spPr>
          <a:xfrm>
            <a:off x="109296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8" name="Shape 2256"/>
          <p:cNvSpPr/>
          <p:nvPr/>
        </p:nvSpPr>
        <p:spPr>
          <a:xfrm>
            <a:off x="1109789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9" name="Shape 2257"/>
          <p:cNvSpPr/>
          <p:nvPr/>
        </p:nvSpPr>
        <p:spPr>
          <a:xfrm>
            <a:off x="112661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0" name="Shape 2258"/>
          <p:cNvSpPr/>
          <p:nvPr/>
        </p:nvSpPr>
        <p:spPr>
          <a:xfrm>
            <a:off x="1143438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1" name="Shape 2259"/>
          <p:cNvSpPr/>
          <p:nvPr/>
        </p:nvSpPr>
        <p:spPr>
          <a:xfrm>
            <a:off x="1160263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2" name="Shape 2260"/>
          <p:cNvSpPr/>
          <p:nvPr/>
        </p:nvSpPr>
        <p:spPr>
          <a:xfrm>
            <a:off x="117708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3" name="Shape 2261"/>
          <p:cNvSpPr/>
          <p:nvPr/>
        </p:nvSpPr>
        <p:spPr>
          <a:xfrm>
            <a:off x="1193913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4" name="Shape 2262"/>
          <p:cNvSpPr/>
          <p:nvPr/>
        </p:nvSpPr>
        <p:spPr>
          <a:xfrm>
            <a:off x="121073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5" name="Shape 2263"/>
          <p:cNvSpPr/>
          <p:nvPr/>
        </p:nvSpPr>
        <p:spPr>
          <a:xfrm>
            <a:off x="-658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6" name="Shape 2264"/>
          <p:cNvSpPr/>
          <p:nvPr/>
        </p:nvSpPr>
        <p:spPr>
          <a:xfrm>
            <a:off x="16166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7" name="Shape 2265"/>
          <p:cNvSpPr/>
          <p:nvPr/>
        </p:nvSpPr>
        <p:spPr>
          <a:xfrm>
            <a:off x="32991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8" name="Shape 2266"/>
          <p:cNvSpPr/>
          <p:nvPr/>
        </p:nvSpPr>
        <p:spPr>
          <a:xfrm>
            <a:off x="49816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9" name="Shape 2267"/>
          <p:cNvSpPr/>
          <p:nvPr/>
        </p:nvSpPr>
        <p:spPr>
          <a:xfrm>
            <a:off x="66641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0" name="Shape 2268"/>
          <p:cNvSpPr/>
          <p:nvPr/>
        </p:nvSpPr>
        <p:spPr>
          <a:xfrm>
            <a:off x="8346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1" name="Shape 2269"/>
          <p:cNvSpPr/>
          <p:nvPr/>
        </p:nvSpPr>
        <p:spPr>
          <a:xfrm>
            <a:off x="100291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2" name="Shape 2270"/>
          <p:cNvSpPr/>
          <p:nvPr/>
        </p:nvSpPr>
        <p:spPr>
          <a:xfrm>
            <a:off x="11711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3" name="Shape 2271"/>
          <p:cNvSpPr/>
          <p:nvPr/>
        </p:nvSpPr>
        <p:spPr>
          <a:xfrm>
            <a:off x="133941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4" name="Shape 2272"/>
          <p:cNvSpPr/>
          <p:nvPr/>
        </p:nvSpPr>
        <p:spPr>
          <a:xfrm>
            <a:off x="150766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5" name="Shape 2273"/>
          <p:cNvSpPr/>
          <p:nvPr/>
        </p:nvSpPr>
        <p:spPr>
          <a:xfrm>
            <a:off x="16759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6" name="Shape 2274"/>
          <p:cNvSpPr/>
          <p:nvPr/>
        </p:nvSpPr>
        <p:spPr>
          <a:xfrm>
            <a:off x="184416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7" name="Shape 2275"/>
          <p:cNvSpPr/>
          <p:nvPr/>
        </p:nvSpPr>
        <p:spPr>
          <a:xfrm>
            <a:off x="20124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8" name="Shape 2276"/>
          <p:cNvSpPr/>
          <p:nvPr/>
        </p:nvSpPr>
        <p:spPr>
          <a:xfrm>
            <a:off x="218066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9" name="Shape 2277"/>
          <p:cNvSpPr/>
          <p:nvPr/>
        </p:nvSpPr>
        <p:spPr>
          <a:xfrm>
            <a:off x="234891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0" name="Shape 2278"/>
          <p:cNvSpPr/>
          <p:nvPr/>
        </p:nvSpPr>
        <p:spPr>
          <a:xfrm>
            <a:off x="25171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1" name="Shape 2279"/>
          <p:cNvSpPr/>
          <p:nvPr/>
        </p:nvSpPr>
        <p:spPr>
          <a:xfrm>
            <a:off x="268541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2" name="Shape 2280"/>
          <p:cNvSpPr/>
          <p:nvPr/>
        </p:nvSpPr>
        <p:spPr>
          <a:xfrm>
            <a:off x="28536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3" name="Shape 2281"/>
          <p:cNvSpPr/>
          <p:nvPr/>
        </p:nvSpPr>
        <p:spPr>
          <a:xfrm>
            <a:off x="302190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4" name="Shape 2282"/>
          <p:cNvSpPr/>
          <p:nvPr/>
        </p:nvSpPr>
        <p:spPr>
          <a:xfrm>
            <a:off x="319015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5" name="Shape 2283"/>
          <p:cNvSpPr/>
          <p:nvPr/>
        </p:nvSpPr>
        <p:spPr>
          <a:xfrm>
            <a:off x="33584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6" name="Shape 2284"/>
          <p:cNvSpPr/>
          <p:nvPr/>
        </p:nvSpPr>
        <p:spPr>
          <a:xfrm>
            <a:off x="352665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7" name="Shape 2285"/>
          <p:cNvSpPr/>
          <p:nvPr/>
        </p:nvSpPr>
        <p:spPr>
          <a:xfrm>
            <a:off x="36949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8" name="Shape 2286"/>
          <p:cNvSpPr/>
          <p:nvPr/>
        </p:nvSpPr>
        <p:spPr>
          <a:xfrm>
            <a:off x="386315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9" name="Shape 2287"/>
          <p:cNvSpPr/>
          <p:nvPr/>
        </p:nvSpPr>
        <p:spPr>
          <a:xfrm>
            <a:off x="403140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0" name="Shape 2288"/>
          <p:cNvSpPr/>
          <p:nvPr/>
        </p:nvSpPr>
        <p:spPr>
          <a:xfrm>
            <a:off x="41996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1" name="Shape 2289"/>
          <p:cNvSpPr/>
          <p:nvPr/>
        </p:nvSpPr>
        <p:spPr>
          <a:xfrm>
            <a:off x="436790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2" name="Shape 2290"/>
          <p:cNvSpPr/>
          <p:nvPr/>
        </p:nvSpPr>
        <p:spPr>
          <a:xfrm>
            <a:off x="45361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3" name="Shape 2291"/>
          <p:cNvSpPr/>
          <p:nvPr/>
        </p:nvSpPr>
        <p:spPr>
          <a:xfrm>
            <a:off x="470440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4" name="Shape 2292"/>
          <p:cNvSpPr/>
          <p:nvPr/>
        </p:nvSpPr>
        <p:spPr>
          <a:xfrm>
            <a:off x="487265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5" name="Shape 2293"/>
          <p:cNvSpPr/>
          <p:nvPr/>
        </p:nvSpPr>
        <p:spPr>
          <a:xfrm>
            <a:off x="50409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6" name="Shape 2294"/>
          <p:cNvSpPr/>
          <p:nvPr/>
        </p:nvSpPr>
        <p:spPr>
          <a:xfrm>
            <a:off x="520915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7" name="Shape 2295"/>
          <p:cNvSpPr/>
          <p:nvPr/>
        </p:nvSpPr>
        <p:spPr>
          <a:xfrm>
            <a:off x="53774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8" name="Shape 2296"/>
          <p:cNvSpPr/>
          <p:nvPr/>
        </p:nvSpPr>
        <p:spPr>
          <a:xfrm>
            <a:off x="554565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9" name="Shape 2297"/>
          <p:cNvSpPr/>
          <p:nvPr/>
        </p:nvSpPr>
        <p:spPr>
          <a:xfrm>
            <a:off x="571390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0" name="Shape 2298"/>
          <p:cNvSpPr/>
          <p:nvPr/>
        </p:nvSpPr>
        <p:spPr>
          <a:xfrm>
            <a:off x="58821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1" name="Shape 2299"/>
          <p:cNvSpPr/>
          <p:nvPr/>
        </p:nvSpPr>
        <p:spPr>
          <a:xfrm>
            <a:off x="605040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2" name="Shape 2300"/>
          <p:cNvSpPr/>
          <p:nvPr/>
        </p:nvSpPr>
        <p:spPr>
          <a:xfrm>
            <a:off x="62186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3" name="Shape 2301"/>
          <p:cNvSpPr/>
          <p:nvPr/>
        </p:nvSpPr>
        <p:spPr>
          <a:xfrm>
            <a:off x="638690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4" name="Shape 2302"/>
          <p:cNvSpPr/>
          <p:nvPr/>
        </p:nvSpPr>
        <p:spPr>
          <a:xfrm>
            <a:off x="655515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5" name="Shape 2303"/>
          <p:cNvSpPr/>
          <p:nvPr/>
        </p:nvSpPr>
        <p:spPr>
          <a:xfrm>
            <a:off x="67234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6" name="Shape 2304"/>
          <p:cNvSpPr/>
          <p:nvPr/>
        </p:nvSpPr>
        <p:spPr>
          <a:xfrm>
            <a:off x="689165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7" name="Shape 2305"/>
          <p:cNvSpPr/>
          <p:nvPr/>
        </p:nvSpPr>
        <p:spPr>
          <a:xfrm>
            <a:off x="70599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8" name="Shape 2306"/>
          <p:cNvSpPr/>
          <p:nvPr/>
        </p:nvSpPr>
        <p:spPr>
          <a:xfrm>
            <a:off x="722814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9" name="Shape 2307"/>
          <p:cNvSpPr/>
          <p:nvPr/>
        </p:nvSpPr>
        <p:spPr>
          <a:xfrm>
            <a:off x="739639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0" name="Shape 2308"/>
          <p:cNvSpPr/>
          <p:nvPr/>
        </p:nvSpPr>
        <p:spPr>
          <a:xfrm>
            <a:off x="75646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1" name="Shape 2309"/>
          <p:cNvSpPr/>
          <p:nvPr/>
        </p:nvSpPr>
        <p:spPr>
          <a:xfrm>
            <a:off x="773289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2" name="Shape 2310"/>
          <p:cNvSpPr/>
          <p:nvPr/>
        </p:nvSpPr>
        <p:spPr>
          <a:xfrm>
            <a:off x="79011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3" name="Shape 2311"/>
          <p:cNvSpPr/>
          <p:nvPr/>
        </p:nvSpPr>
        <p:spPr>
          <a:xfrm>
            <a:off x="806939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4" name="Shape 2312"/>
          <p:cNvSpPr/>
          <p:nvPr/>
        </p:nvSpPr>
        <p:spPr>
          <a:xfrm>
            <a:off x="823764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5" name="Shape 2313"/>
          <p:cNvSpPr/>
          <p:nvPr/>
        </p:nvSpPr>
        <p:spPr>
          <a:xfrm>
            <a:off x="84058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6" name="Shape 2314"/>
          <p:cNvSpPr/>
          <p:nvPr/>
        </p:nvSpPr>
        <p:spPr>
          <a:xfrm>
            <a:off x="857414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7" name="Shape 2315"/>
          <p:cNvSpPr/>
          <p:nvPr/>
        </p:nvSpPr>
        <p:spPr>
          <a:xfrm>
            <a:off x="87423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8" name="Shape 2316"/>
          <p:cNvSpPr/>
          <p:nvPr/>
        </p:nvSpPr>
        <p:spPr>
          <a:xfrm>
            <a:off x="891064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9" name="Shape 2317"/>
          <p:cNvSpPr/>
          <p:nvPr/>
        </p:nvSpPr>
        <p:spPr>
          <a:xfrm>
            <a:off x="907889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0" name="Shape 2318"/>
          <p:cNvSpPr/>
          <p:nvPr/>
        </p:nvSpPr>
        <p:spPr>
          <a:xfrm>
            <a:off x="92471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1" name="Shape 2319"/>
          <p:cNvSpPr/>
          <p:nvPr/>
        </p:nvSpPr>
        <p:spPr>
          <a:xfrm>
            <a:off x="941539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2" name="Shape 2320"/>
          <p:cNvSpPr/>
          <p:nvPr/>
        </p:nvSpPr>
        <p:spPr>
          <a:xfrm>
            <a:off x="95836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3" name="Shape 2321"/>
          <p:cNvSpPr/>
          <p:nvPr/>
        </p:nvSpPr>
        <p:spPr>
          <a:xfrm>
            <a:off x="975189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4" name="Shape 2322"/>
          <p:cNvSpPr/>
          <p:nvPr/>
        </p:nvSpPr>
        <p:spPr>
          <a:xfrm>
            <a:off x="992014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5" name="Shape 2323"/>
          <p:cNvSpPr/>
          <p:nvPr/>
        </p:nvSpPr>
        <p:spPr>
          <a:xfrm>
            <a:off x="100883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6" name="Shape 2324"/>
          <p:cNvSpPr/>
          <p:nvPr/>
        </p:nvSpPr>
        <p:spPr>
          <a:xfrm>
            <a:off x="1025664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7" name="Shape 2325"/>
          <p:cNvSpPr/>
          <p:nvPr/>
        </p:nvSpPr>
        <p:spPr>
          <a:xfrm>
            <a:off x="104248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8" name="Shape 2326"/>
          <p:cNvSpPr/>
          <p:nvPr/>
        </p:nvSpPr>
        <p:spPr>
          <a:xfrm>
            <a:off x="1059314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9" name="Shape 2327"/>
          <p:cNvSpPr/>
          <p:nvPr/>
        </p:nvSpPr>
        <p:spPr>
          <a:xfrm>
            <a:off x="1076139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0" name="Shape 2328"/>
          <p:cNvSpPr/>
          <p:nvPr/>
        </p:nvSpPr>
        <p:spPr>
          <a:xfrm>
            <a:off x="109296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1" name="Shape 2329"/>
          <p:cNvSpPr/>
          <p:nvPr/>
        </p:nvSpPr>
        <p:spPr>
          <a:xfrm>
            <a:off x="1109789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2" name="Shape 2330"/>
          <p:cNvSpPr/>
          <p:nvPr/>
        </p:nvSpPr>
        <p:spPr>
          <a:xfrm>
            <a:off x="112661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3" name="Shape 2331"/>
          <p:cNvSpPr/>
          <p:nvPr/>
        </p:nvSpPr>
        <p:spPr>
          <a:xfrm>
            <a:off x="1143438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4" name="Shape 2332"/>
          <p:cNvSpPr/>
          <p:nvPr/>
        </p:nvSpPr>
        <p:spPr>
          <a:xfrm>
            <a:off x="1160263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5" name="Shape 2333"/>
          <p:cNvSpPr/>
          <p:nvPr/>
        </p:nvSpPr>
        <p:spPr>
          <a:xfrm>
            <a:off x="117708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6" name="Shape 2334"/>
          <p:cNvSpPr/>
          <p:nvPr/>
        </p:nvSpPr>
        <p:spPr>
          <a:xfrm>
            <a:off x="1193913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7" name="Shape 2335"/>
          <p:cNvSpPr/>
          <p:nvPr/>
        </p:nvSpPr>
        <p:spPr>
          <a:xfrm>
            <a:off x="121073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8" name="Shape 2336"/>
          <p:cNvSpPr/>
          <p:nvPr/>
        </p:nvSpPr>
        <p:spPr>
          <a:xfrm>
            <a:off x="-658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9" name="Shape 2337"/>
          <p:cNvSpPr/>
          <p:nvPr/>
        </p:nvSpPr>
        <p:spPr>
          <a:xfrm>
            <a:off x="16166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0" name="Shape 2338"/>
          <p:cNvSpPr/>
          <p:nvPr/>
        </p:nvSpPr>
        <p:spPr>
          <a:xfrm>
            <a:off x="32991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1" name="Shape 2339"/>
          <p:cNvSpPr/>
          <p:nvPr/>
        </p:nvSpPr>
        <p:spPr>
          <a:xfrm>
            <a:off x="49816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2" name="Shape 2340"/>
          <p:cNvSpPr/>
          <p:nvPr/>
        </p:nvSpPr>
        <p:spPr>
          <a:xfrm>
            <a:off x="66641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3" name="Shape 2341"/>
          <p:cNvSpPr/>
          <p:nvPr/>
        </p:nvSpPr>
        <p:spPr>
          <a:xfrm>
            <a:off x="8346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4" name="Shape 2342"/>
          <p:cNvSpPr/>
          <p:nvPr/>
        </p:nvSpPr>
        <p:spPr>
          <a:xfrm>
            <a:off x="100291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5" name="Shape 2343"/>
          <p:cNvSpPr/>
          <p:nvPr/>
        </p:nvSpPr>
        <p:spPr>
          <a:xfrm>
            <a:off x="11711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6" name="Shape 2344"/>
          <p:cNvSpPr/>
          <p:nvPr/>
        </p:nvSpPr>
        <p:spPr>
          <a:xfrm>
            <a:off x="133941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7" name="Shape 2345"/>
          <p:cNvSpPr/>
          <p:nvPr/>
        </p:nvSpPr>
        <p:spPr>
          <a:xfrm>
            <a:off x="150766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8" name="Shape 2346"/>
          <p:cNvSpPr/>
          <p:nvPr/>
        </p:nvSpPr>
        <p:spPr>
          <a:xfrm>
            <a:off x="16759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9" name="Shape 2347"/>
          <p:cNvSpPr/>
          <p:nvPr/>
        </p:nvSpPr>
        <p:spPr>
          <a:xfrm>
            <a:off x="184416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0" name="Shape 2348"/>
          <p:cNvSpPr/>
          <p:nvPr/>
        </p:nvSpPr>
        <p:spPr>
          <a:xfrm>
            <a:off x="20124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1" name="Shape 2349"/>
          <p:cNvSpPr/>
          <p:nvPr/>
        </p:nvSpPr>
        <p:spPr>
          <a:xfrm>
            <a:off x="218066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2" name="Shape 2350"/>
          <p:cNvSpPr/>
          <p:nvPr/>
        </p:nvSpPr>
        <p:spPr>
          <a:xfrm>
            <a:off x="234891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3" name="Shape 2351"/>
          <p:cNvSpPr/>
          <p:nvPr/>
        </p:nvSpPr>
        <p:spPr>
          <a:xfrm>
            <a:off x="25171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4" name="Shape 2352"/>
          <p:cNvSpPr/>
          <p:nvPr/>
        </p:nvSpPr>
        <p:spPr>
          <a:xfrm>
            <a:off x="268541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5" name="Shape 2353"/>
          <p:cNvSpPr/>
          <p:nvPr/>
        </p:nvSpPr>
        <p:spPr>
          <a:xfrm>
            <a:off x="28536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6" name="Shape 2354"/>
          <p:cNvSpPr/>
          <p:nvPr/>
        </p:nvSpPr>
        <p:spPr>
          <a:xfrm>
            <a:off x="302190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7" name="Shape 2355"/>
          <p:cNvSpPr/>
          <p:nvPr/>
        </p:nvSpPr>
        <p:spPr>
          <a:xfrm>
            <a:off x="319015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8" name="Shape 2356"/>
          <p:cNvSpPr/>
          <p:nvPr/>
        </p:nvSpPr>
        <p:spPr>
          <a:xfrm>
            <a:off x="33584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9" name="Shape 2357"/>
          <p:cNvSpPr/>
          <p:nvPr/>
        </p:nvSpPr>
        <p:spPr>
          <a:xfrm>
            <a:off x="352665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0" name="Shape 2358"/>
          <p:cNvSpPr/>
          <p:nvPr/>
        </p:nvSpPr>
        <p:spPr>
          <a:xfrm>
            <a:off x="36949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1" name="Shape 2359"/>
          <p:cNvSpPr/>
          <p:nvPr/>
        </p:nvSpPr>
        <p:spPr>
          <a:xfrm>
            <a:off x="386315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2" name="Shape 2360"/>
          <p:cNvSpPr/>
          <p:nvPr/>
        </p:nvSpPr>
        <p:spPr>
          <a:xfrm>
            <a:off x="403140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3" name="Shape 2361"/>
          <p:cNvSpPr/>
          <p:nvPr/>
        </p:nvSpPr>
        <p:spPr>
          <a:xfrm>
            <a:off x="41996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4" name="Shape 2362"/>
          <p:cNvSpPr/>
          <p:nvPr/>
        </p:nvSpPr>
        <p:spPr>
          <a:xfrm>
            <a:off x="436790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5" name="Shape 2363"/>
          <p:cNvSpPr/>
          <p:nvPr/>
        </p:nvSpPr>
        <p:spPr>
          <a:xfrm>
            <a:off x="45361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6" name="Shape 2364"/>
          <p:cNvSpPr/>
          <p:nvPr/>
        </p:nvSpPr>
        <p:spPr>
          <a:xfrm>
            <a:off x="470440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7" name="Shape 2365"/>
          <p:cNvSpPr/>
          <p:nvPr/>
        </p:nvSpPr>
        <p:spPr>
          <a:xfrm>
            <a:off x="487265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8" name="Shape 2366"/>
          <p:cNvSpPr/>
          <p:nvPr/>
        </p:nvSpPr>
        <p:spPr>
          <a:xfrm>
            <a:off x="50409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9" name="Shape 2367"/>
          <p:cNvSpPr/>
          <p:nvPr/>
        </p:nvSpPr>
        <p:spPr>
          <a:xfrm>
            <a:off x="520915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0" name="Shape 2368"/>
          <p:cNvSpPr/>
          <p:nvPr/>
        </p:nvSpPr>
        <p:spPr>
          <a:xfrm>
            <a:off x="53774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1" name="Shape 2369"/>
          <p:cNvSpPr/>
          <p:nvPr/>
        </p:nvSpPr>
        <p:spPr>
          <a:xfrm>
            <a:off x="554565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2" name="Shape 2370"/>
          <p:cNvSpPr/>
          <p:nvPr/>
        </p:nvSpPr>
        <p:spPr>
          <a:xfrm>
            <a:off x="571390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3" name="Shape 2371"/>
          <p:cNvSpPr/>
          <p:nvPr/>
        </p:nvSpPr>
        <p:spPr>
          <a:xfrm>
            <a:off x="58821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4" name="Shape 2372"/>
          <p:cNvSpPr/>
          <p:nvPr/>
        </p:nvSpPr>
        <p:spPr>
          <a:xfrm>
            <a:off x="605040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5" name="Shape 2373"/>
          <p:cNvSpPr/>
          <p:nvPr/>
        </p:nvSpPr>
        <p:spPr>
          <a:xfrm>
            <a:off x="62186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6" name="Shape 2374"/>
          <p:cNvSpPr/>
          <p:nvPr/>
        </p:nvSpPr>
        <p:spPr>
          <a:xfrm>
            <a:off x="638690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7" name="Shape 2375"/>
          <p:cNvSpPr/>
          <p:nvPr/>
        </p:nvSpPr>
        <p:spPr>
          <a:xfrm>
            <a:off x="655515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8" name="Shape 2376"/>
          <p:cNvSpPr/>
          <p:nvPr/>
        </p:nvSpPr>
        <p:spPr>
          <a:xfrm>
            <a:off x="67234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9" name="Shape 2377"/>
          <p:cNvSpPr/>
          <p:nvPr/>
        </p:nvSpPr>
        <p:spPr>
          <a:xfrm>
            <a:off x="689165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0" name="Shape 2378"/>
          <p:cNvSpPr/>
          <p:nvPr/>
        </p:nvSpPr>
        <p:spPr>
          <a:xfrm>
            <a:off x="70599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1" name="Shape 2379"/>
          <p:cNvSpPr/>
          <p:nvPr/>
        </p:nvSpPr>
        <p:spPr>
          <a:xfrm>
            <a:off x="722814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2" name="Shape 2380"/>
          <p:cNvSpPr/>
          <p:nvPr/>
        </p:nvSpPr>
        <p:spPr>
          <a:xfrm>
            <a:off x="739639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3" name="Shape 2381"/>
          <p:cNvSpPr/>
          <p:nvPr/>
        </p:nvSpPr>
        <p:spPr>
          <a:xfrm>
            <a:off x="75646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4" name="Shape 2382"/>
          <p:cNvSpPr/>
          <p:nvPr/>
        </p:nvSpPr>
        <p:spPr>
          <a:xfrm>
            <a:off x="773289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5" name="Shape 2383"/>
          <p:cNvSpPr/>
          <p:nvPr/>
        </p:nvSpPr>
        <p:spPr>
          <a:xfrm>
            <a:off x="79011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6" name="Shape 2384"/>
          <p:cNvSpPr/>
          <p:nvPr/>
        </p:nvSpPr>
        <p:spPr>
          <a:xfrm>
            <a:off x="806939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7" name="Shape 2385"/>
          <p:cNvSpPr/>
          <p:nvPr/>
        </p:nvSpPr>
        <p:spPr>
          <a:xfrm>
            <a:off x="823764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8" name="Shape 2386"/>
          <p:cNvSpPr/>
          <p:nvPr/>
        </p:nvSpPr>
        <p:spPr>
          <a:xfrm>
            <a:off x="84058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9" name="Shape 2387"/>
          <p:cNvSpPr/>
          <p:nvPr/>
        </p:nvSpPr>
        <p:spPr>
          <a:xfrm>
            <a:off x="857414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0" name="Shape 2388"/>
          <p:cNvSpPr/>
          <p:nvPr/>
        </p:nvSpPr>
        <p:spPr>
          <a:xfrm>
            <a:off x="87423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1" name="Shape 2389"/>
          <p:cNvSpPr/>
          <p:nvPr/>
        </p:nvSpPr>
        <p:spPr>
          <a:xfrm>
            <a:off x="891064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2" name="Shape 2390"/>
          <p:cNvSpPr/>
          <p:nvPr/>
        </p:nvSpPr>
        <p:spPr>
          <a:xfrm>
            <a:off x="907889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3" name="Shape 2391"/>
          <p:cNvSpPr/>
          <p:nvPr/>
        </p:nvSpPr>
        <p:spPr>
          <a:xfrm>
            <a:off x="92471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4" name="Shape 2392"/>
          <p:cNvSpPr/>
          <p:nvPr/>
        </p:nvSpPr>
        <p:spPr>
          <a:xfrm>
            <a:off x="941539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5" name="Shape 2393"/>
          <p:cNvSpPr/>
          <p:nvPr/>
        </p:nvSpPr>
        <p:spPr>
          <a:xfrm>
            <a:off x="95836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6" name="Shape 2394"/>
          <p:cNvSpPr/>
          <p:nvPr/>
        </p:nvSpPr>
        <p:spPr>
          <a:xfrm>
            <a:off x="975189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7" name="Shape 2395"/>
          <p:cNvSpPr/>
          <p:nvPr/>
        </p:nvSpPr>
        <p:spPr>
          <a:xfrm>
            <a:off x="992014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8" name="Shape 2396"/>
          <p:cNvSpPr/>
          <p:nvPr/>
        </p:nvSpPr>
        <p:spPr>
          <a:xfrm>
            <a:off x="100883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9" name="Shape 2397"/>
          <p:cNvSpPr/>
          <p:nvPr/>
        </p:nvSpPr>
        <p:spPr>
          <a:xfrm>
            <a:off x="1025664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0" name="Shape 2398"/>
          <p:cNvSpPr/>
          <p:nvPr/>
        </p:nvSpPr>
        <p:spPr>
          <a:xfrm>
            <a:off x="104248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1" name="Shape 2399"/>
          <p:cNvSpPr/>
          <p:nvPr/>
        </p:nvSpPr>
        <p:spPr>
          <a:xfrm>
            <a:off x="1059314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2" name="Shape 2400"/>
          <p:cNvSpPr/>
          <p:nvPr/>
        </p:nvSpPr>
        <p:spPr>
          <a:xfrm>
            <a:off x="1076139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3" name="Shape 2401"/>
          <p:cNvSpPr/>
          <p:nvPr/>
        </p:nvSpPr>
        <p:spPr>
          <a:xfrm>
            <a:off x="109296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4" name="Shape 2402"/>
          <p:cNvSpPr/>
          <p:nvPr/>
        </p:nvSpPr>
        <p:spPr>
          <a:xfrm>
            <a:off x="1109789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5" name="Shape 2403"/>
          <p:cNvSpPr/>
          <p:nvPr/>
        </p:nvSpPr>
        <p:spPr>
          <a:xfrm>
            <a:off x="112661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6" name="Shape 2404"/>
          <p:cNvSpPr/>
          <p:nvPr/>
        </p:nvSpPr>
        <p:spPr>
          <a:xfrm>
            <a:off x="1143438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7" name="Shape 2405"/>
          <p:cNvSpPr/>
          <p:nvPr/>
        </p:nvSpPr>
        <p:spPr>
          <a:xfrm>
            <a:off x="1160263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8" name="Shape 2406"/>
          <p:cNvSpPr/>
          <p:nvPr/>
        </p:nvSpPr>
        <p:spPr>
          <a:xfrm>
            <a:off x="117708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9" name="Shape 2407"/>
          <p:cNvSpPr/>
          <p:nvPr/>
        </p:nvSpPr>
        <p:spPr>
          <a:xfrm>
            <a:off x="1193913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0" name="Shape 2408"/>
          <p:cNvSpPr/>
          <p:nvPr/>
        </p:nvSpPr>
        <p:spPr>
          <a:xfrm>
            <a:off x="121073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1" name="Shape 2409"/>
          <p:cNvSpPr/>
          <p:nvPr/>
        </p:nvSpPr>
        <p:spPr>
          <a:xfrm>
            <a:off x="-658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2" name="Shape 2410"/>
          <p:cNvSpPr/>
          <p:nvPr/>
        </p:nvSpPr>
        <p:spPr>
          <a:xfrm>
            <a:off x="16166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3" name="Shape 2411"/>
          <p:cNvSpPr/>
          <p:nvPr/>
        </p:nvSpPr>
        <p:spPr>
          <a:xfrm>
            <a:off x="32991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4" name="Shape 2412"/>
          <p:cNvSpPr/>
          <p:nvPr/>
        </p:nvSpPr>
        <p:spPr>
          <a:xfrm>
            <a:off x="49816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5" name="Shape 2413"/>
          <p:cNvSpPr/>
          <p:nvPr/>
        </p:nvSpPr>
        <p:spPr>
          <a:xfrm>
            <a:off x="66641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6" name="Shape 2414"/>
          <p:cNvSpPr/>
          <p:nvPr/>
        </p:nvSpPr>
        <p:spPr>
          <a:xfrm>
            <a:off x="8346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7" name="Shape 2415"/>
          <p:cNvSpPr/>
          <p:nvPr/>
        </p:nvSpPr>
        <p:spPr>
          <a:xfrm>
            <a:off x="100291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8" name="Shape 2416"/>
          <p:cNvSpPr/>
          <p:nvPr/>
        </p:nvSpPr>
        <p:spPr>
          <a:xfrm>
            <a:off x="11711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9" name="Shape 2417"/>
          <p:cNvSpPr/>
          <p:nvPr/>
        </p:nvSpPr>
        <p:spPr>
          <a:xfrm>
            <a:off x="133941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0" name="Shape 2418"/>
          <p:cNvSpPr/>
          <p:nvPr/>
        </p:nvSpPr>
        <p:spPr>
          <a:xfrm>
            <a:off x="150766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1" name="Shape 2419"/>
          <p:cNvSpPr/>
          <p:nvPr/>
        </p:nvSpPr>
        <p:spPr>
          <a:xfrm>
            <a:off x="16759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2" name="Shape 2420"/>
          <p:cNvSpPr/>
          <p:nvPr/>
        </p:nvSpPr>
        <p:spPr>
          <a:xfrm>
            <a:off x="184416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3" name="Shape 2421"/>
          <p:cNvSpPr/>
          <p:nvPr/>
        </p:nvSpPr>
        <p:spPr>
          <a:xfrm>
            <a:off x="20124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4" name="Shape 2422"/>
          <p:cNvSpPr/>
          <p:nvPr/>
        </p:nvSpPr>
        <p:spPr>
          <a:xfrm>
            <a:off x="218066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5" name="Shape 2423"/>
          <p:cNvSpPr/>
          <p:nvPr/>
        </p:nvSpPr>
        <p:spPr>
          <a:xfrm>
            <a:off x="234891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6" name="Shape 2424"/>
          <p:cNvSpPr/>
          <p:nvPr/>
        </p:nvSpPr>
        <p:spPr>
          <a:xfrm>
            <a:off x="25171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7" name="Shape 2425"/>
          <p:cNvSpPr/>
          <p:nvPr/>
        </p:nvSpPr>
        <p:spPr>
          <a:xfrm>
            <a:off x="268541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8" name="Shape 2426"/>
          <p:cNvSpPr/>
          <p:nvPr/>
        </p:nvSpPr>
        <p:spPr>
          <a:xfrm>
            <a:off x="28536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9" name="Shape 2427"/>
          <p:cNvSpPr/>
          <p:nvPr/>
        </p:nvSpPr>
        <p:spPr>
          <a:xfrm>
            <a:off x="302190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0" name="Shape 2428"/>
          <p:cNvSpPr/>
          <p:nvPr/>
        </p:nvSpPr>
        <p:spPr>
          <a:xfrm>
            <a:off x="319015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1" name="Shape 2429"/>
          <p:cNvSpPr/>
          <p:nvPr/>
        </p:nvSpPr>
        <p:spPr>
          <a:xfrm>
            <a:off x="33584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2" name="Shape 2430"/>
          <p:cNvSpPr/>
          <p:nvPr/>
        </p:nvSpPr>
        <p:spPr>
          <a:xfrm>
            <a:off x="352665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3" name="Shape 2431"/>
          <p:cNvSpPr/>
          <p:nvPr/>
        </p:nvSpPr>
        <p:spPr>
          <a:xfrm>
            <a:off x="36949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4" name="Shape 2432"/>
          <p:cNvSpPr/>
          <p:nvPr/>
        </p:nvSpPr>
        <p:spPr>
          <a:xfrm>
            <a:off x="386315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5" name="Shape 2433"/>
          <p:cNvSpPr/>
          <p:nvPr/>
        </p:nvSpPr>
        <p:spPr>
          <a:xfrm>
            <a:off x="403140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6" name="Shape 2434"/>
          <p:cNvSpPr/>
          <p:nvPr/>
        </p:nvSpPr>
        <p:spPr>
          <a:xfrm>
            <a:off x="41996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7" name="Shape 2435"/>
          <p:cNvSpPr/>
          <p:nvPr/>
        </p:nvSpPr>
        <p:spPr>
          <a:xfrm>
            <a:off x="436790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8" name="Shape 2436"/>
          <p:cNvSpPr/>
          <p:nvPr/>
        </p:nvSpPr>
        <p:spPr>
          <a:xfrm>
            <a:off x="45361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9" name="Shape 2437"/>
          <p:cNvSpPr/>
          <p:nvPr/>
        </p:nvSpPr>
        <p:spPr>
          <a:xfrm>
            <a:off x="470440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0" name="Shape 2438"/>
          <p:cNvSpPr/>
          <p:nvPr/>
        </p:nvSpPr>
        <p:spPr>
          <a:xfrm>
            <a:off x="487265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1" name="Shape 2439"/>
          <p:cNvSpPr/>
          <p:nvPr/>
        </p:nvSpPr>
        <p:spPr>
          <a:xfrm>
            <a:off x="50409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2" name="Shape 2440"/>
          <p:cNvSpPr/>
          <p:nvPr/>
        </p:nvSpPr>
        <p:spPr>
          <a:xfrm>
            <a:off x="520915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3" name="Shape 2441"/>
          <p:cNvSpPr/>
          <p:nvPr/>
        </p:nvSpPr>
        <p:spPr>
          <a:xfrm>
            <a:off x="53774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4" name="Shape 2442"/>
          <p:cNvSpPr/>
          <p:nvPr/>
        </p:nvSpPr>
        <p:spPr>
          <a:xfrm>
            <a:off x="554565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5" name="Shape 2443"/>
          <p:cNvSpPr/>
          <p:nvPr/>
        </p:nvSpPr>
        <p:spPr>
          <a:xfrm>
            <a:off x="571390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6" name="Shape 2444"/>
          <p:cNvSpPr/>
          <p:nvPr/>
        </p:nvSpPr>
        <p:spPr>
          <a:xfrm>
            <a:off x="58821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7" name="Shape 2445"/>
          <p:cNvSpPr/>
          <p:nvPr/>
        </p:nvSpPr>
        <p:spPr>
          <a:xfrm>
            <a:off x="605040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8" name="Shape 2446"/>
          <p:cNvSpPr/>
          <p:nvPr/>
        </p:nvSpPr>
        <p:spPr>
          <a:xfrm>
            <a:off x="62186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9" name="Shape 2447"/>
          <p:cNvSpPr/>
          <p:nvPr/>
        </p:nvSpPr>
        <p:spPr>
          <a:xfrm>
            <a:off x="638690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0" name="Shape 2448"/>
          <p:cNvSpPr/>
          <p:nvPr/>
        </p:nvSpPr>
        <p:spPr>
          <a:xfrm>
            <a:off x="655515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1" name="Shape 2449"/>
          <p:cNvSpPr/>
          <p:nvPr/>
        </p:nvSpPr>
        <p:spPr>
          <a:xfrm>
            <a:off x="67234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2" name="Shape 2450"/>
          <p:cNvSpPr/>
          <p:nvPr/>
        </p:nvSpPr>
        <p:spPr>
          <a:xfrm>
            <a:off x="689165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3" name="Shape 2451"/>
          <p:cNvSpPr/>
          <p:nvPr/>
        </p:nvSpPr>
        <p:spPr>
          <a:xfrm>
            <a:off x="70599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4" name="Shape 2452"/>
          <p:cNvSpPr/>
          <p:nvPr/>
        </p:nvSpPr>
        <p:spPr>
          <a:xfrm>
            <a:off x="722814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5" name="Shape 2453"/>
          <p:cNvSpPr/>
          <p:nvPr/>
        </p:nvSpPr>
        <p:spPr>
          <a:xfrm>
            <a:off x="739639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6" name="Shape 2454"/>
          <p:cNvSpPr/>
          <p:nvPr/>
        </p:nvSpPr>
        <p:spPr>
          <a:xfrm>
            <a:off x="75646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7" name="Shape 2455"/>
          <p:cNvSpPr/>
          <p:nvPr/>
        </p:nvSpPr>
        <p:spPr>
          <a:xfrm>
            <a:off x="773289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8" name="Shape 2456"/>
          <p:cNvSpPr/>
          <p:nvPr/>
        </p:nvSpPr>
        <p:spPr>
          <a:xfrm>
            <a:off x="79011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9" name="Shape 2457"/>
          <p:cNvSpPr/>
          <p:nvPr/>
        </p:nvSpPr>
        <p:spPr>
          <a:xfrm>
            <a:off x="806939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0" name="Shape 2458"/>
          <p:cNvSpPr/>
          <p:nvPr/>
        </p:nvSpPr>
        <p:spPr>
          <a:xfrm>
            <a:off x="823764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1" name="Shape 2459"/>
          <p:cNvSpPr/>
          <p:nvPr/>
        </p:nvSpPr>
        <p:spPr>
          <a:xfrm>
            <a:off x="84058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2" name="Shape 2460"/>
          <p:cNvSpPr/>
          <p:nvPr/>
        </p:nvSpPr>
        <p:spPr>
          <a:xfrm>
            <a:off x="857414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3" name="Shape 2461"/>
          <p:cNvSpPr/>
          <p:nvPr/>
        </p:nvSpPr>
        <p:spPr>
          <a:xfrm>
            <a:off x="87423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4" name="Shape 2462"/>
          <p:cNvSpPr/>
          <p:nvPr/>
        </p:nvSpPr>
        <p:spPr>
          <a:xfrm>
            <a:off x="891064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5" name="Shape 2463"/>
          <p:cNvSpPr/>
          <p:nvPr/>
        </p:nvSpPr>
        <p:spPr>
          <a:xfrm>
            <a:off x="907889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6" name="Shape 2464"/>
          <p:cNvSpPr/>
          <p:nvPr/>
        </p:nvSpPr>
        <p:spPr>
          <a:xfrm>
            <a:off x="92471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7" name="Shape 2465"/>
          <p:cNvSpPr/>
          <p:nvPr/>
        </p:nvSpPr>
        <p:spPr>
          <a:xfrm>
            <a:off x="941539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8" name="Shape 2466"/>
          <p:cNvSpPr/>
          <p:nvPr/>
        </p:nvSpPr>
        <p:spPr>
          <a:xfrm>
            <a:off x="95836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9" name="Shape 2467"/>
          <p:cNvSpPr/>
          <p:nvPr/>
        </p:nvSpPr>
        <p:spPr>
          <a:xfrm>
            <a:off x="975189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0" name="Shape 2468"/>
          <p:cNvSpPr/>
          <p:nvPr/>
        </p:nvSpPr>
        <p:spPr>
          <a:xfrm>
            <a:off x="992014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1" name="Shape 2469"/>
          <p:cNvSpPr/>
          <p:nvPr/>
        </p:nvSpPr>
        <p:spPr>
          <a:xfrm>
            <a:off x="100883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2" name="Shape 2470"/>
          <p:cNvSpPr/>
          <p:nvPr/>
        </p:nvSpPr>
        <p:spPr>
          <a:xfrm>
            <a:off x="1025664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3" name="Shape 2471"/>
          <p:cNvSpPr/>
          <p:nvPr/>
        </p:nvSpPr>
        <p:spPr>
          <a:xfrm>
            <a:off x="104248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4" name="Shape 2472"/>
          <p:cNvSpPr/>
          <p:nvPr/>
        </p:nvSpPr>
        <p:spPr>
          <a:xfrm>
            <a:off x="1059314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5" name="Shape 2473"/>
          <p:cNvSpPr/>
          <p:nvPr/>
        </p:nvSpPr>
        <p:spPr>
          <a:xfrm>
            <a:off x="1076139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6" name="Shape 2474"/>
          <p:cNvSpPr/>
          <p:nvPr/>
        </p:nvSpPr>
        <p:spPr>
          <a:xfrm>
            <a:off x="109296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7" name="Shape 2475"/>
          <p:cNvSpPr/>
          <p:nvPr/>
        </p:nvSpPr>
        <p:spPr>
          <a:xfrm>
            <a:off x="1109789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8" name="Shape 2476"/>
          <p:cNvSpPr/>
          <p:nvPr/>
        </p:nvSpPr>
        <p:spPr>
          <a:xfrm>
            <a:off x="112661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9" name="Shape 2477"/>
          <p:cNvSpPr/>
          <p:nvPr/>
        </p:nvSpPr>
        <p:spPr>
          <a:xfrm>
            <a:off x="1143438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0" name="Shape 2478"/>
          <p:cNvSpPr/>
          <p:nvPr/>
        </p:nvSpPr>
        <p:spPr>
          <a:xfrm>
            <a:off x="1160263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1" name="Shape 2479"/>
          <p:cNvSpPr/>
          <p:nvPr/>
        </p:nvSpPr>
        <p:spPr>
          <a:xfrm>
            <a:off x="117708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2" name="Shape 2480"/>
          <p:cNvSpPr/>
          <p:nvPr/>
        </p:nvSpPr>
        <p:spPr>
          <a:xfrm>
            <a:off x="1193913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3" name="Shape 2481"/>
          <p:cNvSpPr/>
          <p:nvPr/>
        </p:nvSpPr>
        <p:spPr>
          <a:xfrm>
            <a:off x="121073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4" name="Shape 2482"/>
          <p:cNvSpPr/>
          <p:nvPr/>
        </p:nvSpPr>
        <p:spPr>
          <a:xfrm>
            <a:off x="-658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5" name="Shape 2483"/>
          <p:cNvSpPr/>
          <p:nvPr/>
        </p:nvSpPr>
        <p:spPr>
          <a:xfrm>
            <a:off x="16166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6" name="Shape 2484"/>
          <p:cNvSpPr/>
          <p:nvPr/>
        </p:nvSpPr>
        <p:spPr>
          <a:xfrm>
            <a:off x="32991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7" name="Shape 2485"/>
          <p:cNvSpPr/>
          <p:nvPr/>
        </p:nvSpPr>
        <p:spPr>
          <a:xfrm>
            <a:off x="49816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8" name="Shape 2486"/>
          <p:cNvSpPr/>
          <p:nvPr/>
        </p:nvSpPr>
        <p:spPr>
          <a:xfrm>
            <a:off x="66641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9" name="Shape 2487"/>
          <p:cNvSpPr/>
          <p:nvPr/>
        </p:nvSpPr>
        <p:spPr>
          <a:xfrm>
            <a:off x="8346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0" name="Shape 2488"/>
          <p:cNvSpPr/>
          <p:nvPr/>
        </p:nvSpPr>
        <p:spPr>
          <a:xfrm>
            <a:off x="100291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1" name="Shape 2489"/>
          <p:cNvSpPr/>
          <p:nvPr/>
        </p:nvSpPr>
        <p:spPr>
          <a:xfrm>
            <a:off x="11711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2" name="Shape 2490"/>
          <p:cNvSpPr/>
          <p:nvPr/>
        </p:nvSpPr>
        <p:spPr>
          <a:xfrm>
            <a:off x="133941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3" name="Shape 2491"/>
          <p:cNvSpPr/>
          <p:nvPr/>
        </p:nvSpPr>
        <p:spPr>
          <a:xfrm>
            <a:off x="150766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4" name="Shape 2492"/>
          <p:cNvSpPr/>
          <p:nvPr/>
        </p:nvSpPr>
        <p:spPr>
          <a:xfrm>
            <a:off x="16759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5" name="Shape 2493"/>
          <p:cNvSpPr/>
          <p:nvPr/>
        </p:nvSpPr>
        <p:spPr>
          <a:xfrm>
            <a:off x="184416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6" name="Shape 2494"/>
          <p:cNvSpPr/>
          <p:nvPr/>
        </p:nvSpPr>
        <p:spPr>
          <a:xfrm>
            <a:off x="20124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7" name="Shape 2495"/>
          <p:cNvSpPr/>
          <p:nvPr/>
        </p:nvSpPr>
        <p:spPr>
          <a:xfrm>
            <a:off x="218066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8" name="Shape 2496"/>
          <p:cNvSpPr/>
          <p:nvPr/>
        </p:nvSpPr>
        <p:spPr>
          <a:xfrm>
            <a:off x="234891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9" name="Shape 2497"/>
          <p:cNvSpPr/>
          <p:nvPr/>
        </p:nvSpPr>
        <p:spPr>
          <a:xfrm>
            <a:off x="25171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0" name="Shape 2498"/>
          <p:cNvSpPr/>
          <p:nvPr/>
        </p:nvSpPr>
        <p:spPr>
          <a:xfrm>
            <a:off x="268541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1" name="Shape 2499"/>
          <p:cNvSpPr/>
          <p:nvPr/>
        </p:nvSpPr>
        <p:spPr>
          <a:xfrm>
            <a:off x="28536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2" name="Shape 2500"/>
          <p:cNvSpPr/>
          <p:nvPr/>
        </p:nvSpPr>
        <p:spPr>
          <a:xfrm>
            <a:off x="302190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3" name="Shape 2501"/>
          <p:cNvSpPr/>
          <p:nvPr/>
        </p:nvSpPr>
        <p:spPr>
          <a:xfrm>
            <a:off x="319015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4" name="Shape 2502"/>
          <p:cNvSpPr/>
          <p:nvPr/>
        </p:nvSpPr>
        <p:spPr>
          <a:xfrm>
            <a:off x="33584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5" name="Shape 2503"/>
          <p:cNvSpPr/>
          <p:nvPr/>
        </p:nvSpPr>
        <p:spPr>
          <a:xfrm>
            <a:off x="352665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6" name="Shape 2504"/>
          <p:cNvSpPr/>
          <p:nvPr/>
        </p:nvSpPr>
        <p:spPr>
          <a:xfrm>
            <a:off x="36949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7" name="Shape 2505"/>
          <p:cNvSpPr/>
          <p:nvPr/>
        </p:nvSpPr>
        <p:spPr>
          <a:xfrm>
            <a:off x="386315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8" name="Shape 2506"/>
          <p:cNvSpPr/>
          <p:nvPr/>
        </p:nvSpPr>
        <p:spPr>
          <a:xfrm>
            <a:off x="403140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9" name="Shape 2507"/>
          <p:cNvSpPr/>
          <p:nvPr/>
        </p:nvSpPr>
        <p:spPr>
          <a:xfrm>
            <a:off x="41996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0" name="Shape 2508"/>
          <p:cNvSpPr/>
          <p:nvPr/>
        </p:nvSpPr>
        <p:spPr>
          <a:xfrm>
            <a:off x="436790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1" name="Shape 2509"/>
          <p:cNvSpPr/>
          <p:nvPr/>
        </p:nvSpPr>
        <p:spPr>
          <a:xfrm>
            <a:off x="45361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2" name="Shape 2510"/>
          <p:cNvSpPr/>
          <p:nvPr/>
        </p:nvSpPr>
        <p:spPr>
          <a:xfrm>
            <a:off x="470440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3" name="Shape 2511"/>
          <p:cNvSpPr/>
          <p:nvPr/>
        </p:nvSpPr>
        <p:spPr>
          <a:xfrm>
            <a:off x="487265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4" name="Shape 2512"/>
          <p:cNvSpPr/>
          <p:nvPr/>
        </p:nvSpPr>
        <p:spPr>
          <a:xfrm>
            <a:off x="50409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5" name="Shape 2513"/>
          <p:cNvSpPr/>
          <p:nvPr/>
        </p:nvSpPr>
        <p:spPr>
          <a:xfrm>
            <a:off x="520915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6" name="Shape 2514"/>
          <p:cNvSpPr/>
          <p:nvPr/>
        </p:nvSpPr>
        <p:spPr>
          <a:xfrm>
            <a:off x="53774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7" name="Shape 2515"/>
          <p:cNvSpPr/>
          <p:nvPr/>
        </p:nvSpPr>
        <p:spPr>
          <a:xfrm>
            <a:off x="554565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8" name="Shape 2516"/>
          <p:cNvSpPr/>
          <p:nvPr/>
        </p:nvSpPr>
        <p:spPr>
          <a:xfrm>
            <a:off x="571390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9" name="Shape 2517"/>
          <p:cNvSpPr/>
          <p:nvPr/>
        </p:nvSpPr>
        <p:spPr>
          <a:xfrm>
            <a:off x="58821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0" name="Shape 2518"/>
          <p:cNvSpPr/>
          <p:nvPr/>
        </p:nvSpPr>
        <p:spPr>
          <a:xfrm>
            <a:off x="605040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1" name="Shape 2519"/>
          <p:cNvSpPr/>
          <p:nvPr/>
        </p:nvSpPr>
        <p:spPr>
          <a:xfrm>
            <a:off x="62186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2" name="Shape 2520"/>
          <p:cNvSpPr/>
          <p:nvPr/>
        </p:nvSpPr>
        <p:spPr>
          <a:xfrm>
            <a:off x="638690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3" name="Shape 2521"/>
          <p:cNvSpPr/>
          <p:nvPr/>
        </p:nvSpPr>
        <p:spPr>
          <a:xfrm>
            <a:off x="655515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4" name="Shape 2522"/>
          <p:cNvSpPr/>
          <p:nvPr/>
        </p:nvSpPr>
        <p:spPr>
          <a:xfrm>
            <a:off x="67234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5" name="Shape 2523"/>
          <p:cNvSpPr/>
          <p:nvPr/>
        </p:nvSpPr>
        <p:spPr>
          <a:xfrm>
            <a:off x="689165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6" name="Shape 2524"/>
          <p:cNvSpPr/>
          <p:nvPr/>
        </p:nvSpPr>
        <p:spPr>
          <a:xfrm>
            <a:off x="70599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7" name="Shape 2525"/>
          <p:cNvSpPr/>
          <p:nvPr/>
        </p:nvSpPr>
        <p:spPr>
          <a:xfrm>
            <a:off x="722814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8" name="Shape 2526"/>
          <p:cNvSpPr/>
          <p:nvPr/>
        </p:nvSpPr>
        <p:spPr>
          <a:xfrm>
            <a:off x="739639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9" name="Shape 2527"/>
          <p:cNvSpPr/>
          <p:nvPr/>
        </p:nvSpPr>
        <p:spPr>
          <a:xfrm>
            <a:off x="75646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0" name="Shape 2528"/>
          <p:cNvSpPr/>
          <p:nvPr/>
        </p:nvSpPr>
        <p:spPr>
          <a:xfrm>
            <a:off x="773289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1" name="Shape 2529"/>
          <p:cNvSpPr/>
          <p:nvPr/>
        </p:nvSpPr>
        <p:spPr>
          <a:xfrm>
            <a:off x="79011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2" name="Shape 2530"/>
          <p:cNvSpPr/>
          <p:nvPr/>
        </p:nvSpPr>
        <p:spPr>
          <a:xfrm>
            <a:off x="806939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3" name="Shape 2531"/>
          <p:cNvSpPr/>
          <p:nvPr/>
        </p:nvSpPr>
        <p:spPr>
          <a:xfrm>
            <a:off x="823764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4" name="Shape 2532"/>
          <p:cNvSpPr/>
          <p:nvPr/>
        </p:nvSpPr>
        <p:spPr>
          <a:xfrm>
            <a:off x="84058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5" name="Shape 2533"/>
          <p:cNvSpPr/>
          <p:nvPr/>
        </p:nvSpPr>
        <p:spPr>
          <a:xfrm>
            <a:off x="857414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6" name="Shape 2534"/>
          <p:cNvSpPr/>
          <p:nvPr/>
        </p:nvSpPr>
        <p:spPr>
          <a:xfrm>
            <a:off x="87423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7" name="Shape 2535"/>
          <p:cNvSpPr/>
          <p:nvPr/>
        </p:nvSpPr>
        <p:spPr>
          <a:xfrm>
            <a:off x="891064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8" name="Shape 2536"/>
          <p:cNvSpPr/>
          <p:nvPr/>
        </p:nvSpPr>
        <p:spPr>
          <a:xfrm>
            <a:off x="907889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9" name="Shape 2537"/>
          <p:cNvSpPr/>
          <p:nvPr/>
        </p:nvSpPr>
        <p:spPr>
          <a:xfrm>
            <a:off x="92471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0" name="Shape 2538"/>
          <p:cNvSpPr/>
          <p:nvPr/>
        </p:nvSpPr>
        <p:spPr>
          <a:xfrm>
            <a:off x="941539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1" name="Shape 2539"/>
          <p:cNvSpPr/>
          <p:nvPr/>
        </p:nvSpPr>
        <p:spPr>
          <a:xfrm>
            <a:off x="95836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2" name="Shape 2540"/>
          <p:cNvSpPr/>
          <p:nvPr/>
        </p:nvSpPr>
        <p:spPr>
          <a:xfrm>
            <a:off x="975189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3" name="Shape 2541"/>
          <p:cNvSpPr/>
          <p:nvPr/>
        </p:nvSpPr>
        <p:spPr>
          <a:xfrm>
            <a:off x="992014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4" name="Shape 2542"/>
          <p:cNvSpPr/>
          <p:nvPr/>
        </p:nvSpPr>
        <p:spPr>
          <a:xfrm>
            <a:off x="100883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5" name="Shape 2543"/>
          <p:cNvSpPr/>
          <p:nvPr/>
        </p:nvSpPr>
        <p:spPr>
          <a:xfrm>
            <a:off x="1025664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6" name="Shape 2544"/>
          <p:cNvSpPr/>
          <p:nvPr/>
        </p:nvSpPr>
        <p:spPr>
          <a:xfrm>
            <a:off x="104248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7" name="Shape 2545"/>
          <p:cNvSpPr/>
          <p:nvPr/>
        </p:nvSpPr>
        <p:spPr>
          <a:xfrm>
            <a:off x="1059314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8" name="Shape 2546"/>
          <p:cNvSpPr/>
          <p:nvPr/>
        </p:nvSpPr>
        <p:spPr>
          <a:xfrm>
            <a:off x="1076139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9" name="Shape 2547"/>
          <p:cNvSpPr/>
          <p:nvPr/>
        </p:nvSpPr>
        <p:spPr>
          <a:xfrm>
            <a:off x="109296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0" name="Shape 2548"/>
          <p:cNvSpPr/>
          <p:nvPr/>
        </p:nvSpPr>
        <p:spPr>
          <a:xfrm>
            <a:off x="1109789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1" name="Shape 2549"/>
          <p:cNvSpPr/>
          <p:nvPr/>
        </p:nvSpPr>
        <p:spPr>
          <a:xfrm>
            <a:off x="112661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2" name="Shape 2550"/>
          <p:cNvSpPr/>
          <p:nvPr/>
        </p:nvSpPr>
        <p:spPr>
          <a:xfrm>
            <a:off x="1143438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3" name="Shape 2551"/>
          <p:cNvSpPr/>
          <p:nvPr/>
        </p:nvSpPr>
        <p:spPr>
          <a:xfrm>
            <a:off x="1160263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4" name="Shape 2552"/>
          <p:cNvSpPr/>
          <p:nvPr/>
        </p:nvSpPr>
        <p:spPr>
          <a:xfrm>
            <a:off x="117708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5" name="Shape 2553"/>
          <p:cNvSpPr/>
          <p:nvPr/>
        </p:nvSpPr>
        <p:spPr>
          <a:xfrm>
            <a:off x="1193913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6" name="Shape 2554"/>
          <p:cNvSpPr/>
          <p:nvPr/>
        </p:nvSpPr>
        <p:spPr>
          <a:xfrm>
            <a:off x="121073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7" name="Shape 2555"/>
          <p:cNvSpPr/>
          <p:nvPr/>
        </p:nvSpPr>
        <p:spPr>
          <a:xfrm>
            <a:off x="-658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8" name="Shape 2556"/>
          <p:cNvSpPr/>
          <p:nvPr/>
        </p:nvSpPr>
        <p:spPr>
          <a:xfrm>
            <a:off x="16166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9" name="Shape 2557"/>
          <p:cNvSpPr/>
          <p:nvPr/>
        </p:nvSpPr>
        <p:spPr>
          <a:xfrm>
            <a:off x="32991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0" name="Shape 2558"/>
          <p:cNvSpPr/>
          <p:nvPr/>
        </p:nvSpPr>
        <p:spPr>
          <a:xfrm>
            <a:off x="49816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1" name="Shape 2559"/>
          <p:cNvSpPr/>
          <p:nvPr/>
        </p:nvSpPr>
        <p:spPr>
          <a:xfrm>
            <a:off x="66641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2" name="Shape 2560"/>
          <p:cNvSpPr/>
          <p:nvPr/>
        </p:nvSpPr>
        <p:spPr>
          <a:xfrm>
            <a:off x="8346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3" name="Shape 2561"/>
          <p:cNvSpPr/>
          <p:nvPr/>
        </p:nvSpPr>
        <p:spPr>
          <a:xfrm>
            <a:off x="100291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4" name="Shape 2562"/>
          <p:cNvSpPr/>
          <p:nvPr/>
        </p:nvSpPr>
        <p:spPr>
          <a:xfrm>
            <a:off x="11711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5" name="Shape 2563"/>
          <p:cNvSpPr/>
          <p:nvPr/>
        </p:nvSpPr>
        <p:spPr>
          <a:xfrm>
            <a:off x="133941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6" name="Shape 2564"/>
          <p:cNvSpPr/>
          <p:nvPr/>
        </p:nvSpPr>
        <p:spPr>
          <a:xfrm>
            <a:off x="150766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7" name="Shape 2565"/>
          <p:cNvSpPr/>
          <p:nvPr/>
        </p:nvSpPr>
        <p:spPr>
          <a:xfrm>
            <a:off x="16759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8" name="Shape 2566"/>
          <p:cNvSpPr/>
          <p:nvPr/>
        </p:nvSpPr>
        <p:spPr>
          <a:xfrm>
            <a:off x="184416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9" name="Shape 2567"/>
          <p:cNvSpPr/>
          <p:nvPr/>
        </p:nvSpPr>
        <p:spPr>
          <a:xfrm>
            <a:off x="20124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0" name="Shape 2568"/>
          <p:cNvSpPr/>
          <p:nvPr/>
        </p:nvSpPr>
        <p:spPr>
          <a:xfrm>
            <a:off x="218066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1" name="Shape 2569"/>
          <p:cNvSpPr/>
          <p:nvPr/>
        </p:nvSpPr>
        <p:spPr>
          <a:xfrm>
            <a:off x="234891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2" name="Shape 2570"/>
          <p:cNvSpPr/>
          <p:nvPr/>
        </p:nvSpPr>
        <p:spPr>
          <a:xfrm>
            <a:off x="25171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3" name="Shape 2571"/>
          <p:cNvSpPr/>
          <p:nvPr/>
        </p:nvSpPr>
        <p:spPr>
          <a:xfrm>
            <a:off x="268541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4" name="Shape 2572"/>
          <p:cNvSpPr/>
          <p:nvPr/>
        </p:nvSpPr>
        <p:spPr>
          <a:xfrm>
            <a:off x="28536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5" name="Shape 2573"/>
          <p:cNvSpPr/>
          <p:nvPr/>
        </p:nvSpPr>
        <p:spPr>
          <a:xfrm>
            <a:off x="302190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6" name="Shape 2574"/>
          <p:cNvSpPr/>
          <p:nvPr/>
        </p:nvSpPr>
        <p:spPr>
          <a:xfrm>
            <a:off x="319015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7" name="Shape 2575"/>
          <p:cNvSpPr/>
          <p:nvPr/>
        </p:nvSpPr>
        <p:spPr>
          <a:xfrm>
            <a:off x="33584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8" name="Shape 2576"/>
          <p:cNvSpPr/>
          <p:nvPr/>
        </p:nvSpPr>
        <p:spPr>
          <a:xfrm>
            <a:off x="352665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9" name="Shape 2577"/>
          <p:cNvSpPr/>
          <p:nvPr/>
        </p:nvSpPr>
        <p:spPr>
          <a:xfrm>
            <a:off x="36949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0" name="Shape 2578"/>
          <p:cNvSpPr/>
          <p:nvPr/>
        </p:nvSpPr>
        <p:spPr>
          <a:xfrm>
            <a:off x="386315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1" name="Shape 2579"/>
          <p:cNvSpPr/>
          <p:nvPr/>
        </p:nvSpPr>
        <p:spPr>
          <a:xfrm>
            <a:off x="403140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2" name="Shape 2580"/>
          <p:cNvSpPr/>
          <p:nvPr/>
        </p:nvSpPr>
        <p:spPr>
          <a:xfrm>
            <a:off x="41996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3" name="Shape 2581"/>
          <p:cNvSpPr/>
          <p:nvPr/>
        </p:nvSpPr>
        <p:spPr>
          <a:xfrm>
            <a:off x="436790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4" name="Shape 2582"/>
          <p:cNvSpPr/>
          <p:nvPr/>
        </p:nvSpPr>
        <p:spPr>
          <a:xfrm>
            <a:off x="45361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5" name="Shape 2583"/>
          <p:cNvSpPr/>
          <p:nvPr/>
        </p:nvSpPr>
        <p:spPr>
          <a:xfrm>
            <a:off x="470440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6" name="Shape 2584"/>
          <p:cNvSpPr/>
          <p:nvPr/>
        </p:nvSpPr>
        <p:spPr>
          <a:xfrm>
            <a:off x="487265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7" name="Shape 2585"/>
          <p:cNvSpPr/>
          <p:nvPr/>
        </p:nvSpPr>
        <p:spPr>
          <a:xfrm>
            <a:off x="50409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8" name="Shape 2586"/>
          <p:cNvSpPr/>
          <p:nvPr/>
        </p:nvSpPr>
        <p:spPr>
          <a:xfrm>
            <a:off x="520915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9" name="Shape 2587"/>
          <p:cNvSpPr/>
          <p:nvPr/>
        </p:nvSpPr>
        <p:spPr>
          <a:xfrm>
            <a:off x="53774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0" name="Shape 2588"/>
          <p:cNvSpPr/>
          <p:nvPr/>
        </p:nvSpPr>
        <p:spPr>
          <a:xfrm>
            <a:off x="554565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1" name="Shape 2589"/>
          <p:cNvSpPr/>
          <p:nvPr/>
        </p:nvSpPr>
        <p:spPr>
          <a:xfrm>
            <a:off x="571390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2" name="Shape 2590"/>
          <p:cNvSpPr/>
          <p:nvPr/>
        </p:nvSpPr>
        <p:spPr>
          <a:xfrm>
            <a:off x="58821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3" name="Shape 2591"/>
          <p:cNvSpPr/>
          <p:nvPr/>
        </p:nvSpPr>
        <p:spPr>
          <a:xfrm>
            <a:off x="605040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4" name="Shape 2592"/>
          <p:cNvSpPr/>
          <p:nvPr/>
        </p:nvSpPr>
        <p:spPr>
          <a:xfrm>
            <a:off x="62186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5" name="Shape 2593"/>
          <p:cNvSpPr/>
          <p:nvPr/>
        </p:nvSpPr>
        <p:spPr>
          <a:xfrm>
            <a:off x="638690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6" name="Shape 2594"/>
          <p:cNvSpPr/>
          <p:nvPr/>
        </p:nvSpPr>
        <p:spPr>
          <a:xfrm>
            <a:off x="655515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7" name="Shape 2595"/>
          <p:cNvSpPr/>
          <p:nvPr/>
        </p:nvSpPr>
        <p:spPr>
          <a:xfrm>
            <a:off x="67234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8" name="Shape 2596"/>
          <p:cNvSpPr/>
          <p:nvPr/>
        </p:nvSpPr>
        <p:spPr>
          <a:xfrm>
            <a:off x="689165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9" name="Shape 2597"/>
          <p:cNvSpPr/>
          <p:nvPr/>
        </p:nvSpPr>
        <p:spPr>
          <a:xfrm>
            <a:off x="70599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0" name="Shape 2598"/>
          <p:cNvSpPr/>
          <p:nvPr/>
        </p:nvSpPr>
        <p:spPr>
          <a:xfrm>
            <a:off x="722814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1" name="Shape 2599"/>
          <p:cNvSpPr/>
          <p:nvPr/>
        </p:nvSpPr>
        <p:spPr>
          <a:xfrm>
            <a:off x="739639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2" name="Shape 2600"/>
          <p:cNvSpPr/>
          <p:nvPr/>
        </p:nvSpPr>
        <p:spPr>
          <a:xfrm>
            <a:off x="75646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3" name="Shape 2601"/>
          <p:cNvSpPr/>
          <p:nvPr/>
        </p:nvSpPr>
        <p:spPr>
          <a:xfrm>
            <a:off x="773289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4" name="Shape 2602"/>
          <p:cNvSpPr/>
          <p:nvPr/>
        </p:nvSpPr>
        <p:spPr>
          <a:xfrm>
            <a:off x="79011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5" name="Shape 2603"/>
          <p:cNvSpPr/>
          <p:nvPr/>
        </p:nvSpPr>
        <p:spPr>
          <a:xfrm>
            <a:off x="806939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6" name="Shape 2604"/>
          <p:cNvSpPr/>
          <p:nvPr/>
        </p:nvSpPr>
        <p:spPr>
          <a:xfrm>
            <a:off x="823764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7" name="Shape 2605"/>
          <p:cNvSpPr/>
          <p:nvPr/>
        </p:nvSpPr>
        <p:spPr>
          <a:xfrm>
            <a:off x="84058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8" name="Shape 2606"/>
          <p:cNvSpPr/>
          <p:nvPr/>
        </p:nvSpPr>
        <p:spPr>
          <a:xfrm>
            <a:off x="857414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9" name="Shape 2607"/>
          <p:cNvSpPr/>
          <p:nvPr/>
        </p:nvSpPr>
        <p:spPr>
          <a:xfrm>
            <a:off x="87423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0" name="Shape 2608"/>
          <p:cNvSpPr/>
          <p:nvPr/>
        </p:nvSpPr>
        <p:spPr>
          <a:xfrm>
            <a:off x="891064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1" name="Shape 2609"/>
          <p:cNvSpPr/>
          <p:nvPr/>
        </p:nvSpPr>
        <p:spPr>
          <a:xfrm>
            <a:off x="907889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2" name="Shape 2610"/>
          <p:cNvSpPr/>
          <p:nvPr/>
        </p:nvSpPr>
        <p:spPr>
          <a:xfrm>
            <a:off x="92471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3" name="Shape 2611"/>
          <p:cNvSpPr/>
          <p:nvPr/>
        </p:nvSpPr>
        <p:spPr>
          <a:xfrm>
            <a:off x="941539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4" name="Shape 2612"/>
          <p:cNvSpPr/>
          <p:nvPr/>
        </p:nvSpPr>
        <p:spPr>
          <a:xfrm>
            <a:off x="95836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5" name="Shape 2613"/>
          <p:cNvSpPr/>
          <p:nvPr/>
        </p:nvSpPr>
        <p:spPr>
          <a:xfrm>
            <a:off x="975189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6" name="Shape 2614"/>
          <p:cNvSpPr/>
          <p:nvPr/>
        </p:nvSpPr>
        <p:spPr>
          <a:xfrm>
            <a:off x="992014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7" name="Shape 2615"/>
          <p:cNvSpPr/>
          <p:nvPr/>
        </p:nvSpPr>
        <p:spPr>
          <a:xfrm>
            <a:off x="100883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8" name="Shape 2616"/>
          <p:cNvSpPr/>
          <p:nvPr/>
        </p:nvSpPr>
        <p:spPr>
          <a:xfrm>
            <a:off x="1025664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9" name="Shape 2617"/>
          <p:cNvSpPr/>
          <p:nvPr/>
        </p:nvSpPr>
        <p:spPr>
          <a:xfrm>
            <a:off x="104248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0" name="Shape 2618"/>
          <p:cNvSpPr/>
          <p:nvPr/>
        </p:nvSpPr>
        <p:spPr>
          <a:xfrm>
            <a:off x="1059314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1" name="Shape 2619"/>
          <p:cNvSpPr/>
          <p:nvPr/>
        </p:nvSpPr>
        <p:spPr>
          <a:xfrm>
            <a:off x="1076139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2" name="Shape 2620"/>
          <p:cNvSpPr/>
          <p:nvPr/>
        </p:nvSpPr>
        <p:spPr>
          <a:xfrm>
            <a:off x="109296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3" name="Shape 2621"/>
          <p:cNvSpPr/>
          <p:nvPr/>
        </p:nvSpPr>
        <p:spPr>
          <a:xfrm>
            <a:off x="1109789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4" name="Shape 2622"/>
          <p:cNvSpPr/>
          <p:nvPr/>
        </p:nvSpPr>
        <p:spPr>
          <a:xfrm>
            <a:off x="112661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5" name="Shape 2623"/>
          <p:cNvSpPr/>
          <p:nvPr/>
        </p:nvSpPr>
        <p:spPr>
          <a:xfrm>
            <a:off x="1143438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6" name="Shape 2624"/>
          <p:cNvSpPr/>
          <p:nvPr/>
        </p:nvSpPr>
        <p:spPr>
          <a:xfrm>
            <a:off x="1160263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7" name="Shape 2625"/>
          <p:cNvSpPr/>
          <p:nvPr/>
        </p:nvSpPr>
        <p:spPr>
          <a:xfrm>
            <a:off x="117708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8" name="Shape 2626"/>
          <p:cNvSpPr/>
          <p:nvPr/>
        </p:nvSpPr>
        <p:spPr>
          <a:xfrm>
            <a:off x="1193913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9" name="Shape 2627"/>
          <p:cNvSpPr/>
          <p:nvPr/>
        </p:nvSpPr>
        <p:spPr>
          <a:xfrm>
            <a:off x="121073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0" name="Shape 2628"/>
          <p:cNvSpPr/>
          <p:nvPr/>
        </p:nvSpPr>
        <p:spPr>
          <a:xfrm>
            <a:off x="-658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1" name="Shape 2629"/>
          <p:cNvSpPr/>
          <p:nvPr/>
        </p:nvSpPr>
        <p:spPr>
          <a:xfrm>
            <a:off x="16166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2" name="Shape 2630"/>
          <p:cNvSpPr/>
          <p:nvPr/>
        </p:nvSpPr>
        <p:spPr>
          <a:xfrm>
            <a:off x="32991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3" name="Shape 2631"/>
          <p:cNvSpPr/>
          <p:nvPr/>
        </p:nvSpPr>
        <p:spPr>
          <a:xfrm>
            <a:off x="49816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4" name="Shape 2632"/>
          <p:cNvSpPr/>
          <p:nvPr/>
        </p:nvSpPr>
        <p:spPr>
          <a:xfrm>
            <a:off x="66641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5" name="Shape 2633"/>
          <p:cNvSpPr/>
          <p:nvPr/>
        </p:nvSpPr>
        <p:spPr>
          <a:xfrm>
            <a:off x="8346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6" name="Shape 2634"/>
          <p:cNvSpPr/>
          <p:nvPr/>
        </p:nvSpPr>
        <p:spPr>
          <a:xfrm>
            <a:off x="100291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7" name="Shape 2635"/>
          <p:cNvSpPr/>
          <p:nvPr/>
        </p:nvSpPr>
        <p:spPr>
          <a:xfrm>
            <a:off x="11711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8" name="Shape 2636"/>
          <p:cNvSpPr/>
          <p:nvPr/>
        </p:nvSpPr>
        <p:spPr>
          <a:xfrm>
            <a:off x="133941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9" name="Shape 2637"/>
          <p:cNvSpPr/>
          <p:nvPr/>
        </p:nvSpPr>
        <p:spPr>
          <a:xfrm>
            <a:off x="150766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0" name="Shape 2638"/>
          <p:cNvSpPr/>
          <p:nvPr/>
        </p:nvSpPr>
        <p:spPr>
          <a:xfrm>
            <a:off x="16759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1" name="Shape 2639"/>
          <p:cNvSpPr/>
          <p:nvPr/>
        </p:nvSpPr>
        <p:spPr>
          <a:xfrm>
            <a:off x="184416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2" name="Shape 2640"/>
          <p:cNvSpPr/>
          <p:nvPr/>
        </p:nvSpPr>
        <p:spPr>
          <a:xfrm>
            <a:off x="20124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3" name="Shape 2641"/>
          <p:cNvSpPr/>
          <p:nvPr/>
        </p:nvSpPr>
        <p:spPr>
          <a:xfrm>
            <a:off x="218066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4" name="Shape 2642"/>
          <p:cNvSpPr/>
          <p:nvPr/>
        </p:nvSpPr>
        <p:spPr>
          <a:xfrm>
            <a:off x="234891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5" name="Shape 2643"/>
          <p:cNvSpPr/>
          <p:nvPr/>
        </p:nvSpPr>
        <p:spPr>
          <a:xfrm>
            <a:off x="25171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6" name="Shape 2644"/>
          <p:cNvSpPr/>
          <p:nvPr/>
        </p:nvSpPr>
        <p:spPr>
          <a:xfrm>
            <a:off x="268541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7" name="Shape 2645"/>
          <p:cNvSpPr/>
          <p:nvPr/>
        </p:nvSpPr>
        <p:spPr>
          <a:xfrm>
            <a:off x="28536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8" name="Shape 2646"/>
          <p:cNvSpPr/>
          <p:nvPr/>
        </p:nvSpPr>
        <p:spPr>
          <a:xfrm>
            <a:off x="302190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9" name="Shape 2647"/>
          <p:cNvSpPr/>
          <p:nvPr/>
        </p:nvSpPr>
        <p:spPr>
          <a:xfrm>
            <a:off x="319015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0" name="Shape 2648"/>
          <p:cNvSpPr/>
          <p:nvPr/>
        </p:nvSpPr>
        <p:spPr>
          <a:xfrm>
            <a:off x="33584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1" name="Shape 2649"/>
          <p:cNvSpPr/>
          <p:nvPr/>
        </p:nvSpPr>
        <p:spPr>
          <a:xfrm>
            <a:off x="352665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2" name="Shape 2650"/>
          <p:cNvSpPr/>
          <p:nvPr/>
        </p:nvSpPr>
        <p:spPr>
          <a:xfrm>
            <a:off x="36949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3" name="Shape 2651"/>
          <p:cNvSpPr/>
          <p:nvPr/>
        </p:nvSpPr>
        <p:spPr>
          <a:xfrm>
            <a:off x="386315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4" name="Shape 2652"/>
          <p:cNvSpPr/>
          <p:nvPr/>
        </p:nvSpPr>
        <p:spPr>
          <a:xfrm>
            <a:off x="403140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5" name="Shape 2653"/>
          <p:cNvSpPr/>
          <p:nvPr/>
        </p:nvSpPr>
        <p:spPr>
          <a:xfrm>
            <a:off x="41996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6" name="Shape 2654"/>
          <p:cNvSpPr/>
          <p:nvPr/>
        </p:nvSpPr>
        <p:spPr>
          <a:xfrm>
            <a:off x="436790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7" name="Shape 2655"/>
          <p:cNvSpPr/>
          <p:nvPr/>
        </p:nvSpPr>
        <p:spPr>
          <a:xfrm>
            <a:off x="45361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8" name="Shape 2656"/>
          <p:cNvSpPr/>
          <p:nvPr/>
        </p:nvSpPr>
        <p:spPr>
          <a:xfrm>
            <a:off x="470440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9" name="Shape 2657"/>
          <p:cNvSpPr/>
          <p:nvPr/>
        </p:nvSpPr>
        <p:spPr>
          <a:xfrm>
            <a:off x="487265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0" name="Shape 2658"/>
          <p:cNvSpPr/>
          <p:nvPr/>
        </p:nvSpPr>
        <p:spPr>
          <a:xfrm>
            <a:off x="50409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1" name="Shape 2659"/>
          <p:cNvSpPr/>
          <p:nvPr/>
        </p:nvSpPr>
        <p:spPr>
          <a:xfrm>
            <a:off x="520915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2" name="Shape 2660"/>
          <p:cNvSpPr/>
          <p:nvPr/>
        </p:nvSpPr>
        <p:spPr>
          <a:xfrm>
            <a:off x="53774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3" name="Shape 2661"/>
          <p:cNvSpPr/>
          <p:nvPr/>
        </p:nvSpPr>
        <p:spPr>
          <a:xfrm>
            <a:off x="554565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4" name="Shape 2662"/>
          <p:cNvSpPr/>
          <p:nvPr/>
        </p:nvSpPr>
        <p:spPr>
          <a:xfrm>
            <a:off x="571390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5" name="Shape 2663"/>
          <p:cNvSpPr/>
          <p:nvPr/>
        </p:nvSpPr>
        <p:spPr>
          <a:xfrm>
            <a:off x="58821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6" name="Shape 2664"/>
          <p:cNvSpPr/>
          <p:nvPr/>
        </p:nvSpPr>
        <p:spPr>
          <a:xfrm>
            <a:off x="605040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7" name="Shape 2665"/>
          <p:cNvSpPr/>
          <p:nvPr/>
        </p:nvSpPr>
        <p:spPr>
          <a:xfrm>
            <a:off x="62186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8" name="Shape 2666"/>
          <p:cNvSpPr/>
          <p:nvPr/>
        </p:nvSpPr>
        <p:spPr>
          <a:xfrm>
            <a:off x="638690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9" name="Shape 2667"/>
          <p:cNvSpPr/>
          <p:nvPr/>
        </p:nvSpPr>
        <p:spPr>
          <a:xfrm>
            <a:off x="655515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0" name="Shape 2668"/>
          <p:cNvSpPr/>
          <p:nvPr/>
        </p:nvSpPr>
        <p:spPr>
          <a:xfrm>
            <a:off x="67234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1" name="Shape 2669"/>
          <p:cNvSpPr/>
          <p:nvPr/>
        </p:nvSpPr>
        <p:spPr>
          <a:xfrm>
            <a:off x="689165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2" name="Shape 2670"/>
          <p:cNvSpPr/>
          <p:nvPr/>
        </p:nvSpPr>
        <p:spPr>
          <a:xfrm>
            <a:off x="70599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3" name="Shape 2671"/>
          <p:cNvSpPr/>
          <p:nvPr/>
        </p:nvSpPr>
        <p:spPr>
          <a:xfrm>
            <a:off x="722814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4" name="Shape 2672"/>
          <p:cNvSpPr/>
          <p:nvPr/>
        </p:nvSpPr>
        <p:spPr>
          <a:xfrm>
            <a:off x="739639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5" name="Shape 2673"/>
          <p:cNvSpPr/>
          <p:nvPr/>
        </p:nvSpPr>
        <p:spPr>
          <a:xfrm>
            <a:off x="75646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6" name="Shape 2674"/>
          <p:cNvSpPr/>
          <p:nvPr/>
        </p:nvSpPr>
        <p:spPr>
          <a:xfrm>
            <a:off x="773289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7" name="Shape 2675"/>
          <p:cNvSpPr/>
          <p:nvPr/>
        </p:nvSpPr>
        <p:spPr>
          <a:xfrm>
            <a:off x="79011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8" name="Shape 2676"/>
          <p:cNvSpPr/>
          <p:nvPr/>
        </p:nvSpPr>
        <p:spPr>
          <a:xfrm>
            <a:off x="806939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9" name="Shape 2677"/>
          <p:cNvSpPr/>
          <p:nvPr/>
        </p:nvSpPr>
        <p:spPr>
          <a:xfrm>
            <a:off x="823764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0" name="Shape 2678"/>
          <p:cNvSpPr/>
          <p:nvPr/>
        </p:nvSpPr>
        <p:spPr>
          <a:xfrm>
            <a:off x="84058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1" name="Shape 2679"/>
          <p:cNvSpPr/>
          <p:nvPr/>
        </p:nvSpPr>
        <p:spPr>
          <a:xfrm>
            <a:off x="857414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2" name="Shape 2680"/>
          <p:cNvSpPr/>
          <p:nvPr/>
        </p:nvSpPr>
        <p:spPr>
          <a:xfrm>
            <a:off x="87423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3" name="Shape 2681"/>
          <p:cNvSpPr/>
          <p:nvPr/>
        </p:nvSpPr>
        <p:spPr>
          <a:xfrm>
            <a:off x="891064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4" name="Shape 2682"/>
          <p:cNvSpPr/>
          <p:nvPr/>
        </p:nvSpPr>
        <p:spPr>
          <a:xfrm>
            <a:off x="907889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5" name="Shape 2683"/>
          <p:cNvSpPr/>
          <p:nvPr/>
        </p:nvSpPr>
        <p:spPr>
          <a:xfrm>
            <a:off x="92471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6" name="Shape 2684"/>
          <p:cNvSpPr/>
          <p:nvPr/>
        </p:nvSpPr>
        <p:spPr>
          <a:xfrm>
            <a:off x="941539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7" name="Shape 2685"/>
          <p:cNvSpPr/>
          <p:nvPr/>
        </p:nvSpPr>
        <p:spPr>
          <a:xfrm>
            <a:off x="95836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8" name="Shape 2686"/>
          <p:cNvSpPr/>
          <p:nvPr/>
        </p:nvSpPr>
        <p:spPr>
          <a:xfrm>
            <a:off x="975189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9" name="Shape 2687"/>
          <p:cNvSpPr/>
          <p:nvPr/>
        </p:nvSpPr>
        <p:spPr>
          <a:xfrm>
            <a:off x="992014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0" name="Shape 2688"/>
          <p:cNvSpPr/>
          <p:nvPr/>
        </p:nvSpPr>
        <p:spPr>
          <a:xfrm>
            <a:off x="100883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1" name="Shape 2689"/>
          <p:cNvSpPr/>
          <p:nvPr/>
        </p:nvSpPr>
        <p:spPr>
          <a:xfrm>
            <a:off x="1025664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2" name="Shape 2690"/>
          <p:cNvSpPr/>
          <p:nvPr/>
        </p:nvSpPr>
        <p:spPr>
          <a:xfrm>
            <a:off x="104248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3" name="Shape 2691"/>
          <p:cNvSpPr/>
          <p:nvPr/>
        </p:nvSpPr>
        <p:spPr>
          <a:xfrm>
            <a:off x="1059314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4" name="Shape 2692"/>
          <p:cNvSpPr/>
          <p:nvPr/>
        </p:nvSpPr>
        <p:spPr>
          <a:xfrm>
            <a:off x="1076139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5" name="Shape 2693"/>
          <p:cNvSpPr/>
          <p:nvPr/>
        </p:nvSpPr>
        <p:spPr>
          <a:xfrm>
            <a:off x="109296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6" name="Shape 2694"/>
          <p:cNvSpPr/>
          <p:nvPr/>
        </p:nvSpPr>
        <p:spPr>
          <a:xfrm>
            <a:off x="1109789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7" name="Shape 2695"/>
          <p:cNvSpPr/>
          <p:nvPr/>
        </p:nvSpPr>
        <p:spPr>
          <a:xfrm>
            <a:off x="112661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8" name="Shape 2696"/>
          <p:cNvSpPr/>
          <p:nvPr/>
        </p:nvSpPr>
        <p:spPr>
          <a:xfrm>
            <a:off x="1143438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9" name="Shape 2697"/>
          <p:cNvSpPr/>
          <p:nvPr/>
        </p:nvSpPr>
        <p:spPr>
          <a:xfrm>
            <a:off x="1160263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0" name="Shape 2698"/>
          <p:cNvSpPr/>
          <p:nvPr/>
        </p:nvSpPr>
        <p:spPr>
          <a:xfrm>
            <a:off x="117708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1" name="Shape 2699"/>
          <p:cNvSpPr/>
          <p:nvPr/>
        </p:nvSpPr>
        <p:spPr>
          <a:xfrm>
            <a:off x="1193913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2" name="Shape 2700"/>
          <p:cNvSpPr/>
          <p:nvPr/>
        </p:nvSpPr>
        <p:spPr>
          <a:xfrm>
            <a:off x="121073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3" name="Shape 2701"/>
          <p:cNvSpPr/>
          <p:nvPr/>
        </p:nvSpPr>
        <p:spPr>
          <a:xfrm>
            <a:off x="-658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4" name="Shape 2702"/>
          <p:cNvSpPr/>
          <p:nvPr/>
        </p:nvSpPr>
        <p:spPr>
          <a:xfrm>
            <a:off x="16166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5" name="Shape 2703"/>
          <p:cNvSpPr/>
          <p:nvPr/>
        </p:nvSpPr>
        <p:spPr>
          <a:xfrm>
            <a:off x="32991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6" name="Shape 2704"/>
          <p:cNvSpPr/>
          <p:nvPr/>
        </p:nvSpPr>
        <p:spPr>
          <a:xfrm>
            <a:off x="49816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7" name="Shape 2705"/>
          <p:cNvSpPr/>
          <p:nvPr/>
        </p:nvSpPr>
        <p:spPr>
          <a:xfrm>
            <a:off x="66641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8" name="Shape 2706"/>
          <p:cNvSpPr/>
          <p:nvPr/>
        </p:nvSpPr>
        <p:spPr>
          <a:xfrm>
            <a:off x="8346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9" name="Shape 2707"/>
          <p:cNvSpPr/>
          <p:nvPr/>
        </p:nvSpPr>
        <p:spPr>
          <a:xfrm>
            <a:off x="100291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0" name="Shape 2708"/>
          <p:cNvSpPr/>
          <p:nvPr/>
        </p:nvSpPr>
        <p:spPr>
          <a:xfrm>
            <a:off x="11711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1" name="Shape 2709"/>
          <p:cNvSpPr/>
          <p:nvPr/>
        </p:nvSpPr>
        <p:spPr>
          <a:xfrm>
            <a:off x="133941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2" name="Shape 2710"/>
          <p:cNvSpPr/>
          <p:nvPr/>
        </p:nvSpPr>
        <p:spPr>
          <a:xfrm>
            <a:off x="150766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3" name="Shape 2711"/>
          <p:cNvSpPr/>
          <p:nvPr/>
        </p:nvSpPr>
        <p:spPr>
          <a:xfrm>
            <a:off x="16759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4" name="Shape 2712"/>
          <p:cNvSpPr/>
          <p:nvPr/>
        </p:nvSpPr>
        <p:spPr>
          <a:xfrm>
            <a:off x="184416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5" name="Shape 2713"/>
          <p:cNvSpPr/>
          <p:nvPr/>
        </p:nvSpPr>
        <p:spPr>
          <a:xfrm>
            <a:off x="20124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6" name="Shape 2714"/>
          <p:cNvSpPr/>
          <p:nvPr/>
        </p:nvSpPr>
        <p:spPr>
          <a:xfrm>
            <a:off x="218066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7" name="Shape 2715"/>
          <p:cNvSpPr/>
          <p:nvPr/>
        </p:nvSpPr>
        <p:spPr>
          <a:xfrm>
            <a:off x="234891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8" name="Shape 2716"/>
          <p:cNvSpPr/>
          <p:nvPr/>
        </p:nvSpPr>
        <p:spPr>
          <a:xfrm>
            <a:off x="25171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9" name="Shape 2717"/>
          <p:cNvSpPr/>
          <p:nvPr/>
        </p:nvSpPr>
        <p:spPr>
          <a:xfrm>
            <a:off x="268541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0" name="Shape 2718"/>
          <p:cNvSpPr/>
          <p:nvPr/>
        </p:nvSpPr>
        <p:spPr>
          <a:xfrm>
            <a:off x="28536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1" name="Shape 2719"/>
          <p:cNvSpPr/>
          <p:nvPr/>
        </p:nvSpPr>
        <p:spPr>
          <a:xfrm>
            <a:off x="302190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2" name="Shape 2720"/>
          <p:cNvSpPr/>
          <p:nvPr/>
        </p:nvSpPr>
        <p:spPr>
          <a:xfrm>
            <a:off x="319015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3" name="Shape 2721"/>
          <p:cNvSpPr/>
          <p:nvPr/>
        </p:nvSpPr>
        <p:spPr>
          <a:xfrm>
            <a:off x="33584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4" name="Shape 2722"/>
          <p:cNvSpPr/>
          <p:nvPr/>
        </p:nvSpPr>
        <p:spPr>
          <a:xfrm>
            <a:off x="352665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5" name="Shape 2723"/>
          <p:cNvSpPr/>
          <p:nvPr/>
        </p:nvSpPr>
        <p:spPr>
          <a:xfrm>
            <a:off x="36949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6" name="Shape 2724"/>
          <p:cNvSpPr/>
          <p:nvPr/>
        </p:nvSpPr>
        <p:spPr>
          <a:xfrm>
            <a:off x="386315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7" name="Shape 2725"/>
          <p:cNvSpPr/>
          <p:nvPr/>
        </p:nvSpPr>
        <p:spPr>
          <a:xfrm>
            <a:off x="403140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8" name="Shape 2726"/>
          <p:cNvSpPr/>
          <p:nvPr/>
        </p:nvSpPr>
        <p:spPr>
          <a:xfrm>
            <a:off x="41996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9" name="Shape 2727"/>
          <p:cNvSpPr/>
          <p:nvPr/>
        </p:nvSpPr>
        <p:spPr>
          <a:xfrm>
            <a:off x="436790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0" name="Shape 2728"/>
          <p:cNvSpPr/>
          <p:nvPr/>
        </p:nvSpPr>
        <p:spPr>
          <a:xfrm>
            <a:off x="45361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1" name="Shape 2729"/>
          <p:cNvSpPr/>
          <p:nvPr/>
        </p:nvSpPr>
        <p:spPr>
          <a:xfrm>
            <a:off x="470440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2" name="Shape 2730"/>
          <p:cNvSpPr/>
          <p:nvPr/>
        </p:nvSpPr>
        <p:spPr>
          <a:xfrm>
            <a:off x="487265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3" name="Shape 2731"/>
          <p:cNvSpPr/>
          <p:nvPr/>
        </p:nvSpPr>
        <p:spPr>
          <a:xfrm>
            <a:off x="50409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4" name="Shape 2732"/>
          <p:cNvSpPr/>
          <p:nvPr/>
        </p:nvSpPr>
        <p:spPr>
          <a:xfrm>
            <a:off x="520915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5" name="Shape 2733"/>
          <p:cNvSpPr/>
          <p:nvPr/>
        </p:nvSpPr>
        <p:spPr>
          <a:xfrm>
            <a:off x="53774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6" name="Shape 2734"/>
          <p:cNvSpPr/>
          <p:nvPr/>
        </p:nvSpPr>
        <p:spPr>
          <a:xfrm>
            <a:off x="554565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7" name="Shape 2735"/>
          <p:cNvSpPr/>
          <p:nvPr/>
        </p:nvSpPr>
        <p:spPr>
          <a:xfrm>
            <a:off x="571390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8" name="Shape 2736"/>
          <p:cNvSpPr/>
          <p:nvPr/>
        </p:nvSpPr>
        <p:spPr>
          <a:xfrm>
            <a:off x="58821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9" name="Shape 2737"/>
          <p:cNvSpPr/>
          <p:nvPr/>
        </p:nvSpPr>
        <p:spPr>
          <a:xfrm>
            <a:off x="605040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0" name="Shape 2738"/>
          <p:cNvSpPr/>
          <p:nvPr/>
        </p:nvSpPr>
        <p:spPr>
          <a:xfrm>
            <a:off x="62186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1" name="Shape 2739"/>
          <p:cNvSpPr/>
          <p:nvPr/>
        </p:nvSpPr>
        <p:spPr>
          <a:xfrm>
            <a:off x="638690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2" name="Shape 2740"/>
          <p:cNvSpPr/>
          <p:nvPr/>
        </p:nvSpPr>
        <p:spPr>
          <a:xfrm>
            <a:off x="655515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3" name="Shape 2741"/>
          <p:cNvSpPr/>
          <p:nvPr/>
        </p:nvSpPr>
        <p:spPr>
          <a:xfrm>
            <a:off x="67234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4" name="Shape 2742"/>
          <p:cNvSpPr/>
          <p:nvPr/>
        </p:nvSpPr>
        <p:spPr>
          <a:xfrm>
            <a:off x="689165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5" name="Shape 2743"/>
          <p:cNvSpPr/>
          <p:nvPr/>
        </p:nvSpPr>
        <p:spPr>
          <a:xfrm>
            <a:off x="70599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6" name="Shape 2744"/>
          <p:cNvSpPr/>
          <p:nvPr/>
        </p:nvSpPr>
        <p:spPr>
          <a:xfrm>
            <a:off x="722814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7" name="Shape 2745"/>
          <p:cNvSpPr/>
          <p:nvPr/>
        </p:nvSpPr>
        <p:spPr>
          <a:xfrm>
            <a:off x="739639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8" name="Shape 2746"/>
          <p:cNvSpPr/>
          <p:nvPr/>
        </p:nvSpPr>
        <p:spPr>
          <a:xfrm>
            <a:off x="75646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9" name="Shape 2747"/>
          <p:cNvSpPr/>
          <p:nvPr/>
        </p:nvSpPr>
        <p:spPr>
          <a:xfrm>
            <a:off x="773289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0" name="Shape 2748"/>
          <p:cNvSpPr/>
          <p:nvPr/>
        </p:nvSpPr>
        <p:spPr>
          <a:xfrm>
            <a:off x="79011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1" name="Shape 2749"/>
          <p:cNvSpPr/>
          <p:nvPr/>
        </p:nvSpPr>
        <p:spPr>
          <a:xfrm>
            <a:off x="806939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2" name="Shape 2750"/>
          <p:cNvSpPr/>
          <p:nvPr/>
        </p:nvSpPr>
        <p:spPr>
          <a:xfrm>
            <a:off x="823764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3" name="Shape 2751"/>
          <p:cNvSpPr/>
          <p:nvPr/>
        </p:nvSpPr>
        <p:spPr>
          <a:xfrm>
            <a:off x="84058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4" name="Shape 2752"/>
          <p:cNvSpPr/>
          <p:nvPr/>
        </p:nvSpPr>
        <p:spPr>
          <a:xfrm>
            <a:off x="857414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5" name="Shape 2753"/>
          <p:cNvSpPr/>
          <p:nvPr/>
        </p:nvSpPr>
        <p:spPr>
          <a:xfrm>
            <a:off x="87423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6" name="Shape 2754"/>
          <p:cNvSpPr/>
          <p:nvPr/>
        </p:nvSpPr>
        <p:spPr>
          <a:xfrm>
            <a:off x="891064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7" name="Shape 2755"/>
          <p:cNvSpPr/>
          <p:nvPr/>
        </p:nvSpPr>
        <p:spPr>
          <a:xfrm>
            <a:off x="907889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8" name="Shape 2756"/>
          <p:cNvSpPr/>
          <p:nvPr/>
        </p:nvSpPr>
        <p:spPr>
          <a:xfrm>
            <a:off x="92471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9" name="Shape 2757"/>
          <p:cNvSpPr/>
          <p:nvPr/>
        </p:nvSpPr>
        <p:spPr>
          <a:xfrm>
            <a:off x="941539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0" name="Shape 2758"/>
          <p:cNvSpPr/>
          <p:nvPr/>
        </p:nvSpPr>
        <p:spPr>
          <a:xfrm>
            <a:off x="95836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1" name="Shape 2759"/>
          <p:cNvSpPr/>
          <p:nvPr/>
        </p:nvSpPr>
        <p:spPr>
          <a:xfrm>
            <a:off x="975189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2" name="Shape 2760"/>
          <p:cNvSpPr/>
          <p:nvPr/>
        </p:nvSpPr>
        <p:spPr>
          <a:xfrm>
            <a:off x="992014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3" name="Shape 2761"/>
          <p:cNvSpPr/>
          <p:nvPr/>
        </p:nvSpPr>
        <p:spPr>
          <a:xfrm>
            <a:off x="100883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4" name="Shape 2762"/>
          <p:cNvSpPr/>
          <p:nvPr/>
        </p:nvSpPr>
        <p:spPr>
          <a:xfrm>
            <a:off x="1025664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5" name="Shape 2763"/>
          <p:cNvSpPr/>
          <p:nvPr/>
        </p:nvSpPr>
        <p:spPr>
          <a:xfrm>
            <a:off x="104248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6" name="Shape 2764"/>
          <p:cNvSpPr/>
          <p:nvPr/>
        </p:nvSpPr>
        <p:spPr>
          <a:xfrm>
            <a:off x="1059314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7" name="Shape 2765"/>
          <p:cNvSpPr/>
          <p:nvPr/>
        </p:nvSpPr>
        <p:spPr>
          <a:xfrm>
            <a:off x="1076139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8" name="Shape 2766"/>
          <p:cNvSpPr/>
          <p:nvPr/>
        </p:nvSpPr>
        <p:spPr>
          <a:xfrm>
            <a:off x="109296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9" name="Shape 2767"/>
          <p:cNvSpPr/>
          <p:nvPr/>
        </p:nvSpPr>
        <p:spPr>
          <a:xfrm>
            <a:off x="1109789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0" name="Shape 2768"/>
          <p:cNvSpPr/>
          <p:nvPr/>
        </p:nvSpPr>
        <p:spPr>
          <a:xfrm>
            <a:off x="112661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1" name="Shape 2769"/>
          <p:cNvSpPr/>
          <p:nvPr/>
        </p:nvSpPr>
        <p:spPr>
          <a:xfrm>
            <a:off x="1143438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2" name="Shape 2770"/>
          <p:cNvSpPr/>
          <p:nvPr/>
        </p:nvSpPr>
        <p:spPr>
          <a:xfrm>
            <a:off x="1160263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3" name="Shape 2771"/>
          <p:cNvSpPr/>
          <p:nvPr/>
        </p:nvSpPr>
        <p:spPr>
          <a:xfrm>
            <a:off x="117708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4" name="Shape 2772"/>
          <p:cNvSpPr/>
          <p:nvPr/>
        </p:nvSpPr>
        <p:spPr>
          <a:xfrm>
            <a:off x="1193913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5" name="Shape 2773"/>
          <p:cNvSpPr/>
          <p:nvPr/>
        </p:nvSpPr>
        <p:spPr>
          <a:xfrm>
            <a:off x="121073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6" name="Shape 2774"/>
          <p:cNvSpPr/>
          <p:nvPr/>
        </p:nvSpPr>
        <p:spPr>
          <a:xfrm>
            <a:off x="-658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7" name="Shape 2775"/>
          <p:cNvSpPr/>
          <p:nvPr/>
        </p:nvSpPr>
        <p:spPr>
          <a:xfrm>
            <a:off x="16166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8" name="Shape 2776"/>
          <p:cNvSpPr/>
          <p:nvPr/>
        </p:nvSpPr>
        <p:spPr>
          <a:xfrm>
            <a:off x="32991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9" name="Shape 2777"/>
          <p:cNvSpPr/>
          <p:nvPr/>
        </p:nvSpPr>
        <p:spPr>
          <a:xfrm>
            <a:off x="49816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0" name="Shape 2778"/>
          <p:cNvSpPr/>
          <p:nvPr/>
        </p:nvSpPr>
        <p:spPr>
          <a:xfrm>
            <a:off x="66641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1" name="Shape 2779"/>
          <p:cNvSpPr/>
          <p:nvPr/>
        </p:nvSpPr>
        <p:spPr>
          <a:xfrm>
            <a:off x="8346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2" name="Shape 2780"/>
          <p:cNvSpPr/>
          <p:nvPr/>
        </p:nvSpPr>
        <p:spPr>
          <a:xfrm>
            <a:off x="100291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3" name="Shape 2781"/>
          <p:cNvSpPr/>
          <p:nvPr/>
        </p:nvSpPr>
        <p:spPr>
          <a:xfrm>
            <a:off x="11711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4" name="Shape 2782"/>
          <p:cNvSpPr/>
          <p:nvPr/>
        </p:nvSpPr>
        <p:spPr>
          <a:xfrm>
            <a:off x="133941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5" name="Shape 2783"/>
          <p:cNvSpPr/>
          <p:nvPr/>
        </p:nvSpPr>
        <p:spPr>
          <a:xfrm>
            <a:off x="150766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6" name="Shape 2784"/>
          <p:cNvSpPr/>
          <p:nvPr/>
        </p:nvSpPr>
        <p:spPr>
          <a:xfrm>
            <a:off x="16759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7" name="Shape 2785"/>
          <p:cNvSpPr/>
          <p:nvPr/>
        </p:nvSpPr>
        <p:spPr>
          <a:xfrm>
            <a:off x="184416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8" name="Shape 2786"/>
          <p:cNvSpPr/>
          <p:nvPr/>
        </p:nvSpPr>
        <p:spPr>
          <a:xfrm>
            <a:off x="20124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9" name="Shape 2787"/>
          <p:cNvSpPr/>
          <p:nvPr/>
        </p:nvSpPr>
        <p:spPr>
          <a:xfrm>
            <a:off x="218066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0" name="Shape 2788"/>
          <p:cNvSpPr/>
          <p:nvPr/>
        </p:nvSpPr>
        <p:spPr>
          <a:xfrm>
            <a:off x="234891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1" name="Shape 2789"/>
          <p:cNvSpPr/>
          <p:nvPr/>
        </p:nvSpPr>
        <p:spPr>
          <a:xfrm>
            <a:off x="25171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2" name="Shape 2790"/>
          <p:cNvSpPr/>
          <p:nvPr/>
        </p:nvSpPr>
        <p:spPr>
          <a:xfrm>
            <a:off x="268541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3" name="Shape 2791"/>
          <p:cNvSpPr/>
          <p:nvPr/>
        </p:nvSpPr>
        <p:spPr>
          <a:xfrm>
            <a:off x="28536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4" name="Shape 2792"/>
          <p:cNvSpPr/>
          <p:nvPr/>
        </p:nvSpPr>
        <p:spPr>
          <a:xfrm>
            <a:off x="302190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5" name="Shape 2793"/>
          <p:cNvSpPr/>
          <p:nvPr/>
        </p:nvSpPr>
        <p:spPr>
          <a:xfrm>
            <a:off x="319015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6" name="Shape 2794"/>
          <p:cNvSpPr/>
          <p:nvPr/>
        </p:nvSpPr>
        <p:spPr>
          <a:xfrm>
            <a:off x="33584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7" name="Shape 2795"/>
          <p:cNvSpPr/>
          <p:nvPr/>
        </p:nvSpPr>
        <p:spPr>
          <a:xfrm>
            <a:off x="352665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8" name="Shape 2796"/>
          <p:cNvSpPr/>
          <p:nvPr/>
        </p:nvSpPr>
        <p:spPr>
          <a:xfrm>
            <a:off x="36949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9" name="Shape 2797"/>
          <p:cNvSpPr/>
          <p:nvPr/>
        </p:nvSpPr>
        <p:spPr>
          <a:xfrm>
            <a:off x="386315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0" name="Shape 2798"/>
          <p:cNvSpPr/>
          <p:nvPr/>
        </p:nvSpPr>
        <p:spPr>
          <a:xfrm>
            <a:off x="403140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1" name="Shape 2799"/>
          <p:cNvSpPr/>
          <p:nvPr/>
        </p:nvSpPr>
        <p:spPr>
          <a:xfrm>
            <a:off x="41996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2" name="Shape 2800"/>
          <p:cNvSpPr/>
          <p:nvPr/>
        </p:nvSpPr>
        <p:spPr>
          <a:xfrm>
            <a:off x="436790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3" name="Shape 2801"/>
          <p:cNvSpPr/>
          <p:nvPr/>
        </p:nvSpPr>
        <p:spPr>
          <a:xfrm>
            <a:off x="45361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4" name="Shape 2802"/>
          <p:cNvSpPr/>
          <p:nvPr/>
        </p:nvSpPr>
        <p:spPr>
          <a:xfrm>
            <a:off x="470440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5" name="Shape 2803"/>
          <p:cNvSpPr/>
          <p:nvPr/>
        </p:nvSpPr>
        <p:spPr>
          <a:xfrm>
            <a:off x="487265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6" name="Shape 2804"/>
          <p:cNvSpPr/>
          <p:nvPr/>
        </p:nvSpPr>
        <p:spPr>
          <a:xfrm>
            <a:off x="50409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7" name="Shape 2805"/>
          <p:cNvSpPr/>
          <p:nvPr/>
        </p:nvSpPr>
        <p:spPr>
          <a:xfrm>
            <a:off x="520915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8" name="Shape 2806"/>
          <p:cNvSpPr/>
          <p:nvPr/>
        </p:nvSpPr>
        <p:spPr>
          <a:xfrm>
            <a:off x="53774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9" name="Shape 2807"/>
          <p:cNvSpPr/>
          <p:nvPr/>
        </p:nvSpPr>
        <p:spPr>
          <a:xfrm>
            <a:off x="554565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0" name="Shape 2808"/>
          <p:cNvSpPr/>
          <p:nvPr/>
        </p:nvSpPr>
        <p:spPr>
          <a:xfrm>
            <a:off x="571390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1" name="Shape 2809"/>
          <p:cNvSpPr/>
          <p:nvPr/>
        </p:nvSpPr>
        <p:spPr>
          <a:xfrm>
            <a:off x="58821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2" name="Shape 2810"/>
          <p:cNvSpPr/>
          <p:nvPr/>
        </p:nvSpPr>
        <p:spPr>
          <a:xfrm>
            <a:off x="605040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3" name="Shape 2811"/>
          <p:cNvSpPr/>
          <p:nvPr/>
        </p:nvSpPr>
        <p:spPr>
          <a:xfrm>
            <a:off x="62186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4" name="Shape 2812"/>
          <p:cNvSpPr/>
          <p:nvPr/>
        </p:nvSpPr>
        <p:spPr>
          <a:xfrm>
            <a:off x="638690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5" name="Shape 2813"/>
          <p:cNvSpPr/>
          <p:nvPr/>
        </p:nvSpPr>
        <p:spPr>
          <a:xfrm>
            <a:off x="655515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6" name="Shape 2814"/>
          <p:cNvSpPr/>
          <p:nvPr/>
        </p:nvSpPr>
        <p:spPr>
          <a:xfrm>
            <a:off x="67234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7" name="Shape 2815"/>
          <p:cNvSpPr/>
          <p:nvPr/>
        </p:nvSpPr>
        <p:spPr>
          <a:xfrm>
            <a:off x="689165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8" name="Shape 2816"/>
          <p:cNvSpPr/>
          <p:nvPr/>
        </p:nvSpPr>
        <p:spPr>
          <a:xfrm>
            <a:off x="70599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9" name="Shape 2817"/>
          <p:cNvSpPr/>
          <p:nvPr/>
        </p:nvSpPr>
        <p:spPr>
          <a:xfrm>
            <a:off x="722814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0" name="Shape 2818"/>
          <p:cNvSpPr/>
          <p:nvPr/>
        </p:nvSpPr>
        <p:spPr>
          <a:xfrm>
            <a:off x="739639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1" name="Shape 2819"/>
          <p:cNvSpPr/>
          <p:nvPr/>
        </p:nvSpPr>
        <p:spPr>
          <a:xfrm>
            <a:off x="75646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2" name="Shape 2820"/>
          <p:cNvSpPr/>
          <p:nvPr/>
        </p:nvSpPr>
        <p:spPr>
          <a:xfrm>
            <a:off x="773289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3" name="Shape 2821"/>
          <p:cNvSpPr/>
          <p:nvPr/>
        </p:nvSpPr>
        <p:spPr>
          <a:xfrm>
            <a:off x="79011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4" name="Shape 2822"/>
          <p:cNvSpPr/>
          <p:nvPr/>
        </p:nvSpPr>
        <p:spPr>
          <a:xfrm>
            <a:off x="806939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5" name="Shape 2823"/>
          <p:cNvSpPr/>
          <p:nvPr/>
        </p:nvSpPr>
        <p:spPr>
          <a:xfrm>
            <a:off x="823764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6" name="Shape 2824"/>
          <p:cNvSpPr/>
          <p:nvPr/>
        </p:nvSpPr>
        <p:spPr>
          <a:xfrm>
            <a:off x="84058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7" name="Shape 2825"/>
          <p:cNvSpPr/>
          <p:nvPr/>
        </p:nvSpPr>
        <p:spPr>
          <a:xfrm>
            <a:off x="857414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8" name="Shape 2826"/>
          <p:cNvSpPr/>
          <p:nvPr/>
        </p:nvSpPr>
        <p:spPr>
          <a:xfrm>
            <a:off x="87423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9" name="Shape 2827"/>
          <p:cNvSpPr/>
          <p:nvPr/>
        </p:nvSpPr>
        <p:spPr>
          <a:xfrm>
            <a:off x="891064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0" name="Shape 2828"/>
          <p:cNvSpPr/>
          <p:nvPr/>
        </p:nvSpPr>
        <p:spPr>
          <a:xfrm>
            <a:off x="907889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1" name="Shape 2829"/>
          <p:cNvSpPr/>
          <p:nvPr/>
        </p:nvSpPr>
        <p:spPr>
          <a:xfrm>
            <a:off x="92471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2" name="Shape 2830"/>
          <p:cNvSpPr/>
          <p:nvPr/>
        </p:nvSpPr>
        <p:spPr>
          <a:xfrm>
            <a:off x="941539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3" name="Shape 2831"/>
          <p:cNvSpPr/>
          <p:nvPr/>
        </p:nvSpPr>
        <p:spPr>
          <a:xfrm>
            <a:off x="95836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4" name="Shape 2832"/>
          <p:cNvSpPr/>
          <p:nvPr/>
        </p:nvSpPr>
        <p:spPr>
          <a:xfrm>
            <a:off x="975189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5" name="Shape 2833"/>
          <p:cNvSpPr/>
          <p:nvPr/>
        </p:nvSpPr>
        <p:spPr>
          <a:xfrm>
            <a:off x="992014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6" name="Shape 2834"/>
          <p:cNvSpPr/>
          <p:nvPr/>
        </p:nvSpPr>
        <p:spPr>
          <a:xfrm>
            <a:off x="100883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7" name="Shape 2835"/>
          <p:cNvSpPr/>
          <p:nvPr/>
        </p:nvSpPr>
        <p:spPr>
          <a:xfrm>
            <a:off x="1025664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8" name="Shape 2836"/>
          <p:cNvSpPr/>
          <p:nvPr/>
        </p:nvSpPr>
        <p:spPr>
          <a:xfrm>
            <a:off x="104248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9" name="Shape 2837"/>
          <p:cNvSpPr/>
          <p:nvPr/>
        </p:nvSpPr>
        <p:spPr>
          <a:xfrm>
            <a:off x="1059314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0" name="Shape 2838"/>
          <p:cNvSpPr/>
          <p:nvPr/>
        </p:nvSpPr>
        <p:spPr>
          <a:xfrm>
            <a:off x="1076139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1" name="Shape 2839"/>
          <p:cNvSpPr/>
          <p:nvPr/>
        </p:nvSpPr>
        <p:spPr>
          <a:xfrm>
            <a:off x="109296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2" name="Shape 2840"/>
          <p:cNvSpPr/>
          <p:nvPr/>
        </p:nvSpPr>
        <p:spPr>
          <a:xfrm>
            <a:off x="1109789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3" name="Shape 2841"/>
          <p:cNvSpPr/>
          <p:nvPr/>
        </p:nvSpPr>
        <p:spPr>
          <a:xfrm>
            <a:off x="112661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4" name="Shape 2842"/>
          <p:cNvSpPr/>
          <p:nvPr/>
        </p:nvSpPr>
        <p:spPr>
          <a:xfrm>
            <a:off x="1143438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5" name="Shape 2843"/>
          <p:cNvSpPr/>
          <p:nvPr/>
        </p:nvSpPr>
        <p:spPr>
          <a:xfrm>
            <a:off x="1160263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6" name="Shape 2844"/>
          <p:cNvSpPr/>
          <p:nvPr/>
        </p:nvSpPr>
        <p:spPr>
          <a:xfrm>
            <a:off x="117708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7" name="Shape 2845"/>
          <p:cNvSpPr/>
          <p:nvPr/>
        </p:nvSpPr>
        <p:spPr>
          <a:xfrm>
            <a:off x="1193913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8" name="Shape 2846"/>
          <p:cNvSpPr/>
          <p:nvPr/>
        </p:nvSpPr>
        <p:spPr>
          <a:xfrm>
            <a:off x="121073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9" name="Shape 2847"/>
          <p:cNvSpPr/>
          <p:nvPr/>
        </p:nvSpPr>
        <p:spPr>
          <a:xfrm>
            <a:off x="-658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0" name="Shape 2848"/>
          <p:cNvSpPr/>
          <p:nvPr/>
        </p:nvSpPr>
        <p:spPr>
          <a:xfrm>
            <a:off x="16166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1" name="Shape 2849"/>
          <p:cNvSpPr/>
          <p:nvPr/>
        </p:nvSpPr>
        <p:spPr>
          <a:xfrm>
            <a:off x="32991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2" name="Shape 2850"/>
          <p:cNvSpPr/>
          <p:nvPr/>
        </p:nvSpPr>
        <p:spPr>
          <a:xfrm>
            <a:off x="49816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3" name="Shape 2851"/>
          <p:cNvSpPr/>
          <p:nvPr/>
        </p:nvSpPr>
        <p:spPr>
          <a:xfrm>
            <a:off x="66641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4" name="Shape 2852"/>
          <p:cNvSpPr/>
          <p:nvPr/>
        </p:nvSpPr>
        <p:spPr>
          <a:xfrm>
            <a:off x="8346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5" name="Shape 2853"/>
          <p:cNvSpPr/>
          <p:nvPr/>
        </p:nvSpPr>
        <p:spPr>
          <a:xfrm>
            <a:off x="100291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6" name="Shape 2854"/>
          <p:cNvSpPr/>
          <p:nvPr/>
        </p:nvSpPr>
        <p:spPr>
          <a:xfrm>
            <a:off x="11711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7" name="Shape 2855"/>
          <p:cNvSpPr/>
          <p:nvPr/>
        </p:nvSpPr>
        <p:spPr>
          <a:xfrm>
            <a:off x="133941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8" name="Shape 2856"/>
          <p:cNvSpPr/>
          <p:nvPr/>
        </p:nvSpPr>
        <p:spPr>
          <a:xfrm>
            <a:off x="150766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9" name="Shape 2857"/>
          <p:cNvSpPr/>
          <p:nvPr/>
        </p:nvSpPr>
        <p:spPr>
          <a:xfrm>
            <a:off x="16759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0" name="Shape 2858"/>
          <p:cNvSpPr/>
          <p:nvPr/>
        </p:nvSpPr>
        <p:spPr>
          <a:xfrm>
            <a:off x="184416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1" name="Shape 2859"/>
          <p:cNvSpPr/>
          <p:nvPr/>
        </p:nvSpPr>
        <p:spPr>
          <a:xfrm>
            <a:off x="20124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2" name="Shape 2860"/>
          <p:cNvSpPr/>
          <p:nvPr/>
        </p:nvSpPr>
        <p:spPr>
          <a:xfrm>
            <a:off x="218066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3" name="Shape 2861"/>
          <p:cNvSpPr/>
          <p:nvPr/>
        </p:nvSpPr>
        <p:spPr>
          <a:xfrm>
            <a:off x="234891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4" name="Shape 2862"/>
          <p:cNvSpPr/>
          <p:nvPr/>
        </p:nvSpPr>
        <p:spPr>
          <a:xfrm>
            <a:off x="25171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5" name="Shape 2863"/>
          <p:cNvSpPr/>
          <p:nvPr/>
        </p:nvSpPr>
        <p:spPr>
          <a:xfrm>
            <a:off x="268541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6" name="Shape 2864"/>
          <p:cNvSpPr/>
          <p:nvPr/>
        </p:nvSpPr>
        <p:spPr>
          <a:xfrm>
            <a:off x="28536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7" name="Shape 2865"/>
          <p:cNvSpPr/>
          <p:nvPr/>
        </p:nvSpPr>
        <p:spPr>
          <a:xfrm>
            <a:off x="302190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8" name="Shape 2866"/>
          <p:cNvSpPr/>
          <p:nvPr/>
        </p:nvSpPr>
        <p:spPr>
          <a:xfrm>
            <a:off x="319015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9" name="Shape 2867"/>
          <p:cNvSpPr/>
          <p:nvPr/>
        </p:nvSpPr>
        <p:spPr>
          <a:xfrm>
            <a:off x="33584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0" name="Shape 2868"/>
          <p:cNvSpPr/>
          <p:nvPr/>
        </p:nvSpPr>
        <p:spPr>
          <a:xfrm>
            <a:off x="352665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1" name="Shape 2869"/>
          <p:cNvSpPr/>
          <p:nvPr/>
        </p:nvSpPr>
        <p:spPr>
          <a:xfrm>
            <a:off x="36949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2" name="Shape 2870"/>
          <p:cNvSpPr/>
          <p:nvPr/>
        </p:nvSpPr>
        <p:spPr>
          <a:xfrm>
            <a:off x="386315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3" name="Shape 2871"/>
          <p:cNvSpPr/>
          <p:nvPr/>
        </p:nvSpPr>
        <p:spPr>
          <a:xfrm>
            <a:off x="403140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4" name="Shape 2872"/>
          <p:cNvSpPr/>
          <p:nvPr/>
        </p:nvSpPr>
        <p:spPr>
          <a:xfrm>
            <a:off x="41996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5" name="Shape 2873"/>
          <p:cNvSpPr/>
          <p:nvPr/>
        </p:nvSpPr>
        <p:spPr>
          <a:xfrm>
            <a:off x="436790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6" name="Shape 2874"/>
          <p:cNvSpPr/>
          <p:nvPr/>
        </p:nvSpPr>
        <p:spPr>
          <a:xfrm>
            <a:off x="45361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7" name="Shape 2875"/>
          <p:cNvSpPr/>
          <p:nvPr/>
        </p:nvSpPr>
        <p:spPr>
          <a:xfrm>
            <a:off x="470440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8" name="Shape 2876"/>
          <p:cNvSpPr/>
          <p:nvPr/>
        </p:nvSpPr>
        <p:spPr>
          <a:xfrm>
            <a:off x="487265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9" name="Shape 2877"/>
          <p:cNvSpPr/>
          <p:nvPr/>
        </p:nvSpPr>
        <p:spPr>
          <a:xfrm>
            <a:off x="50409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0" name="Shape 2878"/>
          <p:cNvSpPr/>
          <p:nvPr/>
        </p:nvSpPr>
        <p:spPr>
          <a:xfrm>
            <a:off x="520915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1" name="Shape 2879"/>
          <p:cNvSpPr/>
          <p:nvPr/>
        </p:nvSpPr>
        <p:spPr>
          <a:xfrm>
            <a:off x="53774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2" name="Shape 2880"/>
          <p:cNvSpPr/>
          <p:nvPr/>
        </p:nvSpPr>
        <p:spPr>
          <a:xfrm>
            <a:off x="554565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3" name="Shape 2881"/>
          <p:cNvSpPr/>
          <p:nvPr/>
        </p:nvSpPr>
        <p:spPr>
          <a:xfrm>
            <a:off x="571390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4" name="Shape 2882"/>
          <p:cNvSpPr/>
          <p:nvPr/>
        </p:nvSpPr>
        <p:spPr>
          <a:xfrm>
            <a:off x="58821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5" name="Shape 2883"/>
          <p:cNvSpPr/>
          <p:nvPr/>
        </p:nvSpPr>
        <p:spPr>
          <a:xfrm>
            <a:off x="605040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6" name="Shape 2884"/>
          <p:cNvSpPr/>
          <p:nvPr/>
        </p:nvSpPr>
        <p:spPr>
          <a:xfrm>
            <a:off x="62186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7" name="Shape 2885"/>
          <p:cNvSpPr/>
          <p:nvPr/>
        </p:nvSpPr>
        <p:spPr>
          <a:xfrm>
            <a:off x="638690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8" name="Shape 2886"/>
          <p:cNvSpPr/>
          <p:nvPr/>
        </p:nvSpPr>
        <p:spPr>
          <a:xfrm>
            <a:off x="655515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9" name="Shape 2887"/>
          <p:cNvSpPr/>
          <p:nvPr/>
        </p:nvSpPr>
        <p:spPr>
          <a:xfrm>
            <a:off x="67234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0" name="Shape 2888"/>
          <p:cNvSpPr/>
          <p:nvPr/>
        </p:nvSpPr>
        <p:spPr>
          <a:xfrm>
            <a:off x="689165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1" name="Shape 2889"/>
          <p:cNvSpPr/>
          <p:nvPr/>
        </p:nvSpPr>
        <p:spPr>
          <a:xfrm>
            <a:off x="70599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2" name="Shape 2890"/>
          <p:cNvSpPr/>
          <p:nvPr/>
        </p:nvSpPr>
        <p:spPr>
          <a:xfrm>
            <a:off x="722814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3" name="Shape 2891"/>
          <p:cNvSpPr/>
          <p:nvPr/>
        </p:nvSpPr>
        <p:spPr>
          <a:xfrm>
            <a:off x="739639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4" name="Shape 2892"/>
          <p:cNvSpPr/>
          <p:nvPr/>
        </p:nvSpPr>
        <p:spPr>
          <a:xfrm>
            <a:off x="75646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5" name="Shape 2893"/>
          <p:cNvSpPr/>
          <p:nvPr/>
        </p:nvSpPr>
        <p:spPr>
          <a:xfrm>
            <a:off x="773289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6" name="Shape 2894"/>
          <p:cNvSpPr/>
          <p:nvPr/>
        </p:nvSpPr>
        <p:spPr>
          <a:xfrm>
            <a:off x="79011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7" name="Shape 2895"/>
          <p:cNvSpPr/>
          <p:nvPr/>
        </p:nvSpPr>
        <p:spPr>
          <a:xfrm>
            <a:off x="806939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8" name="Shape 2896"/>
          <p:cNvSpPr/>
          <p:nvPr/>
        </p:nvSpPr>
        <p:spPr>
          <a:xfrm>
            <a:off x="823764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9" name="Shape 2897"/>
          <p:cNvSpPr/>
          <p:nvPr/>
        </p:nvSpPr>
        <p:spPr>
          <a:xfrm>
            <a:off x="84058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0" name="Shape 2898"/>
          <p:cNvSpPr/>
          <p:nvPr/>
        </p:nvSpPr>
        <p:spPr>
          <a:xfrm>
            <a:off x="857414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1" name="Shape 2899"/>
          <p:cNvSpPr/>
          <p:nvPr/>
        </p:nvSpPr>
        <p:spPr>
          <a:xfrm>
            <a:off x="87423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2" name="Shape 2900"/>
          <p:cNvSpPr/>
          <p:nvPr/>
        </p:nvSpPr>
        <p:spPr>
          <a:xfrm>
            <a:off x="891064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3" name="Shape 2901"/>
          <p:cNvSpPr/>
          <p:nvPr/>
        </p:nvSpPr>
        <p:spPr>
          <a:xfrm>
            <a:off x="907889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4" name="Shape 2902"/>
          <p:cNvSpPr/>
          <p:nvPr/>
        </p:nvSpPr>
        <p:spPr>
          <a:xfrm>
            <a:off x="92471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5" name="Shape 2903"/>
          <p:cNvSpPr/>
          <p:nvPr/>
        </p:nvSpPr>
        <p:spPr>
          <a:xfrm>
            <a:off x="941539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6" name="Shape 2904"/>
          <p:cNvSpPr/>
          <p:nvPr/>
        </p:nvSpPr>
        <p:spPr>
          <a:xfrm>
            <a:off x="95836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7" name="Shape 2905"/>
          <p:cNvSpPr/>
          <p:nvPr/>
        </p:nvSpPr>
        <p:spPr>
          <a:xfrm>
            <a:off x="975189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8" name="Shape 2906"/>
          <p:cNvSpPr/>
          <p:nvPr/>
        </p:nvSpPr>
        <p:spPr>
          <a:xfrm>
            <a:off x="992014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9" name="Shape 2907"/>
          <p:cNvSpPr/>
          <p:nvPr/>
        </p:nvSpPr>
        <p:spPr>
          <a:xfrm>
            <a:off x="100883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0" name="Shape 2908"/>
          <p:cNvSpPr/>
          <p:nvPr/>
        </p:nvSpPr>
        <p:spPr>
          <a:xfrm>
            <a:off x="1025664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1" name="Shape 2909"/>
          <p:cNvSpPr/>
          <p:nvPr/>
        </p:nvSpPr>
        <p:spPr>
          <a:xfrm>
            <a:off x="104248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2" name="Shape 2910"/>
          <p:cNvSpPr/>
          <p:nvPr/>
        </p:nvSpPr>
        <p:spPr>
          <a:xfrm>
            <a:off x="1059314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3" name="Shape 2911"/>
          <p:cNvSpPr/>
          <p:nvPr/>
        </p:nvSpPr>
        <p:spPr>
          <a:xfrm>
            <a:off x="1076139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4" name="Shape 2912"/>
          <p:cNvSpPr/>
          <p:nvPr/>
        </p:nvSpPr>
        <p:spPr>
          <a:xfrm>
            <a:off x="109296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5" name="Shape 2913"/>
          <p:cNvSpPr/>
          <p:nvPr/>
        </p:nvSpPr>
        <p:spPr>
          <a:xfrm>
            <a:off x="1109789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6" name="Shape 2914"/>
          <p:cNvSpPr/>
          <p:nvPr/>
        </p:nvSpPr>
        <p:spPr>
          <a:xfrm>
            <a:off x="112661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7" name="Shape 2915"/>
          <p:cNvSpPr/>
          <p:nvPr/>
        </p:nvSpPr>
        <p:spPr>
          <a:xfrm>
            <a:off x="1143438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8" name="Shape 2916"/>
          <p:cNvSpPr/>
          <p:nvPr/>
        </p:nvSpPr>
        <p:spPr>
          <a:xfrm>
            <a:off x="1160263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9" name="Shape 2917"/>
          <p:cNvSpPr/>
          <p:nvPr/>
        </p:nvSpPr>
        <p:spPr>
          <a:xfrm>
            <a:off x="117708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0" name="Shape 2918"/>
          <p:cNvSpPr/>
          <p:nvPr/>
        </p:nvSpPr>
        <p:spPr>
          <a:xfrm>
            <a:off x="1193913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1" name="Shape 2919"/>
          <p:cNvSpPr/>
          <p:nvPr/>
        </p:nvSpPr>
        <p:spPr>
          <a:xfrm>
            <a:off x="121073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2" name="Shape 2920"/>
          <p:cNvSpPr/>
          <p:nvPr/>
        </p:nvSpPr>
        <p:spPr>
          <a:xfrm>
            <a:off x="-658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3" name="Shape 2921"/>
          <p:cNvSpPr/>
          <p:nvPr/>
        </p:nvSpPr>
        <p:spPr>
          <a:xfrm>
            <a:off x="16166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4" name="Shape 2922"/>
          <p:cNvSpPr/>
          <p:nvPr/>
        </p:nvSpPr>
        <p:spPr>
          <a:xfrm>
            <a:off x="32991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5" name="Shape 2923"/>
          <p:cNvSpPr/>
          <p:nvPr/>
        </p:nvSpPr>
        <p:spPr>
          <a:xfrm>
            <a:off x="49816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6" name="Shape 2924"/>
          <p:cNvSpPr/>
          <p:nvPr/>
        </p:nvSpPr>
        <p:spPr>
          <a:xfrm>
            <a:off x="66641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7" name="Shape 2925"/>
          <p:cNvSpPr/>
          <p:nvPr/>
        </p:nvSpPr>
        <p:spPr>
          <a:xfrm>
            <a:off x="8346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8" name="Shape 2926"/>
          <p:cNvSpPr/>
          <p:nvPr/>
        </p:nvSpPr>
        <p:spPr>
          <a:xfrm>
            <a:off x="100291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9" name="Shape 2927"/>
          <p:cNvSpPr/>
          <p:nvPr/>
        </p:nvSpPr>
        <p:spPr>
          <a:xfrm>
            <a:off x="11711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0" name="Shape 2928"/>
          <p:cNvSpPr/>
          <p:nvPr/>
        </p:nvSpPr>
        <p:spPr>
          <a:xfrm>
            <a:off x="133941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1" name="Shape 2929"/>
          <p:cNvSpPr/>
          <p:nvPr/>
        </p:nvSpPr>
        <p:spPr>
          <a:xfrm>
            <a:off x="150766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2" name="Shape 2930"/>
          <p:cNvSpPr/>
          <p:nvPr/>
        </p:nvSpPr>
        <p:spPr>
          <a:xfrm>
            <a:off x="16759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3" name="Shape 2931"/>
          <p:cNvSpPr/>
          <p:nvPr/>
        </p:nvSpPr>
        <p:spPr>
          <a:xfrm>
            <a:off x="184416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4" name="Shape 2932"/>
          <p:cNvSpPr/>
          <p:nvPr/>
        </p:nvSpPr>
        <p:spPr>
          <a:xfrm>
            <a:off x="20124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5" name="Shape 2933"/>
          <p:cNvSpPr/>
          <p:nvPr/>
        </p:nvSpPr>
        <p:spPr>
          <a:xfrm>
            <a:off x="218066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6" name="Shape 2934"/>
          <p:cNvSpPr/>
          <p:nvPr/>
        </p:nvSpPr>
        <p:spPr>
          <a:xfrm>
            <a:off x="234891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7" name="Shape 2935"/>
          <p:cNvSpPr/>
          <p:nvPr/>
        </p:nvSpPr>
        <p:spPr>
          <a:xfrm>
            <a:off x="25171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8" name="Shape 2936"/>
          <p:cNvSpPr/>
          <p:nvPr/>
        </p:nvSpPr>
        <p:spPr>
          <a:xfrm>
            <a:off x="268541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9" name="Shape 2937"/>
          <p:cNvSpPr/>
          <p:nvPr/>
        </p:nvSpPr>
        <p:spPr>
          <a:xfrm>
            <a:off x="28536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0" name="Shape 2938"/>
          <p:cNvSpPr/>
          <p:nvPr/>
        </p:nvSpPr>
        <p:spPr>
          <a:xfrm>
            <a:off x="302190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1" name="Shape 2939"/>
          <p:cNvSpPr/>
          <p:nvPr/>
        </p:nvSpPr>
        <p:spPr>
          <a:xfrm>
            <a:off x="319015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2" name="Shape 2940"/>
          <p:cNvSpPr/>
          <p:nvPr/>
        </p:nvSpPr>
        <p:spPr>
          <a:xfrm>
            <a:off x="33584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3" name="Shape 2941"/>
          <p:cNvSpPr/>
          <p:nvPr/>
        </p:nvSpPr>
        <p:spPr>
          <a:xfrm>
            <a:off x="352665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4" name="Shape 2942"/>
          <p:cNvSpPr/>
          <p:nvPr/>
        </p:nvSpPr>
        <p:spPr>
          <a:xfrm>
            <a:off x="36949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5" name="Shape 2943"/>
          <p:cNvSpPr/>
          <p:nvPr/>
        </p:nvSpPr>
        <p:spPr>
          <a:xfrm>
            <a:off x="386315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6" name="Shape 2944"/>
          <p:cNvSpPr/>
          <p:nvPr/>
        </p:nvSpPr>
        <p:spPr>
          <a:xfrm>
            <a:off x="403140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7" name="Shape 2945"/>
          <p:cNvSpPr/>
          <p:nvPr/>
        </p:nvSpPr>
        <p:spPr>
          <a:xfrm>
            <a:off x="41996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8" name="Shape 2946"/>
          <p:cNvSpPr/>
          <p:nvPr/>
        </p:nvSpPr>
        <p:spPr>
          <a:xfrm>
            <a:off x="436790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9" name="Shape 2947"/>
          <p:cNvSpPr/>
          <p:nvPr/>
        </p:nvSpPr>
        <p:spPr>
          <a:xfrm>
            <a:off x="45361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0" name="Shape 2948"/>
          <p:cNvSpPr/>
          <p:nvPr/>
        </p:nvSpPr>
        <p:spPr>
          <a:xfrm>
            <a:off x="470440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1" name="Shape 2949"/>
          <p:cNvSpPr/>
          <p:nvPr/>
        </p:nvSpPr>
        <p:spPr>
          <a:xfrm>
            <a:off x="487265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2" name="Shape 2950"/>
          <p:cNvSpPr/>
          <p:nvPr/>
        </p:nvSpPr>
        <p:spPr>
          <a:xfrm>
            <a:off x="50409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3" name="Shape 2951"/>
          <p:cNvSpPr/>
          <p:nvPr/>
        </p:nvSpPr>
        <p:spPr>
          <a:xfrm>
            <a:off x="520915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4" name="Shape 2952"/>
          <p:cNvSpPr/>
          <p:nvPr/>
        </p:nvSpPr>
        <p:spPr>
          <a:xfrm>
            <a:off x="53774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5" name="Shape 2953"/>
          <p:cNvSpPr/>
          <p:nvPr/>
        </p:nvSpPr>
        <p:spPr>
          <a:xfrm>
            <a:off x="554565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6" name="Shape 2954"/>
          <p:cNvSpPr/>
          <p:nvPr/>
        </p:nvSpPr>
        <p:spPr>
          <a:xfrm>
            <a:off x="571390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7" name="Shape 2955"/>
          <p:cNvSpPr/>
          <p:nvPr/>
        </p:nvSpPr>
        <p:spPr>
          <a:xfrm>
            <a:off x="58821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8" name="Shape 2956"/>
          <p:cNvSpPr/>
          <p:nvPr/>
        </p:nvSpPr>
        <p:spPr>
          <a:xfrm>
            <a:off x="605040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9" name="Shape 2957"/>
          <p:cNvSpPr/>
          <p:nvPr/>
        </p:nvSpPr>
        <p:spPr>
          <a:xfrm>
            <a:off x="62186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0" name="Shape 2958"/>
          <p:cNvSpPr/>
          <p:nvPr/>
        </p:nvSpPr>
        <p:spPr>
          <a:xfrm>
            <a:off x="638690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1" name="Shape 2959"/>
          <p:cNvSpPr/>
          <p:nvPr/>
        </p:nvSpPr>
        <p:spPr>
          <a:xfrm>
            <a:off x="655515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2" name="Shape 2960"/>
          <p:cNvSpPr/>
          <p:nvPr/>
        </p:nvSpPr>
        <p:spPr>
          <a:xfrm>
            <a:off x="67234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3" name="Shape 2961"/>
          <p:cNvSpPr/>
          <p:nvPr/>
        </p:nvSpPr>
        <p:spPr>
          <a:xfrm>
            <a:off x="689165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4" name="Shape 2962"/>
          <p:cNvSpPr/>
          <p:nvPr/>
        </p:nvSpPr>
        <p:spPr>
          <a:xfrm>
            <a:off x="70599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5" name="Shape 2963"/>
          <p:cNvSpPr/>
          <p:nvPr/>
        </p:nvSpPr>
        <p:spPr>
          <a:xfrm>
            <a:off x="722814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6" name="Shape 2964"/>
          <p:cNvSpPr/>
          <p:nvPr/>
        </p:nvSpPr>
        <p:spPr>
          <a:xfrm>
            <a:off x="739639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7" name="Shape 2965"/>
          <p:cNvSpPr/>
          <p:nvPr/>
        </p:nvSpPr>
        <p:spPr>
          <a:xfrm>
            <a:off x="75646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8" name="Shape 2966"/>
          <p:cNvSpPr/>
          <p:nvPr/>
        </p:nvSpPr>
        <p:spPr>
          <a:xfrm>
            <a:off x="773289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9" name="Shape 2967"/>
          <p:cNvSpPr/>
          <p:nvPr/>
        </p:nvSpPr>
        <p:spPr>
          <a:xfrm>
            <a:off x="79011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0" name="Shape 2968"/>
          <p:cNvSpPr/>
          <p:nvPr/>
        </p:nvSpPr>
        <p:spPr>
          <a:xfrm>
            <a:off x="806939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1" name="Shape 2969"/>
          <p:cNvSpPr/>
          <p:nvPr/>
        </p:nvSpPr>
        <p:spPr>
          <a:xfrm>
            <a:off x="823764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2" name="Shape 2970"/>
          <p:cNvSpPr/>
          <p:nvPr/>
        </p:nvSpPr>
        <p:spPr>
          <a:xfrm>
            <a:off x="84058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3" name="Shape 2971"/>
          <p:cNvSpPr/>
          <p:nvPr/>
        </p:nvSpPr>
        <p:spPr>
          <a:xfrm>
            <a:off x="857414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4" name="Shape 2972"/>
          <p:cNvSpPr/>
          <p:nvPr/>
        </p:nvSpPr>
        <p:spPr>
          <a:xfrm>
            <a:off x="87423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5" name="Shape 2973"/>
          <p:cNvSpPr/>
          <p:nvPr/>
        </p:nvSpPr>
        <p:spPr>
          <a:xfrm>
            <a:off x="891064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6" name="Shape 2974"/>
          <p:cNvSpPr/>
          <p:nvPr/>
        </p:nvSpPr>
        <p:spPr>
          <a:xfrm>
            <a:off x="907889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7" name="Shape 2975"/>
          <p:cNvSpPr/>
          <p:nvPr/>
        </p:nvSpPr>
        <p:spPr>
          <a:xfrm>
            <a:off x="92471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8" name="Shape 2976"/>
          <p:cNvSpPr/>
          <p:nvPr/>
        </p:nvSpPr>
        <p:spPr>
          <a:xfrm>
            <a:off x="941539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9" name="Shape 2977"/>
          <p:cNvSpPr/>
          <p:nvPr/>
        </p:nvSpPr>
        <p:spPr>
          <a:xfrm>
            <a:off x="95836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0" name="Shape 2978"/>
          <p:cNvSpPr/>
          <p:nvPr/>
        </p:nvSpPr>
        <p:spPr>
          <a:xfrm>
            <a:off x="975189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1" name="Shape 2979"/>
          <p:cNvSpPr/>
          <p:nvPr/>
        </p:nvSpPr>
        <p:spPr>
          <a:xfrm>
            <a:off x="992014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2" name="Shape 2980"/>
          <p:cNvSpPr/>
          <p:nvPr/>
        </p:nvSpPr>
        <p:spPr>
          <a:xfrm>
            <a:off x="100883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3" name="Shape 2981"/>
          <p:cNvSpPr/>
          <p:nvPr/>
        </p:nvSpPr>
        <p:spPr>
          <a:xfrm>
            <a:off x="1025664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4" name="Shape 2982"/>
          <p:cNvSpPr/>
          <p:nvPr/>
        </p:nvSpPr>
        <p:spPr>
          <a:xfrm>
            <a:off x="104248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5" name="Shape 2983"/>
          <p:cNvSpPr/>
          <p:nvPr/>
        </p:nvSpPr>
        <p:spPr>
          <a:xfrm>
            <a:off x="1059314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6" name="Shape 2984"/>
          <p:cNvSpPr/>
          <p:nvPr/>
        </p:nvSpPr>
        <p:spPr>
          <a:xfrm>
            <a:off x="1076139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7" name="Shape 2985"/>
          <p:cNvSpPr/>
          <p:nvPr/>
        </p:nvSpPr>
        <p:spPr>
          <a:xfrm>
            <a:off x="109296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8" name="Shape 2986"/>
          <p:cNvSpPr/>
          <p:nvPr/>
        </p:nvSpPr>
        <p:spPr>
          <a:xfrm>
            <a:off x="1109789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9" name="Shape 2987"/>
          <p:cNvSpPr/>
          <p:nvPr/>
        </p:nvSpPr>
        <p:spPr>
          <a:xfrm>
            <a:off x="112661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0" name="Shape 2988"/>
          <p:cNvSpPr/>
          <p:nvPr/>
        </p:nvSpPr>
        <p:spPr>
          <a:xfrm>
            <a:off x="1143438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1" name="Shape 2989"/>
          <p:cNvSpPr/>
          <p:nvPr/>
        </p:nvSpPr>
        <p:spPr>
          <a:xfrm>
            <a:off x="1160263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2" name="Shape 2990"/>
          <p:cNvSpPr/>
          <p:nvPr/>
        </p:nvSpPr>
        <p:spPr>
          <a:xfrm>
            <a:off x="117708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3" name="Shape 2991"/>
          <p:cNvSpPr/>
          <p:nvPr/>
        </p:nvSpPr>
        <p:spPr>
          <a:xfrm>
            <a:off x="1193913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4" name="Shape 2992"/>
          <p:cNvSpPr/>
          <p:nvPr/>
        </p:nvSpPr>
        <p:spPr>
          <a:xfrm>
            <a:off x="121073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5" name="Text 2993"/>
          <p:cNvSpPr/>
          <p:nvPr/>
        </p:nvSpPr>
        <p:spPr>
          <a:xfrm>
            <a:off x="7071055" y="4014216"/>
            <a:ext cx="521208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23400" b="1" spc="-500" kern="0" dirty="0">
                <a:solidFill>
                  <a:srgbClr val="D2DAD3">
                    <a:alpha val="55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11</a:t>
            </a:r>
            <a:endParaRPr lang="en-US" sz="23400" dirty="0"/>
          </a:p>
        </p:txBody>
      </p:sp>
      <p:sp>
        <p:nvSpPr>
          <p:cNvPr id="2996" name="Text 2994"/>
          <p:cNvSpPr/>
          <p:nvPr/>
        </p:nvSpPr>
        <p:spPr>
          <a:xfrm>
            <a:off x="457200" y="164592"/>
            <a:ext cx="963137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200" kern="0" dirty="0">
                <a:solidFill>
                  <a:srgbClr val="07100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</a:t>
            </a:r>
            <a:endParaRPr lang="en-US" sz="800" dirty="0"/>
          </a:p>
        </p:txBody>
      </p:sp>
      <p:sp>
        <p:nvSpPr>
          <p:cNvPr id="2997" name="Shape 2995"/>
          <p:cNvSpPr/>
          <p:nvPr/>
        </p:nvSpPr>
        <p:spPr>
          <a:xfrm>
            <a:off x="457200" y="6428232"/>
            <a:ext cx="11277295" cy="10973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2998" name="Text 2996"/>
          <p:cNvSpPr/>
          <p:nvPr/>
        </p:nvSpPr>
        <p:spPr>
          <a:xfrm>
            <a:off x="457200" y="6473952"/>
            <a:ext cx="5486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00682A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11 · Where Our Products Fit</a:t>
            </a:r>
            <a:endParaRPr lang="en-US" sz="800" dirty="0"/>
          </a:p>
        </p:txBody>
      </p:sp>
      <p:sp>
        <p:nvSpPr>
          <p:cNvPr id="2999" name="Text 2997"/>
          <p:cNvSpPr/>
          <p:nvPr/>
        </p:nvSpPr>
        <p:spPr>
          <a:xfrm>
            <a:off x="6126480" y="6473952"/>
            <a:ext cx="5608015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· APPLICATIONS</a:t>
            </a:r>
            <a:endParaRPr lang="en-US" sz="800" dirty="0"/>
          </a:p>
        </p:txBody>
      </p:sp>
      <p:sp>
        <p:nvSpPr>
          <p:cNvPr id="3000" name="Text 2998"/>
          <p:cNvSpPr/>
          <p:nvPr/>
        </p:nvSpPr>
        <p:spPr>
          <a:xfrm>
            <a:off x="10820095" y="164592"/>
            <a:ext cx="914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11 / 14</a:t>
            </a:r>
            <a:endParaRPr lang="en-US" sz="800" dirty="0"/>
          </a:p>
        </p:txBody>
      </p:sp>
      <p:sp>
        <p:nvSpPr>
          <p:cNvPr id="3001" name="Text 2999"/>
          <p:cNvSpPr/>
          <p:nvPr/>
        </p:nvSpPr>
        <p:spPr>
          <a:xfrm>
            <a:off x="457200" y="539496"/>
            <a:ext cx="11277295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0000"/>
              </a:lnSpc>
              <a:buNone/>
            </a:pPr>
            <a:r>
              <a:rPr lang="en-US" sz="2800" b="1" spc="-5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One Certified Mortar Line, Applied Across Every Distribution And Sourcing Path</a:t>
            </a:r>
            <a:endParaRPr lang="en-US" sz="2800" dirty="0"/>
          </a:p>
        </p:txBody>
      </p:sp>
      <p:sp>
        <p:nvSpPr>
          <p:cNvPr id="3002" name="Shape 3000"/>
          <p:cNvSpPr/>
          <p:nvPr/>
        </p:nvSpPr>
        <p:spPr>
          <a:xfrm>
            <a:off x="457200" y="1783080"/>
            <a:ext cx="11277295" cy="2761488"/>
          </a:xfrm>
          <a:prstGeom prst="roundRect">
            <a:avLst>
              <a:gd name="adj" fmla="val 3974"/>
            </a:avLst>
          </a:prstGeom>
          <a:solidFill>
            <a:srgbClr val="065F46"/>
          </a:solidFill>
          <a:ln/>
        </p:spPr>
      </p:sp>
      <p:sp>
        <p:nvSpPr>
          <p:cNvPr id="3003" name="Text 3001"/>
          <p:cNvSpPr/>
          <p:nvPr/>
        </p:nvSpPr>
        <p:spPr>
          <a:xfrm>
            <a:off x="822960" y="1975104"/>
            <a:ext cx="1054577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spc="200" kern="0" dirty="0">
                <a:solidFill>
                  <a:srgbClr val="F9FBF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FLAGSHIP SCENARIO</a:t>
            </a:r>
            <a:endParaRPr lang="en-US" sz="900" dirty="0"/>
          </a:p>
        </p:txBody>
      </p:sp>
      <p:sp>
        <p:nvSpPr>
          <p:cNvPr id="3004" name="Text 3002"/>
          <p:cNvSpPr/>
          <p:nvPr/>
        </p:nvSpPr>
        <p:spPr>
          <a:xfrm>
            <a:off x="822960" y="2322576"/>
            <a:ext cx="10545775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6000"/>
              </a:lnSpc>
              <a:buNone/>
            </a:pPr>
            <a:r>
              <a:rPr lang="en-US" sz="1600" b="1" spc="-50" kern="0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distributor builds certification- and spec-backed data into regular inventory planning for order predictability</a:t>
            </a:r>
            <a:endParaRPr lang="en-US" sz="1600" dirty="0"/>
          </a:p>
        </p:txBody>
      </p:sp>
      <p:sp>
        <p:nvSpPr>
          <p:cNvPr id="3005" name="Text 3003"/>
          <p:cNvSpPr/>
          <p:nvPr/>
        </p:nvSpPr>
        <p:spPr>
          <a:xfrm>
            <a:off x="822960" y="3090672"/>
            <a:ext cx="10545775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For: Import-agent distributors managing recurring inventory replenishment cycles</a:t>
            </a:r>
            <a:endParaRPr lang="en-US" sz="1300" dirty="0"/>
          </a:p>
        </p:txBody>
      </p:sp>
      <p:sp>
        <p:nvSpPr>
          <p:cNvPr id="3006" name="Shape 3004"/>
          <p:cNvSpPr/>
          <p:nvPr/>
        </p:nvSpPr>
        <p:spPr>
          <a:xfrm>
            <a:off x="822960" y="3602736"/>
            <a:ext cx="10545775" cy="13716"/>
          </a:xfrm>
          <a:prstGeom prst="rect">
            <a:avLst/>
          </a:prstGeom>
          <a:solidFill>
            <a:srgbClr val="F9FBF9"/>
          </a:solidFill>
          <a:ln/>
        </p:spPr>
      </p:sp>
      <p:sp>
        <p:nvSpPr>
          <p:cNvPr id="3007" name="Text 3005"/>
          <p:cNvSpPr/>
          <p:nvPr/>
        </p:nvSpPr>
        <p:spPr>
          <a:xfrm>
            <a:off x="822960" y="3803904"/>
            <a:ext cx="10545775" cy="5760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5000"/>
              </a:lnSpc>
              <a:buNone/>
            </a:pPr>
            <a:r>
              <a:rPr lang="en-US" sz="1200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Certified specifications and consistent documentation give distributors the supply stability and order predictability they need to plan inventory with confidence, reducing the risk of stockouts and rework.</a:t>
            </a:r>
            <a:endParaRPr lang="en-US" sz="1200" dirty="0"/>
          </a:p>
        </p:txBody>
      </p:sp>
      <p:sp>
        <p:nvSpPr>
          <p:cNvPr id="3008" name="Shape 3006"/>
          <p:cNvSpPr/>
          <p:nvPr/>
        </p:nvSpPr>
        <p:spPr>
          <a:xfrm>
            <a:off x="457200" y="4727448"/>
            <a:ext cx="5528920" cy="1563624"/>
          </a:xfrm>
          <a:prstGeom prst="roundRect">
            <a:avLst>
              <a:gd name="adj" fmla="val 5848"/>
            </a:avLst>
          </a:prstGeom>
          <a:ln w="6350">
            <a:solidFill>
              <a:srgbClr val="D2DAD3"/>
            </a:solidFill>
            <a:prstDash val="solid"/>
          </a:ln>
        </p:spPr>
      </p:sp>
      <p:sp>
        <p:nvSpPr>
          <p:cNvPr id="3009" name="Text 3007"/>
          <p:cNvSpPr/>
          <p:nvPr/>
        </p:nvSpPr>
        <p:spPr>
          <a:xfrm>
            <a:off x="731520" y="4892040"/>
            <a:ext cx="49802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spc="10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FOR · Buyers who are developing a new retail or distribution sales channel now</a:t>
            </a:r>
            <a:endParaRPr lang="en-US" sz="900" dirty="0"/>
          </a:p>
        </p:txBody>
      </p:sp>
      <p:sp>
        <p:nvSpPr>
          <p:cNvPr id="3010" name="Text 3008"/>
          <p:cNvSpPr/>
          <p:nvPr/>
        </p:nvSpPr>
        <p:spPr>
          <a:xfrm>
            <a:off x="731520" y="5166360"/>
            <a:ext cx="49802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5000"/>
              </a:lnSpc>
              <a:buNone/>
            </a:pPr>
            <a:r>
              <a:rPr lang="en-US" sz="14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Building a new sales channel with certified documentation</a:t>
            </a:r>
            <a:endParaRPr lang="en-US" sz="1400" dirty="0"/>
          </a:p>
        </p:txBody>
      </p:sp>
      <p:sp>
        <p:nvSpPr>
          <p:cNvPr id="3011" name="Text 3009"/>
          <p:cNvSpPr/>
          <p:nvPr/>
        </p:nvSpPr>
        <p:spPr>
          <a:xfrm>
            <a:off x="731520" y="5660136"/>
            <a:ext cx="498028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38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Quality documentation helps buyers pass an internal listing review and open new channels much faster today.</a:t>
            </a:r>
            <a:endParaRPr lang="en-US" sz="1000" dirty="0"/>
          </a:p>
        </p:txBody>
      </p:sp>
      <p:sp>
        <p:nvSpPr>
          <p:cNvPr id="3012" name="Shape 3010"/>
          <p:cNvSpPr/>
          <p:nvPr/>
        </p:nvSpPr>
        <p:spPr>
          <a:xfrm>
            <a:off x="6205576" y="4727448"/>
            <a:ext cx="5528920" cy="1563624"/>
          </a:xfrm>
          <a:prstGeom prst="roundRect">
            <a:avLst>
              <a:gd name="adj" fmla="val 5848"/>
            </a:avLst>
          </a:prstGeom>
          <a:ln w="6350">
            <a:solidFill>
              <a:srgbClr val="D2DAD3"/>
            </a:solidFill>
            <a:prstDash val="solid"/>
          </a:ln>
        </p:spPr>
      </p:sp>
      <p:sp>
        <p:nvSpPr>
          <p:cNvPr id="3013" name="Text 3011"/>
          <p:cNvSpPr/>
          <p:nvPr/>
        </p:nvSpPr>
        <p:spPr>
          <a:xfrm>
            <a:off x="6479896" y="4892040"/>
            <a:ext cx="49802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spc="10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FOR · Sourcing buyers and merchandisers who meet ITOS at trade shows and events</a:t>
            </a:r>
            <a:endParaRPr lang="en-US" sz="900" dirty="0"/>
          </a:p>
        </p:txBody>
      </p:sp>
      <p:sp>
        <p:nvSpPr>
          <p:cNvPr id="3014" name="Text 3012"/>
          <p:cNvSpPr/>
          <p:nvPr/>
        </p:nvSpPr>
        <p:spPr>
          <a:xfrm>
            <a:off x="6479896" y="5166360"/>
            <a:ext cx="49802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5000"/>
              </a:lnSpc>
              <a:buNone/>
            </a:pPr>
            <a:r>
              <a:rPr lang="en-US" sz="14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First purchase via a B2B platform or trade show contact</a:t>
            </a:r>
            <a:endParaRPr lang="en-US" sz="1400" dirty="0"/>
          </a:p>
        </p:txBody>
      </p:sp>
      <p:sp>
        <p:nvSpPr>
          <p:cNvPr id="3015" name="Text 3013"/>
          <p:cNvSpPr/>
          <p:nvPr/>
        </p:nvSpPr>
        <p:spPr>
          <a:xfrm>
            <a:off x="6479896" y="5660136"/>
            <a:ext cx="498028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38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Consistent specifications and documentation shorten the time to a first purchase for these new sourcing buyers.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9F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658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" name="Shape 1"/>
          <p:cNvSpPr/>
          <p:nvPr/>
        </p:nvSpPr>
        <p:spPr>
          <a:xfrm>
            <a:off x="16166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" name="Shape 2"/>
          <p:cNvSpPr/>
          <p:nvPr/>
        </p:nvSpPr>
        <p:spPr>
          <a:xfrm>
            <a:off x="32991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" name="Shape 3"/>
          <p:cNvSpPr/>
          <p:nvPr/>
        </p:nvSpPr>
        <p:spPr>
          <a:xfrm>
            <a:off x="49816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" name="Shape 4"/>
          <p:cNvSpPr/>
          <p:nvPr/>
        </p:nvSpPr>
        <p:spPr>
          <a:xfrm>
            <a:off x="66641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" name="Shape 5"/>
          <p:cNvSpPr/>
          <p:nvPr/>
        </p:nvSpPr>
        <p:spPr>
          <a:xfrm>
            <a:off x="8346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" name="Shape 6"/>
          <p:cNvSpPr/>
          <p:nvPr/>
        </p:nvSpPr>
        <p:spPr>
          <a:xfrm>
            <a:off x="100291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" name="Shape 7"/>
          <p:cNvSpPr/>
          <p:nvPr/>
        </p:nvSpPr>
        <p:spPr>
          <a:xfrm>
            <a:off x="11711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" name="Shape 8"/>
          <p:cNvSpPr/>
          <p:nvPr/>
        </p:nvSpPr>
        <p:spPr>
          <a:xfrm>
            <a:off x="133941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" name="Shape 9"/>
          <p:cNvSpPr/>
          <p:nvPr/>
        </p:nvSpPr>
        <p:spPr>
          <a:xfrm>
            <a:off x="150766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" name="Shape 10"/>
          <p:cNvSpPr/>
          <p:nvPr/>
        </p:nvSpPr>
        <p:spPr>
          <a:xfrm>
            <a:off x="16759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" name="Shape 11"/>
          <p:cNvSpPr/>
          <p:nvPr/>
        </p:nvSpPr>
        <p:spPr>
          <a:xfrm>
            <a:off x="184416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" name="Shape 12"/>
          <p:cNvSpPr/>
          <p:nvPr/>
        </p:nvSpPr>
        <p:spPr>
          <a:xfrm>
            <a:off x="20124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" name="Shape 13"/>
          <p:cNvSpPr/>
          <p:nvPr/>
        </p:nvSpPr>
        <p:spPr>
          <a:xfrm>
            <a:off x="218066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" name="Shape 14"/>
          <p:cNvSpPr/>
          <p:nvPr/>
        </p:nvSpPr>
        <p:spPr>
          <a:xfrm>
            <a:off x="234891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" name="Shape 15"/>
          <p:cNvSpPr/>
          <p:nvPr/>
        </p:nvSpPr>
        <p:spPr>
          <a:xfrm>
            <a:off x="25171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" name="Shape 16"/>
          <p:cNvSpPr/>
          <p:nvPr/>
        </p:nvSpPr>
        <p:spPr>
          <a:xfrm>
            <a:off x="268541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" name="Shape 17"/>
          <p:cNvSpPr/>
          <p:nvPr/>
        </p:nvSpPr>
        <p:spPr>
          <a:xfrm>
            <a:off x="28536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" name="Shape 18"/>
          <p:cNvSpPr/>
          <p:nvPr/>
        </p:nvSpPr>
        <p:spPr>
          <a:xfrm>
            <a:off x="302190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" name="Shape 19"/>
          <p:cNvSpPr/>
          <p:nvPr/>
        </p:nvSpPr>
        <p:spPr>
          <a:xfrm>
            <a:off x="319015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" name="Shape 20"/>
          <p:cNvSpPr/>
          <p:nvPr/>
        </p:nvSpPr>
        <p:spPr>
          <a:xfrm>
            <a:off x="33584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" name="Shape 21"/>
          <p:cNvSpPr/>
          <p:nvPr/>
        </p:nvSpPr>
        <p:spPr>
          <a:xfrm>
            <a:off x="352665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" name="Shape 22"/>
          <p:cNvSpPr/>
          <p:nvPr/>
        </p:nvSpPr>
        <p:spPr>
          <a:xfrm>
            <a:off x="36949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" name="Shape 23"/>
          <p:cNvSpPr/>
          <p:nvPr/>
        </p:nvSpPr>
        <p:spPr>
          <a:xfrm>
            <a:off x="386315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" name="Shape 24"/>
          <p:cNvSpPr/>
          <p:nvPr/>
        </p:nvSpPr>
        <p:spPr>
          <a:xfrm>
            <a:off x="403140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" name="Shape 25"/>
          <p:cNvSpPr/>
          <p:nvPr/>
        </p:nvSpPr>
        <p:spPr>
          <a:xfrm>
            <a:off x="41996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" name="Shape 26"/>
          <p:cNvSpPr/>
          <p:nvPr/>
        </p:nvSpPr>
        <p:spPr>
          <a:xfrm>
            <a:off x="436790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" name="Shape 27"/>
          <p:cNvSpPr/>
          <p:nvPr/>
        </p:nvSpPr>
        <p:spPr>
          <a:xfrm>
            <a:off x="45361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" name="Shape 28"/>
          <p:cNvSpPr/>
          <p:nvPr/>
        </p:nvSpPr>
        <p:spPr>
          <a:xfrm>
            <a:off x="470440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" name="Shape 29"/>
          <p:cNvSpPr/>
          <p:nvPr/>
        </p:nvSpPr>
        <p:spPr>
          <a:xfrm>
            <a:off x="487265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" name="Shape 30"/>
          <p:cNvSpPr/>
          <p:nvPr/>
        </p:nvSpPr>
        <p:spPr>
          <a:xfrm>
            <a:off x="50409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" name="Shape 31"/>
          <p:cNvSpPr/>
          <p:nvPr/>
        </p:nvSpPr>
        <p:spPr>
          <a:xfrm>
            <a:off x="520915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" name="Shape 32"/>
          <p:cNvSpPr/>
          <p:nvPr/>
        </p:nvSpPr>
        <p:spPr>
          <a:xfrm>
            <a:off x="53774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" name="Shape 33"/>
          <p:cNvSpPr/>
          <p:nvPr/>
        </p:nvSpPr>
        <p:spPr>
          <a:xfrm>
            <a:off x="554565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" name="Shape 34"/>
          <p:cNvSpPr/>
          <p:nvPr/>
        </p:nvSpPr>
        <p:spPr>
          <a:xfrm>
            <a:off x="571390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" name="Shape 35"/>
          <p:cNvSpPr/>
          <p:nvPr/>
        </p:nvSpPr>
        <p:spPr>
          <a:xfrm>
            <a:off x="58821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" name="Shape 36"/>
          <p:cNvSpPr/>
          <p:nvPr/>
        </p:nvSpPr>
        <p:spPr>
          <a:xfrm>
            <a:off x="605040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" name="Shape 37"/>
          <p:cNvSpPr/>
          <p:nvPr/>
        </p:nvSpPr>
        <p:spPr>
          <a:xfrm>
            <a:off x="62186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" name="Shape 38"/>
          <p:cNvSpPr/>
          <p:nvPr/>
        </p:nvSpPr>
        <p:spPr>
          <a:xfrm>
            <a:off x="638690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" name="Shape 39"/>
          <p:cNvSpPr/>
          <p:nvPr/>
        </p:nvSpPr>
        <p:spPr>
          <a:xfrm>
            <a:off x="655515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" name="Shape 40"/>
          <p:cNvSpPr/>
          <p:nvPr/>
        </p:nvSpPr>
        <p:spPr>
          <a:xfrm>
            <a:off x="67234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" name="Shape 41"/>
          <p:cNvSpPr/>
          <p:nvPr/>
        </p:nvSpPr>
        <p:spPr>
          <a:xfrm>
            <a:off x="689165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" name="Shape 42"/>
          <p:cNvSpPr/>
          <p:nvPr/>
        </p:nvSpPr>
        <p:spPr>
          <a:xfrm>
            <a:off x="70599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" name="Shape 43"/>
          <p:cNvSpPr/>
          <p:nvPr/>
        </p:nvSpPr>
        <p:spPr>
          <a:xfrm>
            <a:off x="722814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" name="Shape 44"/>
          <p:cNvSpPr/>
          <p:nvPr/>
        </p:nvSpPr>
        <p:spPr>
          <a:xfrm>
            <a:off x="739639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" name="Shape 45"/>
          <p:cNvSpPr/>
          <p:nvPr/>
        </p:nvSpPr>
        <p:spPr>
          <a:xfrm>
            <a:off x="75646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" name="Shape 46"/>
          <p:cNvSpPr/>
          <p:nvPr/>
        </p:nvSpPr>
        <p:spPr>
          <a:xfrm>
            <a:off x="773289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" name="Shape 47"/>
          <p:cNvSpPr/>
          <p:nvPr/>
        </p:nvSpPr>
        <p:spPr>
          <a:xfrm>
            <a:off x="79011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" name="Shape 48"/>
          <p:cNvSpPr/>
          <p:nvPr/>
        </p:nvSpPr>
        <p:spPr>
          <a:xfrm>
            <a:off x="806939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" name="Shape 49"/>
          <p:cNvSpPr/>
          <p:nvPr/>
        </p:nvSpPr>
        <p:spPr>
          <a:xfrm>
            <a:off x="823764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" name="Shape 50"/>
          <p:cNvSpPr/>
          <p:nvPr/>
        </p:nvSpPr>
        <p:spPr>
          <a:xfrm>
            <a:off x="84058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" name="Shape 51"/>
          <p:cNvSpPr/>
          <p:nvPr/>
        </p:nvSpPr>
        <p:spPr>
          <a:xfrm>
            <a:off x="857414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" name="Shape 52"/>
          <p:cNvSpPr/>
          <p:nvPr/>
        </p:nvSpPr>
        <p:spPr>
          <a:xfrm>
            <a:off x="87423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" name="Shape 53"/>
          <p:cNvSpPr/>
          <p:nvPr/>
        </p:nvSpPr>
        <p:spPr>
          <a:xfrm>
            <a:off x="891064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" name="Shape 54"/>
          <p:cNvSpPr/>
          <p:nvPr/>
        </p:nvSpPr>
        <p:spPr>
          <a:xfrm>
            <a:off x="907889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" name="Shape 55"/>
          <p:cNvSpPr/>
          <p:nvPr/>
        </p:nvSpPr>
        <p:spPr>
          <a:xfrm>
            <a:off x="92471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" name="Shape 56"/>
          <p:cNvSpPr/>
          <p:nvPr/>
        </p:nvSpPr>
        <p:spPr>
          <a:xfrm>
            <a:off x="941539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" name="Shape 57"/>
          <p:cNvSpPr/>
          <p:nvPr/>
        </p:nvSpPr>
        <p:spPr>
          <a:xfrm>
            <a:off x="95836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" name="Shape 58"/>
          <p:cNvSpPr/>
          <p:nvPr/>
        </p:nvSpPr>
        <p:spPr>
          <a:xfrm>
            <a:off x="975189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" name="Shape 59"/>
          <p:cNvSpPr/>
          <p:nvPr/>
        </p:nvSpPr>
        <p:spPr>
          <a:xfrm>
            <a:off x="992014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" name="Shape 60"/>
          <p:cNvSpPr/>
          <p:nvPr/>
        </p:nvSpPr>
        <p:spPr>
          <a:xfrm>
            <a:off x="100883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" name="Shape 61"/>
          <p:cNvSpPr/>
          <p:nvPr/>
        </p:nvSpPr>
        <p:spPr>
          <a:xfrm>
            <a:off x="1025664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" name="Shape 62"/>
          <p:cNvSpPr/>
          <p:nvPr/>
        </p:nvSpPr>
        <p:spPr>
          <a:xfrm>
            <a:off x="104248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" name="Shape 63"/>
          <p:cNvSpPr/>
          <p:nvPr/>
        </p:nvSpPr>
        <p:spPr>
          <a:xfrm>
            <a:off x="1059314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" name="Shape 64"/>
          <p:cNvSpPr/>
          <p:nvPr/>
        </p:nvSpPr>
        <p:spPr>
          <a:xfrm>
            <a:off x="1076139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" name="Shape 65"/>
          <p:cNvSpPr/>
          <p:nvPr/>
        </p:nvSpPr>
        <p:spPr>
          <a:xfrm>
            <a:off x="109296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" name="Shape 66"/>
          <p:cNvSpPr/>
          <p:nvPr/>
        </p:nvSpPr>
        <p:spPr>
          <a:xfrm>
            <a:off x="1109789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" name="Shape 67"/>
          <p:cNvSpPr/>
          <p:nvPr/>
        </p:nvSpPr>
        <p:spPr>
          <a:xfrm>
            <a:off x="112661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" name="Shape 68"/>
          <p:cNvSpPr/>
          <p:nvPr/>
        </p:nvSpPr>
        <p:spPr>
          <a:xfrm>
            <a:off x="1143438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" name="Shape 69"/>
          <p:cNvSpPr/>
          <p:nvPr/>
        </p:nvSpPr>
        <p:spPr>
          <a:xfrm>
            <a:off x="1160263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" name="Shape 70"/>
          <p:cNvSpPr/>
          <p:nvPr/>
        </p:nvSpPr>
        <p:spPr>
          <a:xfrm>
            <a:off x="117708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" name="Shape 71"/>
          <p:cNvSpPr/>
          <p:nvPr/>
        </p:nvSpPr>
        <p:spPr>
          <a:xfrm>
            <a:off x="1193913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" name="Shape 72"/>
          <p:cNvSpPr/>
          <p:nvPr/>
        </p:nvSpPr>
        <p:spPr>
          <a:xfrm>
            <a:off x="121073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" name="Shape 73"/>
          <p:cNvSpPr/>
          <p:nvPr/>
        </p:nvSpPr>
        <p:spPr>
          <a:xfrm>
            <a:off x="-658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" name="Shape 74"/>
          <p:cNvSpPr/>
          <p:nvPr/>
        </p:nvSpPr>
        <p:spPr>
          <a:xfrm>
            <a:off x="16166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" name="Shape 75"/>
          <p:cNvSpPr/>
          <p:nvPr/>
        </p:nvSpPr>
        <p:spPr>
          <a:xfrm>
            <a:off x="32991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" name="Shape 76"/>
          <p:cNvSpPr/>
          <p:nvPr/>
        </p:nvSpPr>
        <p:spPr>
          <a:xfrm>
            <a:off x="49816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" name="Shape 77"/>
          <p:cNvSpPr/>
          <p:nvPr/>
        </p:nvSpPr>
        <p:spPr>
          <a:xfrm>
            <a:off x="66641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" name="Shape 78"/>
          <p:cNvSpPr/>
          <p:nvPr/>
        </p:nvSpPr>
        <p:spPr>
          <a:xfrm>
            <a:off x="8346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" name="Shape 79"/>
          <p:cNvSpPr/>
          <p:nvPr/>
        </p:nvSpPr>
        <p:spPr>
          <a:xfrm>
            <a:off x="100291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" name="Shape 80"/>
          <p:cNvSpPr/>
          <p:nvPr/>
        </p:nvSpPr>
        <p:spPr>
          <a:xfrm>
            <a:off x="11711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" name="Shape 81"/>
          <p:cNvSpPr/>
          <p:nvPr/>
        </p:nvSpPr>
        <p:spPr>
          <a:xfrm>
            <a:off x="133941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" name="Shape 82"/>
          <p:cNvSpPr/>
          <p:nvPr/>
        </p:nvSpPr>
        <p:spPr>
          <a:xfrm>
            <a:off x="150766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" name="Shape 83"/>
          <p:cNvSpPr/>
          <p:nvPr/>
        </p:nvSpPr>
        <p:spPr>
          <a:xfrm>
            <a:off x="16759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" name="Shape 84"/>
          <p:cNvSpPr/>
          <p:nvPr/>
        </p:nvSpPr>
        <p:spPr>
          <a:xfrm>
            <a:off x="184416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" name="Shape 85"/>
          <p:cNvSpPr/>
          <p:nvPr/>
        </p:nvSpPr>
        <p:spPr>
          <a:xfrm>
            <a:off x="20124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" name="Shape 86"/>
          <p:cNvSpPr/>
          <p:nvPr/>
        </p:nvSpPr>
        <p:spPr>
          <a:xfrm>
            <a:off x="218066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" name="Shape 87"/>
          <p:cNvSpPr/>
          <p:nvPr/>
        </p:nvSpPr>
        <p:spPr>
          <a:xfrm>
            <a:off x="234891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" name="Shape 88"/>
          <p:cNvSpPr/>
          <p:nvPr/>
        </p:nvSpPr>
        <p:spPr>
          <a:xfrm>
            <a:off x="25171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" name="Shape 89"/>
          <p:cNvSpPr/>
          <p:nvPr/>
        </p:nvSpPr>
        <p:spPr>
          <a:xfrm>
            <a:off x="268541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" name="Shape 90"/>
          <p:cNvSpPr/>
          <p:nvPr/>
        </p:nvSpPr>
        <p:spPr>
          <a:xfrm>
            <a:off x="28536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" name="Shape 91"/>
          <p:cNvSpPr/>
          <p:nvPr/>
        </p:nvSpPr>
        <p:spPr>
          <a:xfrm>
            <a:off x="302190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" name="Shape 92"/>
          <p:cNvSpPr/>
          <p:nvPr/>
        </p:nvSpPr>
        <p:spPr>
          <a:xfrm>
            <a:off x="319015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" name="Shape 93"/>
          <p:cNvSpPr/>
          <p:nvPr/>
        </p:nvSpPr>
        <p:spPr>
          <a:xfrm>
            <a:off x="33584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" name="Shape 94"/>
          <p:cNvSpPr/>
          <p:nvPr/>
        </p:nvSpPr>
        <p:spPr>
          <a:xfrm>
            <a:off x="352665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" name="Shape 95"/>
          <p:cNvSpPr/>
          <p:nvPr/>
        </p:nvSpPr>
        <p:spPr>
          <a:xfrm>
            <a:off x="36949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" name="Shape 96"/>
          <p:cNvSpPr/>
          <p:nvPr/>
        </p:nvSpPr>
        <p:spPr>
          <a:xfrm>
            <a:off x="386315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" name="Shape 97"/>
          <p:cNvSpPr/>
          <p:nvPr/>
        </p:nvSpPr>
        <p:spPr>
          <a:xfrm>
            <a:off x="403140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" name="Shape 98"/>
          <p:cNvSpPr/>
          <p:nvPr/>
        </p:nvSpPr>
        <p:spPr>
          <a:xfrm>
            <a:off x="41996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" name="Shape 99"/>
          <p:cNvSpPr/>
          <p:nvPr/>
        </p:nvSpPr>
        <p:spPr>
          <a:xfrm>
            <a:off x="436790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" name="Shape 100"/>
          <p:cNvSpPr/>
          <p:nvPr/>
        </p:nvSpPr>
        <p:spPr>
          <a:xfrm>
            <a:off x="45361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" name="Shape 101"/>
          <p:cNvSpPr/>
          <p:nvPr/>
        </p:nvSpPr>
        <p:spPr>
          <a:xfrm>
            <a:off x="470440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" name="Shape 102"/>
          <p:cNvSpPr/>
          <p:nvPr/>
        </p:nvSpPr>
        <p:spPr>
          <a:xfrm>
            <a:off x="487265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" name="Shape 103"/>
          <p:cNvSpPr/>
          <p:nvPr/>
        </p:nvSpPr>
        <p:spPr>
          <a:xfrm>
            <a:off x="50409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" name="Shape 104"/>
          <p:cNvSpPr/>
          <p:nvPr/>
        </p:nvSpPr>
        <p:spPr>
          <a:xfrm>
            <a:off x="520915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" name="Shape 105"/>
          <p:cNvSpPr/>
          <p:nvPr/>
        </p:nvSpPr>
        <p:spPr>
          <a:xfrm>
            <a:off x="53774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" name="Shape 106"/>
          <p:cNvSpPr/>
          <p:nvPr/>
        </p:nvSpPr>
        <p:spPr>
          <a:xfrm>
            <a:off x="554565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" name="Shape 107"/>
          <p:cNvSpPr/>
          <p:nvPr/>
        </p:nvSpPr>
        <p:spPr>
          <a:xfrm>
            <a:off x="571390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" name="Shape 108"/>
          <p:cNvSpPr/>
          <p:nvPr/>
        </p:nvSpPr>
        <p:spPr>
          <a:xfrm>
            <a:off x="58821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" name="Shape 109"/>
          <p:cNvSpPr/>
          <p:nvPr/>
        </p:nvSpPr>
        <p:spPr>
          <a:xfrm>
            <a:off x="605040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" name="Shape 110"/>
          <p:cNvSpPr/>
          <p:nvPr/>
        </p:nvSpPr>
        <p:spPr>
          <a:xfrm>
            <a:off x="62186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" name="Shape 111"/>
          <p:cNvSpPr/>
          <p:nvPr/>
        </p:nvSpPr>
        <p:spPr>
          <a:xfrm>
            <a:off x="638690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" name="Shape 112"/>
          <p:cNvSpPr/>
          <p:nvPr/>
        </p:nvSpPr>
        <p:spPr>
          <a:xfrm>
            <a:off x="655515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" name="Shape 113"/>
          <p:cNvSpPr/>
          <p:nvPr/>
        </p:nvSpPr>
        <p:spPr>
          <a:xfrm>
            <a:off x="67234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" name="Shape 114"/>
          <p:cNvSpPr/>
          <p:nvPr/>
        </p:nvSpPr>
        <p:spPr>
          <a:xfrm>
            <a:off x="689165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" name="Shape 115"/>
          <p:cNvSpPr/>
          <p:nvPr/>
        </p:nvSpPr>
        <p:spPr>
          <a:xfrm>
            <a:off x="70599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" name="Shape 116"/>
          <p:cNvSpPr/>
          <p:nvPr/>
        </p:nvSpPr>
        <p:spPr>
          <a:xfrm>
            <a:off x="722814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" name="Shape 117"/>
          <p:cNvSpPr/>
          <p:nvPr/>
        </p:nvSpPr>
        <p:spPr>
          <a:xfrm>
            <a:off x="739639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" name="Shape 118"/>
          <p:cNvSpPr/>
          <p:nvPr/>
        </p:nvSpPr>
        <p:spPr>
          <a:xfrm>
            <a:off x="75646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" name="Shape 119"/>
          <p:cNvSpPr/>
          <p:nvPr/>
        </p:nvSpPr>
        <p:spPr>
          <a:xfrm>
            <a:off x="773289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" name="Shape 120"/>
          <p:cNvSpPr/>
          <p:nvPr/>
        </p:nvSpPr>
        <p:spPr>
          <a:xfrm>
            <a:off x="79011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" name="Shape 121"/>
          <p:cNvSpPr/>
          <p:nvPr/>
        </p:nvSpPr>
        <p:spPr>
          <a:xfrm>
            <a:off x="806939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" name="Shape 122"/>
          <p:cNvSpPr/>
          <p:nvPr/>
        </p:nvSpPr>
        <p:spPr>
          <a:xfrm>
            <a:off x="823764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" name="Shape 123"/>
          <p:cNvSpPr/>
          <p:nvPr/>
        </p:nvSpPr>
        <p:spPr>
          <a:xfrm>
            <a:off x="84058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" name="Shape 124"/>
          <p:cNvSpPr/>
          <p:nvPr/>
        </p:nvSpPr>
        <p:spPr>
          <a:xfrm>
            <a:off x="857414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" name="Shape 125"/>
          <p:cNvSpPr/>
          <p:nvPr/>
        </p:nvSpPr>
        <p:spPr>
          <a:xfrm>
            <a:off x="87423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" name="Shape 126"/>
          <p:cNvSpPr/>
          <p:nvPr/>
        </p:nvSpPr>
        <p:spPr>
          <a:xfrm>
            <a:off x="891064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" name="Shape 127"/>
          <p:cNvSpPr/>
          <p:nvPr/>
        </p:nvSpPr>
        <p:spPr>
          <a:xfrm>
            <a:off x="907889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" name="Shape 128"/>
          <p:cNvSpPr/>
          <p:nvPr/>
        </p:nvSpPr>
        <p:spPr>
          <a:xfrm>
            <a:off x="92471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" name="Shape 129"/>
          <p:cNvSpPr/>
          <p:nvPr/>
        </p:nvSpPr>
        <p:spPr>
          <a:xfrm>
            <a:off x="941539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" name="Shape 130"/>
          <p:cNvSpPr/>
          <p:nvPr/>
        </p:nvSpPr>
        <p:spPr>
          <a:xfrm>
            <a:off x="95836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" name="Shape 131"/>
          <p:cNvSpPr/>
          <p:nvPr/>
        </p:nvSpPr>
        <p:spPr>
          <a:xfrm>
            <a:off x="975189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" name="Shape 132"/>
          <p:cNvSpPr/>
          <p:nvPr/>
        </p:nvSpPr>
        <p:spPr>
          <a:xfrm>
            <a:off x="992014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" name="Shape 133"/>
          <p:cNvSpPr/>
          <p:nvPr/>
        </p:nvSpPr>
        <p:spPr>
          <a:xfrm>
            <a:off x="100883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" name="Shape 134"/>
          <p:cNvSpPr/>
          <p:nvPr/>
        </p:nvSpPr>
        <p:spPr>
          <a:xfrm>
            <a:off x="1025664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" name="Shape 135"/>
          <p:cNvSpPr/>
          <p:nvPr/>
        </p:nvSpPr>
        <p:spPr>
          <a:xfrm>
            <a:off x="104248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" name="Shape 136"/>
          <p:cNvSpPr/>
          <p:nvPr/>
        </p:nvSpPr>
        <p:spPr>
          <a:xfrm>
            <a:off x="1059314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" name="Shape 137"/>
          <p:cNvSpPr/>
          <p:nvPr/>
        </p:nvSpPr>
        <p:spPr>
          <a:xfrm>
            <a:off x="1076139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" name="Shape 138"/>
          <p:cNvSpPr/>
          <p:nvPr/>
        </p:nvSpPr>
        <p:spPr>
          <a:xfrm>
            <a:off x="109296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" name="Shape 139"/>
          <p:cNvSpPr/>
          <p:nvPr/>
        </p:nvSpPr>
        <p:spPr>
          <a:xfrm>
            <a:off x="1109789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" name="Shape 140"/>
          <p:cNvSpPr/>
          <p:nvPr/>
        </p:nvSpPr>
        <p:spPr>
          <a:xfrm>
            <a:off x="112661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" name="Shape 141"/>
          <p:cNvSpPr/>
          <p:nvPr/>
        </p:nvSpPr>
        <p:spPr>
          <a:xfrm>
            <a:off x="1143438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" name="Shape 142"/>
          <p:cNvSpPr/>
          <p:nvPr/>
        </p:nvSpPr>
        <p:spPr>
          <a:xfrm>
            <a:off x="1160263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" name="Shape 143"/>
          <p:cNvSpPr/>
          <p:nvPr/>
        </p:nvSpPr>
        <p:spPr>
          <a:xfrm>
            <a:off x="117708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" name="Shape 144"/>
          <p:cNvSpPr/>
          <p:nvPr/>
        </p:nvSpPr>
        <p:spPr>
          <a:xfrm>
            <a:off x="1193913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" name="Shape 145"/>
          <p:cNvSpPr/>
          <p:nvPr/>
        </p:nvSpPr>
        <p:spPr>
          <a:xfrm>
            <a:off x="121073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" name="Shape 146"/>
          <p:cNvSpPr/>
          <p:nvPr/>
        </p:nvSpPr>
        <p:spPr>
          <a:xfrm>
            <a:off x="-658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" name="Shape 147"/>
          <p:cNvSpPr/>
          <p:nvPr/>
        </p:nvSpPr>
        <p:spPr>
          <a:xfrm>
            <a:off x="16166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" name="Shape 148"/>
          <p:cNvSpPr/>
          <p:nvPr/>
        </p:nvSpPr>
        <p:spPr>
          <a:xfrm>
            <a:off x="32991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" name="Shape 149"/>
          <p:cNvSpPr/>
          <p:nvPr/>
        </p:nvSpPr>
        <p:spPr>
          <a:xfrm>
            <a:off x="49816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" name="Shape 150"/>
          <p:cNvSpPr/>
          <p:nvPr/>
        </p:nvSpPr>
        <p:spPr>
          <a:xfrm>
            <a:off x="66641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" name="Shape 151"/>
          <p:cNvSpPr/>
          <p:nvPr/>
        </p:nvSpPr>
        <p:spPr>
          <a:xfrm>
            <a:off x="8346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" name="Shape 152"/>
          <p:cNvSpPr/>
          <p:nvPr/>
        </p:nvSpPr>
        <p:spPr>
          <a:xfrm>
            <a:off x="100291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" name="Shape 153"/>
          <p:cNvSpPr/>
          <p:nvPr/>
        </p:nvSpPr>
        <p:spPr>
          <a:xfrm>
            <a:off x="11711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" name="Shape 154"/>
          <p:cNvSpPr/>
          <p:nvPr/>
        </p:nvSpPr>
        <p:spPr>
          <a:xfrm>
            <a:off x="133941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" name="Shape 155"/>
          <p:cNvSpPr/>
          <p:nvPr/>
        </p:nvSpPr>
        <p:spPr>
          <a:xfrm>
            <a:off x="150766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" name="Shape 156"/>
          <p:cNvSpPr/>
          <p:nvPr/>
        </p:nvSpPr>
        <p:spPr>
          <a:xfrm>
            <a:off x="16759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" name="Shape 157"/>
          <p:cNvSpPr/>
          <p:nvPr/>
        </p:nvSpPr>
        <p:spPr>
          <a:xfrm>
            <a:off x="184416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" name="Shape 158"/>
          <p:cNvSpPr/>
          <p:nvPr/>
        </p:nvSpPr>
        <p:spPr>
          <a:xfrm>
            <a:off x="20124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" name="Shape 159"/>
          <p:cNvSpPr/>
          <p:nvPr/>
        </p:nvSpPr>
        <p:spPr>
          <a:xfrm>
            <a:off x="218066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" name="Shape 160"/>
          <p:cNvSpPr/>
          <p:nvPr/>
        </p:nvSpPr>
        <p:spPr>
          <a:xfrm>
            <a:off x="234891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" name="Shape 161"/>
          <p:cNvSpPr/>
          <p:nvPr/>
        </p:nvSpPr>
        <p:spPr>
          <a:xfrm>
            <a:off x="25171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" name="Shape 162"/>
          <p:cNvSpPr/>
          <p:nvPr/>
        </p:nvSpPr>
        <p:spPr>
          <a:xfrm>
            <a:off x="268541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" name="Shape 163"/>
          <p:cNvSpPr/>
          <p:nvPr/>
        </p:nvSpPr>
        <p:spPr>
          <a:xfrm>
            <a:off x="28536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" name="Shape 164"/>
          <p:cNvSpPr/>
          <p:nvPr/>
        </p:nvSpPr>
        <p:spPr>
          <a:xfrm>
            <a:off x="302190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" name="Shape 165"/>
          <p:cNvSpPr/>
          <p:nvPr/>
        </p:nvSpPr>
        <p:spPr>
          <a:xfrm>
            <a:off x="319015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" name="Shape 166"/>
          <p:cNvSpPr/>
          <p:nvPr/>
        </p:nvSpPr>
        <p:spPr>
          <a:xfrm>
            <a:off x="33584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" name="Shape 167"/>
          <p:cNvSpPr/>
          <p:nvPr/>
        </p:nvSpPr>
        <p:spPr>
          <a:xfrm>
            <a:off x="352665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" name="Shape 168"/>
          <p:cNvSpPr/>
          <p:nvPr/>
        </p:nvSpPr>
        <p:spPr>
          <a:xfrm>
            <a:off x="36949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" name="Shape 169"/>
          <p:cNvSpPr/>
          <p:nvPr/>
        </p:nvSpPr>
        <p:spPr>
          <a:xfrm>
            <a:off x="386315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" name="Shape 170"/>
          <p:cNvSpPr/>
          <p:nvPr/>
        </p:nvSpPr>
        <p:spPr>
          <a:xfrm>
            <a:off x="403140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" name="Shape 171"/>
          <p:cNvSpPr/>
          <p:nvPr/>
        </p:nvSpPr>
        <p:spPr>
          <a:xfrm>
            <a:off x="41996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" name="Shape 172"/>
          <p:cNvSpPr/>
          <p:nvPr/>
        </p:nvSpPr>
        <p:spPr>
          <a:xfrm>
            <a:off x="436790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" name="Shape 173"/>
          <p:cNvSpPr/>
          <p:nvPr/>
        </p:nvSpPr>
        <p:spPr>
          <a:xfrm>
            <a:off x="45361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" name="Shape 174"/>
          <p:cNvSpPr/>
          <p:nvPr/>
        </p:nvSpPr>
        <p:spPr>
          <a:xfrm>
            <a:off x="470440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" name="Shape 175"/>
          <p:cNvSpPr/>
          <p:nvPr/>
        </p:nvSpPr>
        <p:spPr>
          <a:xfrm>
            <a:off x="487265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" name="Shape 176"/>
          <p:cNvSpPr/>
          <p:nvPr/>
        </p:nvSpPr>
        <p:spPr>
          <a:xfrm>
            <a:off x="50409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" name="Shape 177"/>
          <p:cNvSpPr/>
          <p:nvPr/>
        </p:nvSpPr>
        <p:spPr>
          <a:xfrm>
            <a:off x="520915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" name="Shape 178"/>
          <p:cNvSpPr/>
          <p:nvPr/>
        </p:nvSpPr>
        <p:spPr>
          <a:xfrm>
            <a:off x="53774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" name="Shape 179"/>
          <p:cNvSpPr/>
          <p:nvPr/>
        </p:nvSpPr>
        <p:spPr>
          <a:xfrm>
            <a:off x="554565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" name="Shape 180"/>
          <p:cNvSpPr/>
          <p:nvPr/>
        </p:nvSpPr>
        <p:spPr>
          <a:xfrm>
            <a:off x="571390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" name="Shape 181"/>
          <p:cNvSpPr/>
          <p:nvPr/>
        </p:nvSpPr>
        <p:spPr>
          <a:xfrm>
            <a:off x="58821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" name="Shape 182"/>
          <p:cNvSpPr/>
          <p:nvPr/>
        </p:nvSpPr>
        <p:spPr>
          <a:xfrm>
            <a:off x="605040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" name="Shape 183"/>
          <p:cNvSpPr/>
          <p:nvPr/>
        </p:nvSpPr>
        <p:spPr>
          <a:xfrm>
            <a:off x="62186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" name="Shape 184"/>
          <p:cNvSpPr/>
          <p:nvPr/>
        </p:nvSpPr>
        <p:spPr>
          <a:xfrm>
            <a:off x="638690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" name="Shape 185"/>
          <p:cNvSpPr/>
          <p:nvPr/>
        </p:nvSpPr>
        <p:spPr>
          <a:xfrm>
            <a:off x="655515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" name="Shape 186"/>
          <p:cNvSpPr/>
          <p:nvPr/>
        </p:nvSpPr>
        <p:spPr>
          <a:xfrm>
            <a:off x="67234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" name="Shape 187"/>
          <p:cNvSpPr/>
          <p:nvPr/>
        </p:nvSpPr>
        <p:spPr>
          <a:xfrm>
            <a:off x="689165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" name="Shape 188"/>
          <p:cNvSpPr/>
          <p:nvPr/>
        </p:nvSpPr>
        <p:spPr>
          <a:xfrm>
            <a:off x="70599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" name="Shape 189"/>
          <p:cNvSpPr/>
          <p:nvPr/>
        </p:nvSpPr>
        <p:spPr>
          <a:xfrm>
            <a:off x="722814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" name="Shape 190"/>
          <p:cNvSpPr/>
          <p:nvPr/>
        </p:nvSpPr>
        <p:spPr>
          <a:xfrm>
            <a:off x="739639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" name="Shape 191"/>
          <p:cNvSpPr/>
          <p:nvPr/>
        </p:nvSpPr>
        <p:spPr>
          <a:xfrm>
            <a:off x="75646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" name="Shape 192"/>
          <p:cNvSpPr/>
          <p:nvPr/>
        </p:nvSpPr>
        <p:spPr>
          <a:xfrm>
            <a:off x="773289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" name="Shape 193"/>
          <p:cNvSpPr/>
          <p:nvPr/>
        </p:nvSpPr>
        <p:spPr>
          <a:xfrm>
            <a:off x="79011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" name="Shape 194"/>
          <p:cNvSpPr/>
          <p:nvPr/>
        </p:nvSpPr>
        <p:spPr>
          <a:xfrm>
            <a:off x="806939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" name="Shape 195"/>
          <p:cNvSpPr/>
          <p:nvPr/>
        </p:nvSpPr>
        <p:spPr>
          <a:xfrm>
            <a:off x="823764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" name="Shape 196"/>
          <p:cNvSpPr/>
          <p:nvPr/>
        </p:nvSpPr>
        <p:spPr>
          <a:xfrm>
            <a:off x="84058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" name="Shape 197"/>
          <p:cNvSpPr/>
          <p:nvPr/>
        </p:nvSpPr>
        <p:spPr>
          <a:xfrm>
            <a:off x="857414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" name="Shape 198"/>
          <p:cNvSpPr/>
          <p:nvPr/>
        </p:nvSpPr>
        <p:spPr>
          <a:xfrm>
            <a:off x="87423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" name="Shape 199"/>
          <p:cNvSpPr/>
          <p:nvPr/>
        </p:nvSpPr>
        <p:spPr>
          <a:xfrm>
            <a:off x="891064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" name="Shape 200"/>
          <p:cNvSpPr/>
          <p:nvPr/>
        </p:nvSpPr>
        <p:spPr>
          <a:xfrm>
            <a:off x="907889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" name="Shape 201"/>
          <p:cNvSpPr/>
          <p:nvPr/>
        </p:nvSpPr>
        <p:spPr>
          <a:xfrm>
            <a:off x="92471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" name="Shape 202"/>
          <p:cNvSpPr/>
          <p:nvPr/>
        </p:nvSpPr>
        <p:spPr>
          <a:xfrm>
            <a:off x="941539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" name="Shape 203"/>
          <p:cNvSpPr/>
          <p:nvPr/>
        </p:nvSpPr>
        <p:spPr>
          <a:xfrm>
            <a:off x="95836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" name="Shape 204"/>
          <p:cNvSpPr/>
          <p:nvPr/>
        </p:nvSpPr>
        <p:spPr>
          <a:xfrm>
            <a:off x="975189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" name="Shape 205"/>
          <p:cNvSpPr/>
          <p:nvPr/>
        </p:nvSpPr>
        <p:spPr>
          <a:xfrm>
            <a:off x="992014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" name="Shape 206"/>
          <p:cNvSpPr/>
          <p:nvPr/>
        </p:nvSpPr>
        <p:spPr>
          <a:xfrm>
            <a:off x="100883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" name="Shape 207"/>
          <p:cNvSpPr/>
          <p:nvPr/>
        </p:nvSpPr>
        <p:spPr>
          <a:xfrm>
            <a:off x="1025664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" name="Shape 208"/>
          <p:cNvSpPr/>
          <p:nvPr/>
        </p:nvSpPr>
        <p:spPr>
          <a:xfrm>
            <a:off x="104248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" name="Shape 209"/>
          <p:cNvSpPr/>
          <p:nvPr/>
        </p:nvSpPr>
        <p:spPr>
          <a:xfrm>
            <a:off x="1059314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" name="Shape 210"/>
          <p:cNvSpPr/>
          <p:nvPr/>
        </p:nvSpPr>
        <p:spPr>
          <a:xfrm>
            <a:off x="1076139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" name="Shape 211"/>
          <p:cNvSpPr/>
          <p:nvPr/>
        </p:nvSpPr>
        <p:spPr>
          <a:xfrm>
            <a:off x="109296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" name="Shape 212"/>
          <p:cNvSpPr/>
          <p:nvPr/>
        </p:nvSpPr>
        <p:spPr>
          <a:xfrm>
            <a:off x="1109789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" name="Shape 213"/>
          <p:cNvSpPr/>
          <p:nvPr/>
        </p:nvSpPr>
        <p:spPr>
          <a:xfrm>
            <a:off x="112661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" name="Shape 214"/>
          <p:cNvSpPr/>
          <p:nvPr/>
        </p:nvSpPr>
        <p:spPr>
          <a:xfrm>
            <a:off x="1143438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" name="Shape 215"/>
          <p:cNvSpPr/>
          <p:nvPr/>
        </p:nvSpPr>
        <p:spPr>
          <a:xfrm>
            <a:off x="1160263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" name="Shape 216"/>
          <p:cNvSpPr/>
          <p:nvPr/>
        </p:nvSpPr>
        <p:spPr>
          <a:xfrm>
            <a:off x="117708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" name="Shape 217"/>
          <p:cNvSpPr/>
          <p:nvPr/>
        </p:nvSpPr>
        <p:spPr>
          <a:xfrm>
            <a:off x="1193913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" name="Shape 218"/>
          <p:cNvSpPr/>
          <p:nvPr/>
        </p:nvSpPr>
        <p:spPr>
          <a:xfrm>
            <a:off x="121073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" name="Shape 219"/>
          <p:cNvSpPr/>
          <p:nvPr/>
        </p:nvSpPr>
        <p:spPr>
          <a:xfrm>
            <a:off x="-658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" name="Shape 220"/>
          <p:cNvSpPr/>
          <p:nvPr/>
        </p:nvSpPr>
        <p:spPr>
          <a:xfrm>
            <a:off x="16166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" name="Shape 221"/>
          <p:cNvSpPr/>
          <p:nvPr/>
        </p:nvSpPr>
        <p:spPr>
          <a:xfrm>
            <a:off x="32991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" name="Shape 222"/>
          <p:cNvSpPr/>
          <p:nvPr/>
        </p:nvSpPr>
        <p:spPr>
          <a:xfrm>
            <a:off x="49816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" name="Shape 223"/>
          <p:cNvSpPr/>
          <p:nvPr/>
        </p:nvSpPr>
        <p:spPr>
          <a:xfrm>
            <a:off x="66641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" name="Shape 224"/>
          <p:cNvSpPr/>
          <p:nvPr/>
        </p:nvSpPr>
        <p:spPr>
          <a:xfrm>
            <a:off x="8346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" name="Shape 225"/>
          <p:cNvSpPr/>
          <p:nvPr/>
        </p:nvSpPr>
        <p:spPr>
          <a:xfrm>
            <a:off x="100291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" name="Shape 226"/>
          <p:cNvSpPr/>
          <p:nvPr/>
        </p:nvSpPr>
        <p:spPr>
          <a:xfrm>
            <a:off x="11711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" name="Shape 227"/>
          <p:cNvSpPr/>
          <p:nvPr/>
        </p:nvSpPr>
        <p:spPr>
          <a:xfrm>
            <a:off x="133941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" name="Shape 228"/>
          <p:cNvSpPr/>
          <p:nvPr/>
        </p:nvSpPr>
        <p:spPr>
          <a:xfrm>
            <a:off x="150766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" name="Shape 229"/>
          <p:cNvSpPr/>
          <p:nvPr/>
        </p:nvSpPr>
        <p:spPr>
          <a:xfrm>
            <a:off x="16759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" name="Shape 230"/>
          <p:cNvSpPr/>
          <p:nvPr/>
        </p:nvSpPr>
        <p:spPr>
          <a:xfrm>
            <a:off x="184416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" name="Shape 231"/>
          <p:cNvSpPr/>
          <p:nvPr/>
        </p:nvSpPr>
        <p:spPr>
          <a:xfrm>
            <a:off x="20124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" name="Shape 232"/>
          <p:cNvSpPr/>
          <p:nvPr/>
        </p:nvSpPr>
        <p:spPr>
          <a:xfrm>
            <a:off x="218066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" name="Shape 233"/>
          <p:cNvSpPr/>
          <p:nvPr/>
        </p:nvSpPr>
        <p:spPr>
          <a:xfrm>
            <a:off x="234891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" name="Shape 234"/>
          <p:cNvSpPr/>
          <p:nvPr/>
        </p:nvSpPr>
        <p:spPr>
          <a:xfrm>
            <a:off x="25171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" name="Shape 235"/>
          <p:cNvSpPr/>
          <p:nvPr/>
        </p:nvSpPr>
        <p:spPr>
          <a:xfrm>
            <a:off x="268541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" name="Shape 236"/>
          <p:cNvSpPr/>
          <p:nvPr/>
        </p:nvSpPr>
        <p:spPr>
          <a:xfrm>
            <a:off x="28536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" name="Shape 237"/>
          <p:cNvSpPr/>
          <p:nvPr/>
        </p:nvSpPr>
        <p:spPr>
          <a:xfrm>
            <a:off x="302190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" name="Shape 238"/>
          <p:cNvSpPr/>
          <p:nvPr/>
        </p:nvSpPr>
        <p:spPr>
          <a:xfrm>
            <a:off x="319015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" name="Shape 239"/>
          <p:cNvSpPr/>
          <p:nvPr/>
        </p:nvSpPr>
        <p:spPr>
          <a:xfrm>
            <a:off x="33584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" name="Shape 240"/>
          <p:cNvSpPr/>
          <p:nvPr/>
        </p:nvSpPr>
        <p:spPr>
          <a:xfrm>
            <a:off x="352665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" name="Shape 241"/>
          <p:cNvSpPr/>
          <p:nvPr/>
        </p:nvSpPr>
        <p:spPr>
          <a:xfrm>
            <a:off x="36949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" name="Shape 242"/>
          <p:cNvSpPr/>
          <p:nvPr/>
        </p:nvSpPr>
        <p:spPr>
          <a:xfrm>
            <a:off x="386315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" name="Shape 243"/>
          <p:cNvSpPr/>
          <p:nvPr/>
        </p:nvSpPr>
        <p:spPr>
          <a:xfrm>
            <a:off x="403140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" name="Shape 244"/>
          <p:cNvSpPr/>
          <p:nvPr/>
        </p:nvSpPr>
        <p:spPr>
          <a:xfrm>
            <a:off x="41996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" name="Shape 245"/>
          <p:cNvSpPr/>
          <p:nvPr/>
        </p:nvSpPr>
        <p:spPr>
          <a:xfrm>
            <a:off x="436790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" name="Shape 246"/>
          <p:cNvSpPr/>
          <p:nvPr/>
        </p:nvSpPr>
        <p:spPr>
          <a:xfrm>
            <a:off x="45361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" name="Shape 247"/>
          <p:cNvSpPr/>
          <p:nvPr/>
        </p:nvSpPr>
        <p:spPr>
          <a:xfrm>
            <a:off x="470440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" name="Shape 248"/>
          <p:cNvSpPr/>
          <p:nvPr/>
        </p:nvSpPr>
        <p:spPr>
          <a:xfrm>
            <a:off x="487265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" name="Shape 249"/>
          <p:cNvSpPr/>
          <p:nvPr/>
        </p:nvSpPr>
        <p:spPr>
          <a:xfrm>
            <a:off x="50409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" name="Shape 250"/>
          <p:cNvSpPr/>
          <p:nvPr/>
        </p:nvSpPr>
        <p:spPr>
          <a:xfrm>
            <a:off x="520915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" name="Shape 251"/>
          <p:cNvSpPr/>
          <p:nvPr/>
        </p:nvSpPr>
        <p:spPr>
          <a:xfrm>
            <a:off x="53774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" name="Shape 252"/>
          <p:cNvSpPr/>
          <p:nvPr/>
        </p:nvSpPr>
        <p:spPr>
          <a:xfrm>
            <a:off x="554565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" name="Shape 253"/>
          <p:cNvSpPr/>
          <p:nvPr/>
        </p:nvSpPr>
        <p:spPr>
          <a:xfrm>
            <a:off x="571390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" name="Shape 254"/>
          <p:cNvSpPr/>
          <p:nvPr/>
        </p:nvSpPr>
        <p:spPr>
          <a:xfrm>
            <a:off x="58821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" name="Shape 255"/>
          <p:cNvSpPr/>
          <p:nvPr/>
        </p:nvSpPr>
        <p:spPr>
          <a:xfrm>
            <a:off x="605040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" name="Shape 256"/>
          <p:cNvSpPr/>
          <p:nvPr/>
        </p:nvSpPr>
        <p:spPr>
          <a:xfrm>
            <a:off x="62186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" name="Shape 257"/>
          <p:cNvSpPr/>
          <p:nvPr/>
        </p:nvSpPr>
        <p:spPr>
          <a:xfrm>
            <a:off x="638690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" name="Shape 258"/>
          <p:cNvSpPr/>
          <p:nvPr/>
        </p:nvSpPr>
        <p:spPr>
          <a:xfrm>
            <a:off x="655515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" name="Shape 259"/>
          <p:cNvSpPr/>
          <p:nvPr/>
        </p:nvSpPr>
        <p:spPr>
          <a:xfrm>
            <a:off x="67234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" name="Shape 260"/>
          <p:cNvSpPr/>
          <p:nvPr/>
        </p:nvSpPr>
        <p:spPr>
          <a:xfrm>
            <a:off x="689165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" name="Shape 261"/>
          <p:cNvSpPr/>
          <p:nvPr/>
        </p:nvSpPr>
        <p:spPr>
          <a:xfrm>
            <a:off x="70599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" name="Shape 262"/>
          <p:cNvSpPr/>
          <p:nvPr/>
        </p:nvSpPr>
        <p:spPr>
          <a:xfrm>
            <a:off x="722814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" name="Shape 263"/>
          <p:cNvSpPr/>
          <p:nvPr/>
        </p:nvSpPr>
        <p:spPr>
          <a:xfrm>
            <a:off x="739639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" name="Shape 264"/>
          <p:cNvSpPr/>
          <p:nvPr/>
        </p:nvSpPr>
        <p:spPr>
          <a:xfrm>
            <a:off x="75646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" name="Shape 265"/>
          <p:cNvSpPr/>
          <p:nvPr/>
        </p:nvSpPr>
        <p:spPr>
          <a:xfrm>
            <a:off x="773289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" name="Shape 266"/>
          <p:cNvSpPr/>
          <p:nvPr/>
        </p:nvSpPr>
        <p:spPr>
          <a:xfrm>
            <a:off x="79011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" name="Shape 267"/>
          <p:cNvSpPr/>
          <p:nvPr/>
        </p:nvSpPr>
        <p:spPr>
          <a:xfrm>
            <a:off x="806939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" name="Shape 268"/>
          <p:cNvSpPr/>
          <p:nvPr/>
        </p:nvSpPr>
        <p:spPr>
          <a:xfrm>
            <a:off x="823764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" name="Shape 269"/>
          <p:cNvSpPr/>
          <p:nvPr/>
        </p:nvSpPr>
        <p:spPr>
          <a:xfrm>
            <a:off x="84058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" name="Shape 270"/>
          <p:cNvSpPr/>
          <p:nvPr/>
        </p:nvSpPr>
        <p:spPr>
          <a:xfrm>
            <a:off x="857414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" name="Shape 271"/>
          <p:cNvSpPr/>
          <p:nvPr/>
        </p:nvSpPr>
        <p:spPr>
          <a:xfrm>
            <a:off x="87423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" name="Shape 272"/>
          <p:cNvSpPr/>
          <p:nvPr/>
        </p:nvSpPr>
        <p:spPr>
          <a:xfrm>
            <a:off x="891064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" name="Shape 273"/>
          <p:cNvSpPr/>
          <p:nvPr/>
        </p:nvSpPr>
        <p:spPr>
          <a:xfrm>
            <a:off x="907889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" name="Shape 274"/>
          <p:cNvSpPr/>
          <p:nvPr/>
        </p:nvSpPr>
        <p:spPr>
          <a:xfrm>
            <a:off x="92471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" name="Shape 275"/>
          <p:cNvSpPr/>
          <p:nvPr/>
        </p:nvSpPr>
        <p:spPr>
          <a:xfrm>
            <a:off x="941539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" name="Shape 276"/>
          <p:cNvSpPr/>
          <p:nvPr/>
        </p:nvSpPr>
        <p:spPr>
          <a:xfrm>
            <a:off x="95836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" name="Shape 277"/>
          <p:cNvSpPr/>
          <p:nvPr/>
        </p:nvSpPr>
        <p:spPr>
          <a:xfrm>
            <a:off x="975189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" name="Shape 278"/>
          <p:cNvSpPr/>
          <p:nvPr/>
        </p:nvSpPr>
        <p:spPr>
          <a:xfrm>
            <a:off x="992014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" name="Shape 279"/>
          <p:cNvSpPr/>
          <p:nvPr/>
        </p:nvSpPr>
        <p:spPr>
          <a:xfrm>
            <a:off x="100883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" name="Shape 280"/>
          <p:cNvSpPr/>
          <p:nvPr/>
        </p:nvSpPr>
        <p:spPr>
          <a:xfrm>
            <a:off x="1025664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" name="Shape 281"/>
          <p:cNvSpPr/>
          <p:nvPr/>
        </p:nvSpPr>
        <p:spPr>
          <a:xfrm>
            <a:off x="104248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" name="Shape 282"/>
          <p:cNvSpPr/>
          <p:nvPr/>
        </p:nvSpPr>
        <p:spPr>
          <a:xfrm>
            <a:off x="1059314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" name="Shape 283"/>
          <p:cNvSpPr/>
          <p:nvPr/>
        </p:nvSpPr>
        <p:spPr>
          <a:xfrm>
            <a:off x="1076139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" name="Shape 284"/>
          <p:cNvSpPr/>
          <p:nvPr/>
        </p:nvSpPr>
        <p:spPr>
          <a:xfrm>
            <a:off x="109296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" name="Shape 285"/>
          <p:cNvSpPr/>
          <p:nvPr/>
        </p:nvSpPr>
        <p:spPr>
          <a:xfrm>
            <a:off x="1109789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" name="Shape 286"/>
          <p:cNvSpPr/>
          <p:nvPr/>
        </p:nvSpPr>
        <p:spPr>
          <a:xfrm>
            <a:off x="112661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" name="Shape 287"/>
          <p:cNvSpPr/>
          <p:nvPr/>
        </p:nvSpPr>
        <p:spPr>
          <a:xfrm>
            <a:off x="1143438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" name="Shape 288"/>
          <p:cNvSpPr/>
          <p:nvPr/>
        </p:nvSpPr>
        <p:spPr>
          <a:xfrm>
            <a:off x="1160263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" name="Shape 289"/>
          <p:cNvSpPr/>
          <p:nvPr/>
        </p:nvSpPr>
        <p:spPr>
          <a:xfrm>
            <a:off x="117708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" name="Shape 290"/>
          <p:cNvSpPr/>
          <p:nvPr/>
        </p:nvSpPr>
        <p:spPr>
          <a:xfrm>
            <a:off x="1193913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" name="Shape 291"/>
          <p:cNvSpPr/>
          <p:nvPr/>
        </p:nvSpPr>
        <p:spPr>
          <a:xfrm>
            <a:off x="121073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" name="Shape 292"/>
          <p:cNvSpPr/>
          <p:nvPr/>
        </p:nvSpPr>
        <p:spPr>
          <a:xfrm>
            <a:off x="-658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" name="Shape 293"/>
          <p:cNvSpPr/>
          <p:nvPr/>
        </p:nvSpPr>
        <p:spPr>
          <a:xfrm>
            <a:off x="16166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" name="Shape 294"/>
          <p:cNvSpPr/>
          <p:nvPr/>
        </p:nvSpPr>
        <p:spPr>
          <a:xfrm>
            <a:off x="32991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" name="Shape 295"/>
          <p:cNvSpPr/>
          <p:nvPr/>
        </p:nvSpPr>
        <p:spPr>
          <a:xfrm>
            <a:off x="49816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" name="Shape 296"/>
          <p:cNvSpPr/>
          <p:nvPr/>
        </p:nvSpPr>
        <p:spPr>
          <a:xfrm>
            <a:off x="66641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" name="Shape 297"/>
          <p:cNvSpPr/>
          <p:nvPr/>
        </p:nvSpPr>
        <p:spPr>
          <a:xfrm>
            <a:off x="8346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0" name="Shape 298"/>
          <p:cNvSpPr/>
          <p:nvPr/>
        </p:nvSpPr>
        <p:spPr>
          <a:xfrm>
            <a:off x="100291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1" name="Shape 299"/>
          <p:cNvSpPr/>
          <p:nvPr/>
        </p:nvSpPr>
        <p:spPr>
          <a:xfrm>
            <a:off x="11711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2" name="Shape 300"/>
          <p:cNvSpPr/>
          <p:nvPr/>
        </p:nvSpPr>
        <p:spPr>
          <a:xfrm>
            <a:off x="133941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3" name="Shape 301"/>
          <p:cNvSpPr/>
          <p:nvPr/>
        </p:nvSpPr>
        <p:spPr>
          <a:xfrm>
            <a:off x="150766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4" name="Shape 302"/>
          <p:cNvSpPr/>
          <p:nvPr/>
        </p:nvSpPr>
        <p:spPr>
          <a:xfrm>
            <a:off x="16759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5" name="Shape 303"/>
          <p:cNvSpPr/>
          <p:nvPr/>
        </p:nvSpPr>
        <p:spPr>
          <a:xfrm>
            <a:off x="184416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6" name="Shape 304"/>
          <p:cNvSpPr/>
          <p:nvPr/>
        </p:nvSpPr>
        <p:spPr>
          <a:xfrm>
            <a:off x="20124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7" name="Shape 305"/>
          <p:cNvSpPr/>
          <p:nvPr/>
        </p:nvSpPr>
        <p:spPr>
          <a:xfrm>
            <a:off x="218066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8" name="Shape 306"/>
          <p:cNvSpPr/>
          <p:nvPr/>
        </p:nvSpPr>
        <p:spPr>
          <a:xfrm>
            <a:off x="234891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9" name="Shape 307"/>
          <p:cNvSpPr/>
          <p:nvPr/>
        </p:nvSpPr>
        <p:spPr>
          <a:xfrm>
            <a:off x="25171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0" name="Shape 308"/>
          <p:cNvSpPr/>
          <p:nvPr/>
        </p:nvSpPr>
        <p:spPr>
          <a:xfrm>
            <a:off x="268541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1" name="Shape 309"/>
          <p:cNvSpPr/>
          <p:nvPr/>
        </p:nvSpPr>
        <p:spPr>
          <a:xfrm>
            <a:off x="28536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2" name="Shape 310"/>
          <p:cNvSpPr/>
          <p:nvPr/>
        </p:nvSpPr>
        <p:spPr>
          <a:xfrm>
            <a:off x="302190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3" name="Shape 311"/>
          <p:cNvSpPr/>
          <p:nvPr/>
        </p:nvSpPr>
        <p:spPr>
          <a:xfrm>
            <a:off x="319015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4" name="Shape 312"/>
          <p:cNvSpPr/>
          <p:nvPr/>
        </p:nvSpPr>
        <p:spPr>
          <a:xfrm>
            <a:off x="33584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5" name="Shape 313"/>
          <p:cNvSpPr/>
          <p:nvPr/>
        </p:nvSpPr>
        <p:spPr>
          <a:xfrm>
            <a:off x="352665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6" name="Shape 314"/>
          <p:cNvSpPr/>
          <p:nvPr/>
        </p:nvSpPr>
        <p:spPr>
          <a:xfrm>
            <a:off x="36949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7" name="Shape 315"/>
          <p:cNvSpPr/>
          <p:nvPr/>
        </p:nvSpPr>
        <p:spPr>
          <a:xfrm>
            <a:off x="386315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8" name="Shape 316"/>
          <p:cNvSpPr/>
          <p:nvPr/>
        </p:nvSpPr>
        <p:spPr>
          <a:xfrm>
            <a:off x="403140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9" name="Shape 317"/>
          <p:cNvSpPr/>
          <p:nvPr/>
        </p:nvSpPr>
        <p:spPr>
          <a:xfrm>
            <a:off x="41996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0" name="Shape 318"/>
          <p:cNvSpPr/>
          <p:nvPr/>
        </p:nvSpPr>
        <p:spPr>
          <a:xfrm>
            <a:off x="436790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1" name="Shape 319"/>
          <p:cNvSpPr/>
          <p:nvPr/>
        </p:nvSpPr>
        <p:spPr>
          <a:xfrm>
            <a:off x="45361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2" name="Shape 320"/>
          <p:cNvSpPr/>
          <p:nvPr/>
        </p:nvSpPr>
        <p:spPr>
          <a:xfrm>
            <a:off x="470440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3" name="Shape 321"/>
          <p:cNvSpPr/>
          <p:nvPr/>
        </p:nvSpPr>
        <p:spPr>
          <a:xfrm>
            <a:off x="487265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4" name="Shape 322"/>
          <p:cNvSpPr/>
          <p:nvPr/>
        </p:nvSpPr>
        <p:spPr>
          <a:xfrm>
            <a:off x="50409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5" name="Shape 323"/>
          <p:cNvSpPr/>
          <p:nvPr/>
        </p:nvSpPr>
        <p:spPr>
          <a:xfrm>
            <a:off x="520915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6" name="Shape 324"/>
          <p:cNvSpPr/>
          <p:nvPr/>
        </p:nvSpPr>
        <p:spPr>
          <a:xfrm>
            <a:off x="53774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7" name="Shape 325"/>
          <p:cNvSpPr/>
          <p:nvPr/>
        </p:nvSpPr>
        <p:spPr>
          <a:xfrm>
            <a:off x="554565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8" name="Shape 326"/>
          <p:cNvSpPr/>
          <p:nvPr/>
        </p:nvSpPr>
        <p:spPr>
          <a:xfrm>
            <a:off x="571390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9" name="Shape 327"/>
          <p:cNvSpPr/>
          <p:nvPr/>
        </p:nvSpPr>
        <p:spPr>
          <a:xfrm>
            <a:off x="58821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0" name="Shape 328"/>
          <p:cNvSpPr/>
          <p:nvPr/>
        </p:nvSpPr>
        <p:spPr>
          <a:xfrm>
            <a:off x="605040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1" name="Shape 329"/>
          <p:cNvSpPr/>
          <p:nvPr/>
        </p:nvSpPr>
        <p:spPr>
          <a:xfrm>
            <a:off x="62186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2" name="Shape 330"/>
          <p:cNvSpPr/>
          <p:nvPr/>
        </p:nvSpPr>
        <p:spPr>
          <a:xfrm>
            <a:off x="638690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3" name="Shape 331"/>
          <p:cNvSpPr/>
          <p:nvPr/>
        </p:nvSpPr>
        <p:spPr>
          <a:xfrm>
            <a:off x="655515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4" name="Shape 332"/>
          <p:cNvSpPr/>
          <p:nvPr/>
        </p:nvSpPr>
        <p:spPr>
          <a:xfrm>
            <a:off x="67234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5" name="Shape 333"/>
          <p:cNvSpPr/>
          <p:nvPr/>
        </p:nvSpPr>
        <p:spPr>
          <a:xfrm>
            <a:off x="689165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6" name="Shape 334"/>
          <p:cNvSpPr/>
          <p:nvPr/>
        </p:nvSpPr>
        <p:spPr>
          <a:xfrm>
            <a:off x="70599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7" name="Shape 335"/>
          <p:cNvSpPr/>
          <p:nvPr/>
        </p:nvSpPr>
        <p:spPr>
          <a:xfrm>
            <a:off x="722814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8" name="Shape 336"/>
          <p:cNvSpPr/>
          <p:nvPr/>
        </p:nvSpPr>
        <p:spPr>
          <a:xfrm>
            <a:off x="739639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9" name="Shape 337"/>
          <p:cNvSpPr/>
          <p:nvPr/>
        </p:nvSpPr>
        <p:spPr>
          <a:xfrm>
            <a:off x="75646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0" name="Shape 338"/>
          <p:cNvSpPr/>
          <p:nvPr/>
        </p:nvSpPr>
        <p:spPr>
          <a:xfrm>
            <a:off x="773289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1" name="Shape 339"/>
          <p:cNvSpPr/>
          <p:nvPr/>
        </p:nvSpPr>
        <p:spPr>
          <a:xfrm>
            <a:off x="79011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2" name="Shape 340"/>
          <p:cNvSpPr/>
          <p:nvPr/>
        </p:nvSpPr>
        <p:spPr>
          <a:xfrm>
            <a:off x="806939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3" name="Shape 341"/>
          <p:cNvSpPr/>
          <p:nvPr/>
        </p:nvSpPr>
        <p:spPr>
          <a:xfrm>
            <a:off x="823764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4" name="Shape 342"/>
          <p:cNvSpPr/>
          <p:nvPr/>
        </p:nvSpPr>
        <p:spPr>
          <a:xfrm>
            <a:off x="84058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5" name="Shape 343"/>
          <p:cNvSpPr/>
          <p:nvPr/>
        </p:nvSpPr>
        <p:spPr>
          <a:xfrm>
            <a:off x="857414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6" name="Shape 344"/>
          <p:cNvSpPr/>
          <p:nvPr/>
        </p:nvSpPr>
        <p:spPr>
          <a:xfrm>
            <a:off x="87423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7" name="Shape 345"/>
          <p:cNvSpPr/>
          <p:nvPr/>
        </p:nvSpPr>
        <p:spPr>
          <a:xfrm>
            <a:off x="891064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8" name="Shape 346"/>
          <p:cNvSpPr/>
          <p:nvPr/>
        </p:nvSpPr>
        <p:spPr>
          <a:xfrm>
            <a:off x="907889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9" name="Shape 347"/>
          <p:cNvSpPr/>
          <p:nvPr/>
        </p:nvSpPr>
        <p:spPr>
          <a:xfrm>
            <a:off x="92471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0" name="Shape 348"/>
          <p:cNvSpPr/>
          <p:nvPr/>
        </p:nvSpPr>
        <p:spPr>
          <a:xfrm>
            <a:off x="941539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1" name="Shape 349"/>
          <p:cNvSpPr/>
          <p:nvPr/>
        </p:nvSpPr>
        <p:spPr>
          <a:xfrm>
            <a:off x="95836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2" name="Shape 350"/>
          <p:cNvSpPr/>
          <p:nvPr/>
        </p:nvSpPr>
        <p:spPr>
          <a:xfrm>
            <a:off x="975189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3" name="Shape 351"/>
          <p:cNvSpPr/>
          <p:nvPr/>
        </p:nvSpPr>
        <p:spPr>
          <a:xfrm>
            <a:off x="992014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4" name="Shape 352"/>
          <p:cNvSpPr/>
          <p:nvPr/>
        </p:nvSpPr>
        <p:spPr>
          <a:xfrm>
            <a:off x="100883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5" name="Shape 353"/>
          <p:cNvSpPr/>
          <p:nvPr/>
        </p:nvSpPr>
        <p:spPr>
          <a:xfrm>
            <a:off x="1025664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6" name="Shape 354"/>
          <p:cNvSpPr/>
          <p:nvPr/>
        </p:nvSpPr>
        <p:spPr>
          <a:xfrm>
            <a:off x="104248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7" name="Shape 355"/>
          <p:cNvSpPr/>
          <p:nvPr/>
        </p:nvSpPr>
        <p:spPr>
          <a:xfrm>
            <a:off x="1059314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8" name="Shape 356"/>
          <p:cNvSpPr/>
          <p:nvPr/>
        </p:nvSpPr>
        <p:spPr>
          <a:xfrm>
            <a:off x="1076139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9" name="Shape 357"/>
          <p:cNvSpPr/>
          <p:nvPr/>
        </p:nvSpPr>
        <p:spPr>
          <a:xfrm>
            <a:off x="109296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0" name="Shape 358"/>
          <p:cNvSpPr/>
          <p:nvPr/>
        </p:nvSpPr>
        <p:spPr>
          <a:xfrm>
            <a:off x="1109789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1" name="Shape 359"/>
          <p:cNvSpPr/>
          <p:nvPr/>
        </p:nvSpPr>
        <p:spPr>
          <a:xfrm>
            <a:off x="112661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2" name="Shape 360"/>
          <p:cNvSpPr/>
          <p:nvPr/>
        </p:nvSpPr>
        <p:spPr>
          <a:xfrm>
            <a:off x="1143438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3" name="Shape 361"/>
          <p:cNvSpPr/>
          <p:nvPr/>
        </p:nvSpPr>
        <p:spPr>
          <a:xfrm>
            <a:off x="1160263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4" name="Shape 362"/>
          <p:cNvSpPr/>
          <p:nvPr/>
        </p:nvSpPr>
        <p:spPr>
          <a:xfrm>
            <a:off x="117708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5" name="Shape 363"/>
          <p:cNvSpPr/>
          <p:nvPr/>
        </p:nvSpPr>
        <p:spPr>
          <a:xfrm>
            <a:off x="1193913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6" name="Shape 364"/>
          <p:cNvSpPr/>
          <p:nvPr/>
        </p:nvSpPr>
        <p:spPr>
          <a:xfrm>
            <a:off x="121073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7" name="Shape 365"/>
          <p:cNvSpPr/>
          <p:nvPr/>
        </p:nvSpPr>
        <p:spPr>
          <a:xfrm>
            <a:off x="-658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8" name="Shape 366"/>
          <p:cNvSpPr/>
          <p:nvPr/>
        </p:nvSpPr>
        <p:spPr>
          <a:xfrm>
            <a:off x="16166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9" name="Shape 367"/>
          <p:cNvSpPr/>
          <p:nvPr/>
        </p:nvSpPr>
        <p:spPr>
          <a:xfrm>
            <a:off x="32991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0" name="Shape 368"/>
          <p:cNvSpPr/>
          <p:nvPr/>
        </p:nvSpPr>
        <p:spPr>
          <a:xfrm>
            <a:off x="49816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1" name="Shape 369"/>
          <p:cNvSpPr/>
          <p:nvPr/>
        </p:nvSpPr>
        <p:spPr>
          <a:xfrm>
            <a:off x="66641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2" name="Shape 370"/>
          <p:cNvSpPr/>
          <p:nvPr/>
        </p:nvSpPr>
        <p:spPr>
          <a:xfrm>
            <a:off x="8346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3" name="Shape 371"/>
          <p:cNvSpPr/>
          <p:nvPr/>
        </p:nvSpPr>
        <p:spPr>
          <a:xfrm>
            <a:off x="100291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4" name="Shape 372"/>
          <p:cNvSpPr/>
          <p:nvPr/>
        </p:nvSpPr>
        <p:spPr>
          <a:xfrm>
            <a:off x="11711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5" name="Shape 373"/>
          <p:cNvSpPr/>
          <p:nvPr/>
        </p:nvSpPr>
        <p:spPr>
          <a:xfrm>
            <a:off x="133941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6" name="Shape 374"/>
          <p:cNvSpPr/>
          <p:nvPr/>
        </p:nvSpPr>
        <p:spPr>
          <a:xfrm>
            <a:off x="150766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7" name="Shape 375"/>
          <p:cNvSpPr/>
          <p:nvPr/>
        </p:nvSpPr>
        <p:spPr>
          <a:xfrm>
            <a:off x="16759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8" name="Shape 376"/>
          <p:cNvSpPr/>
          <p:nvPr/>
        </p:nvSpPr>
        <p:spPr>
          <a:xfrm>
            <a:off x="184416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9" name="Shape 377"/>
          <p:cNvSpPr/>
          <p:nvPr/>
        </p:nvSpPr>
        <p:spPr>
          <a:xfrm>
            <a:off x="20124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0" name="Shape 378"/>
          <p:cNvSpPr/>
          <p:nvPr/>
        </p:nvSpPr>
        <p:spPr>
          <a:xfrm>
            <a:off x="218066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1" name="Shape 379"/>
          <p:cNvSpPr/>
          <p:nvPr/>
        </p:nvSpPr>
        <p:spPr>
          <a:xfrm>
            <a:off x="234891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2" name="Shape 380"/>
          <p:cNvSpPr/>
          <p:nvPr/>
        </p:nvSpPr>
        <p:spPr>
          <a:xfrm>
            <a:off x="25171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3" name="Shape 381"/>
          <p:cNvSpPr/>
          <p:nvPr/>
        </p:nvSpPr>
        <p:spPr>
          <a:xfrm>
            <a:off x="268541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4" name="Shape 382"/>
          <p:cNvSpPr/>
          <p:nvPr/>
        </p:nvSpPr>
        <p:spPr>
          <a:xfrm>
            <a:off x="28536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5" name="Shape 383"/>
          <p:cNvSpPr/>
          <p:nvPr/>
        </p:nvSpPr>
        <p:spPr>
          <a:xfrm>
            <a:off x="302190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6" name="Shape 384"/>
          <p:cNvSpPr/>
          <p:nvPr/>
        </p:nvSpPr>
        <p:spPr>
          <a:xfrm>
            <a:off x="319015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7" name="Shape 385"/>
          <p:cNvSpPr/>
          <p:nvPr/>
        </p:nvSpPr>
        <p:spPr>
          <a:xfrm>
            <a:off x="33584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8" name="Shape 386"/>
          <p:cNvSpPr/>
          <p:nvPr/>
        </p:nvSpPr>
        <p:spPr>
          <a:xfrm>
            <a:off x="352665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9" name="Shape 387"/>
          <p:cNvSpPr/>
          <p:nvPr/>
        </p:nvSpPr>
        <p:spPr>
          <a:xfrm>
            <a:off x="36949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0" name="Shape 388"/>
          <p:cNvSpPr/>
          <p:nvPr/>
        </p:nvSpPr>
        <p:spPr>
          <a:xfrm>
            <a:off x="386315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1" name="Shape 389"/>
          <p:cNvSpPr/>
          <p:nvPr/>
        </p:nvSpPr>
        <p:spPr>
          <a:xfrm>
            <a:off x="403140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2" name="Shape 390"/>
          <p:cNvSpPr/>
          <p:nvPr/>
        </p:nvSpPr>
        <p:spPr>
          <a:xfrm>
            <a:off x="41996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3" name="Shape 391"/>
          <p:cNvSpPr/>
          <p:nvPr/>
        </p:nvSpPr>
        <p:spPr>
          <a:xfrm>
            <a:off x="436790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4" name="Shape 392"/>
          <p:cNvSpPr/>
          <p:nvPr/>
        </p:nvSpPr>
        <p:spPr>
          <a:xfrm>
            <a:off x="45361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5" name="Shape 393"/>
          <p:cNvSpPr/>
          <p:nvPr/>
        </p:nvSpPr>
        <p:spPr>
          <a:xfrm>
            <a:off x="470440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6" name="Shape 394"/>
          <p:cNvSpPr/>
          <p:nvPr/>
        </p:nvSpPr>
        <p:spPr>
          <a:xfrm>
            <a:off x="487265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7" name="Shape 395"/>
          <p:cNvSpPr/>
          <p:nvPr/>
        </p:nvSpPr>
        <p:spPr>
          <a:xfrm>
            <a:off x="50409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8" name="Shape 396"/>
          <p:cNvSpPr/>
          <p:nvPr/>
        </p:nvSpPr>
        <p:spPr>
          <a:xfrm>
            <a:off x="520915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9" name="Shape 397"/>
          <p:cNvSpPr/>
          <p:nvPr/>
        </p:nvSpPr>
        <p:spPr>
          <a:xfrm>
            <a:off x="53774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0" name="Shape 398"/>
          <p:cNvSpPr/>
          <p:nvPr/>
        </p:nvSpPr>
        <p:spPr>
          <a:xfrm>
            <a:off x="554565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1" name="Shape 399"/>
          <p:cNvSpPr/>
          <p:nvPr/>
        </p:nvSpPr>
        <p:spPr>
          <a:xfrm>
            <a:off x="571390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2" name="Shape 400"/>
          <p:cNvSpPr/>
          <p:nvPr/>
        </p:nvSpPr>
        <p:spPr>
          <a:xfrm>
            <a:off x="58821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3" name="Shape 401"/>
          <p:cNvSpPr/>
          <p:nvPr/>
        </p:nvSpPr>
        <p:spPr>
          <a:xfrm>
            <a:off x="605040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4" name="Shape 402"/>
          <p:cNvSpPr/>
          <p:nvPr/>
        </p:nvSpPr>
        <p:spPr>
          <a:xfrm>
            <a:off x="62186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5" name="Shape 403"/>
          <p:cNvSpPr/>
          <p:nvPr/>
        </p:nvSpPr>
        <p:spPr>
          <a:xfrm>
            <a:off x="638690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6" name="Shape 404"/>
          <p:cNvSpPr/>
          <p:nvPr/>
        </p:nvSpPr>
        <p:spPr>
          <a:xfrm>
            <a:off x="655515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7" name="Shape 405"/>
          <p:cNvSpPr/>
          <p:nvPr/>
        </p:nvSpPr>
        <p:spPr>
          <a:xfrm>
            <a:off x="67234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8" name="Shape 406"/>
          <p:cNvSpPr/>
          <p:nvPr/>
        </p:nvSpPr>
        <p:spPr>
          <a:xfrm>
            <a:off x="689165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9" name="Shape 407"/>
          <p:cNvSpPr/>
          <p:nvPr/>
        </p:nvSpPr>
        <p:spPr>
          <a:xfrm>
            <a:off x="70599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0" name="Shape 408"/>
          <p:cNvSpPr/>
          <p:nvPr/>
        </p:nvSpPr>
        <p:spPr>
          <a:xfrm>
            <a:off x="722814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1" name="Shape 409"/>
          <p:cNvSpPr/>
          <p:nvPr/>
        </p:nvSpPr>
        <p:spPr>
          <a:xfrm>
            <a:off x="739639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2" name="Shape 410"/>
          <p:cNvSpPr/>
          <p:nvPr/>
        </p:nvSpPr>
        <p:spPr>
          <a:xfrm>
            <a:off x="75646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3" name="Shape 411"/>
          <p:cNvSpPr/>
          <p:nvPr/>
        </p:nvSpPr>
        <p:spPr>
          <a:xfrm>
            <a:off x="773289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4" name="Shape 412"/>
          <p:cNvSpPr/>
          <p:nvPr/>
        </p:nvSpPr>
        <p:spPr>
          <a:xfrm>
            <a:off x="79011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5" name="Shape 413"/>
          <p:cNvSpPr/>
          <p:nvPr/>
        </p:nvSpPr>
        <p:spPr>
          <a:xfrm>
            <a:off x="806939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6" name="Shape 414"/>
          <p:cNvSpPr/>
          <p:nvPr/>
        </p:nvSpPr>
        <p:spPr>
          <a:xfrm>
            <a:off x="823764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7" name="Shape 415"/>
          <p:cNvSpPr/>
          <p:nvPr/>
        </p:nvSpPr>
        <p:spPr>
          <a:xfrm>
            <a:off x="84058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8" name="Shape 416"/>
          <p:cNvSpPr/>
          <p:nvPr/>
        </p:nvSpPr>
        <p:spPr>
          <a:xfrm>
            <a:off x="857414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9" name="Shape 417"/>
          <p:cNvSpPr/>
          <p:nvPr/>
        </p:nvSpPr>
        <p:spPr>
          <a:xfrm>
            <a:off x="87423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0" name="Shape 418"/>
          <p:cNvSpPr/>
          <p:nvPr/>
        </p:nvSpPr>
        <p:spPr>
          <a:xfrm>
            <a:off x="891064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1" name="Shape 419"/>
          <p:cNvSpPr/>
          <p:nvPr/>
        </p:nvSpPr>
        <p:spPr>
          <a:xfrm>
            <a:off x="907889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2" name="Shape 420"/>
          <p:cNvSpPr/>
          <p:nvPr/>
        </p:nvSpPr>
        <p:spPr>
          <a:xfrm>
            <a:off x="92471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3" name="Shape 421"/>
          <p:cNvSpPr/>
          <p:nvPr/>
        </p:nvSpPr>
        <p:spPr>
          <a:xfrm>
            <a:off x="941539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4" name="Shape 422"/>
          <p:cNvSpPr/>
          <p:nvPr/>
        </p:nvSpPr>
        <p:spPr>
          <a:xfrm>
            <a:off x="95836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5" name="Shape 423"/>
          <p:cNvSpPr/>
          <p:nvPr/>
        </p:nvSpPr>
        <p:spPr>
          <a:xfrm>
            <a:off x="975189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6" name="Shape 424"/>
          <p:cNvSpPr/>
          <p:nvPr/>
        </p:nvSpPr>
        <p:spPr>
          <a:xfrm>
            <a:off x="992014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7" name="Shape 425"/>
          <p:cNvSpPr/>
          <p:nvPr/>
        </p:nvSpPr>
        <p:spPr>
          <a:xfrm>
            <a:off x="100883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8" name="Shape 426"/>
          <p:cNvSpPr/>
          <p:nvPr/>
        </p:nvSpPr>
        <p:spPr>
          <a:xfrm>
            <a:off x="1025664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9" name="Shape 427"/>
          <p:cNvSpPr/>
          <p:nvPr/>
        </p:nvSpPr>
        <p:spPr>
          <a:xfrm>
            <a:off x="104248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0" name="Shape 428"/>
          <p:cNvSpPr/>
          <p:nvPr/>
        </p:nvSpPr>
        <p:spPr>
          <a:xfrm>
            <a:off x="1059314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1" name="Shape 429"/>
          <p:cNvSpPr/>
          <p:nvPr/>
        </p:nvSpPr>
        <p:spPr>
          <a:xfrm>
            <a:off x="1076139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2" name="Shape 430"/>
          <p:cNvSpPr/>
          <p:nvPr/>
        </p:nvSpPr>
        <p:spPr>
          <a:xfrm>
            <a:off x="109296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3" name="Shape 431"/>
          <p:cNvSpPr/>
          <p:nvPr/>
        </p:nvSpPr>
        <p:spPr>
          <a:xfrm>
            <a:off x="1109789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4" name="Shape 432"/>
          <p:cNvSpPr/>
          <p:nvPr/>
        </p:nvSpPr>
        <p:spPr>
          <a:xfrm>
            <a:off x="112661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5" name="Shape 433"/>
          <p:cNvSpPr/>
          <p:nvPr/>
        </p:nvSpPr>
        <p:spPr>
          <a:xfrm>
            <a:off x="1143438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6" name="Shape 434"/>
          <p:cNvSpPr/>
          <p:nvPr/>
        </p:nvSpPr>
        <p:spPr>
          <a:xfrm>
            <a:off x="1160263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7" name="Shape 435"/>
          <p:cNvSpPr/>
          <p:nvPr/>
        </p:nvSpPr>
        <p:spPr>
          <a:xfrm>
            <a:off x="117708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8" name="Shape 436"/>
          <p:cNvSpPr/>
          <p:nvPr/>
        </p:nvSpPr>
        <p:spPr>
          <a:xfrm>
            <a:off x="1193913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9" name="Shape 437"/>
          <p:cNvSpPr/>
          <p:nvPr/>
        </p:nvSpPr>
        <p:spPr>
          <a:xfrm>
            <a:off x="121073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0" name="Shape 438"/>
          <p:cNvSpPr/>
          <p:nvPr/>
        </p:nvSpPr>
        <p:spPr>
          <a:xfrm>
            <a:off x="-658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1" name="Shape 439"/>
          <p:cNvSpPr/>
          <p:nvPr/>
        </p:nvSpPr>
        <p:spPr>
          <a:xfrm>
            <a:off x="16166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2" name="Shape 440"/>
          <p:cNvSpPr/>
          <p:nvPr/>
        </p:nvSpPr>
        <p:spPr>
          <a:xfrm>
            <a:off x="32991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3" name="Shape 441"/>
          <p:cNvSpPr/>
          <p:nvPr/>
        </p:nvSpPr>
        <p:spPr>
          <a:xfrm>
            <a:off x="49816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4" name="Shape 442"/>
          <p:cNvSpPr/>
          <p:nvPr/>
        </p:nvSpPr>
        <p:spPr>
          <a:xfrm>
            <a:off x="66641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5" name="Shape 443"/>
          <p:cNvSpPr/>
          <p:nvPr/>
        </p:nvSpPr>
        <p:spPr>
          <a:xfrm>
            <a:off x="8346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6" name="Shape 444"/>
          <p:cNvSpPr/>
          <p:nvPr/>
        </p:nvSpPr>
        <p:spPr>
          <a:xfrm>
            <a:off x="100291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7" name="Shape 445"/>
          <p:cNvSpPr/>
          <p:nvPr/>
        </p:nvSpPr>
        <p:spPr>
          <a:xfrm>
            <a:off x="11711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8" name="Shape 446"/>
          <p:cNvSpPr/>
          <p:nvPr/>
        </p:nvSpPr>
        <p:spPr>
          <a:xfrm>
            <a:off x="133941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9" name="Shape 447"/>
          <p:cNvSpPr/>
          <p:nvPr/>
        </p:nvSpPr>
        <p:spPr>
          <a:xfrm>
            <a:off x="150766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0" name="Shape 448"/>
          <p:cNvSpPr/>
          <p:nvPr/>
        </p:nvSpPr>
        <p:spPr>
          <a:xfrm>
            <a:off x="16759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1" name="Shape 449"/>
          <p:cNvSpPr/>
          <p:nvPr/>
        </p:nvSpPr>
        <p:spPr>
          <a:xfrm>
            <a:off x="184416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2" name="Shape 450"/>
          <p:cNvSpPr/>
          <p:nvPr/>
        </p:nvSpPr>
        <p:spPr>
          <a:xfrm>
            <a:off x="20124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3" name="Shape 451"/>
          <p:cNvSpPr/>
          <p:nvPr/>
        </p:nvSpPr>
        <p:spPr>
          <a:xfrm>
            <a:off x="218066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4" name="Shape 452"/>
          <p:cNvSpPr/>
          <p:nvPr/>
        </p:nvSpPr>
        <p:spPr>
          <a:xfrm>
            <a:off x="234891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5" name="Shape 453"/>
          <p:cNvSpPr/>
          <p:nvPr/>
        </p:nvSpPr>
        <p:spPr>
          <a:xfrm>
            <a:off x="25171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6" name="Shape 454"/>
          <p:cNvSpPr/>
          <p:nvPr/>
        </p:nvSpPr>
        <p:spPr>
          <a:xfrm>
            <a:off x="268541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7" name="Shape 455"/>
          <p:cNvSpPr/>
          <p:nvPr/>
        </p:nvSpPr>
        <p:spPr>
          <a:xfrm>
            <a:off x="28536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8" name="Shape 456"/>
          <p:cNvSpPr/>
          <p:nvPr/>
        </p:nvSpPr>
        <p:spPr>
          <a:xfrm>
            <a:off x="302190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9" name="Shape 457"/>
          <p:cNvSpPr/>
          <p:nvPr/>
        </p:nvSpPr>
        <p:spPr>
          <a:xfrm>
            <a:off x="319015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0" name="Shape 458"/>
          <p:cNvSpPr/>
          <p:nvPr/>
        </p:nvSpPr>
        <p:spPr>
          <a:xfrm>
            <a:off x="33584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1" name="Shape 459"/>
          <p:cNvSpPr/>
          <p:nvPr/>
        </p:nvSpPr>
        <p:spPr>
          <a:xfrm>
            <a:off x="352665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2" name="Shape 460"/>
          <p:cNvSpPr/>
          <p:nvPr/>
        </p:nvSpPr>
        <p:spPr>
          <a:xfrm>
            <a:off x="36949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3" name="Shape 461"/>
          <p:cNvSpPr/>
          <p:nvPr/>
        </p:nvSpPr>
        <p:spPr>
          <a:xfrm>
            <a:off x="386315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4" name="Shape 462"/>
          <p:cNvSpPr/>
          <p:nvPr/>
        </p:nvSpPr>
        <p:spPr>
          <a:xfrm>
            <a:off x="403140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5" name="Shape 463"/>
          <p:cNvSpPr/>
          <p:nvPr/>
        </p:nvSpPr>
        <p:spPr>
          <a:xfrm>
            <a:off x="41996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6" name="Shape 464"/>
          <p:cNvSpPr/>
          <p:nvPr/>
        </p:nvSpPr>
        <p:spPr>
          <a:xfrm>
            <a:off x="436790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7" name="Shape 465"/>
          <p:cNvSpPr/>
          <p:nvPr/>
        </p:nvSpPr>
        <p:spPr>
          <a:xfrm>
            <a:off x="45361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8" name="Shape 466"/>
          <p:cNvSpPr/>
          <p:nvPr/>
        </p:nvSpPr>
        <p:spPr>
          <a:xfrm>
            <a:off x="470440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9" name="Shape 467"/>
          <p:cNvSpPr/>
          <p:nvPr/>
        </p:nvSpPr>
        <p:spPr>
          <a:xfrm>
            <a:off x="487265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0" name="Shape 468"/>
          <p:cNvSpPr/>
          <p:nvPr/>
        </p:nvSpPr>
        <p:spPr>
          <a:xfrm>
            <a:off x="50409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1" name="Shape 469"/>
          <p:cNvSpPr/>
          <p:nvPr/>
        </p:nvSpPr>
        <p:spPr>
          <a:xfrm>
            <a:off x="520915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2" name="Shape 470"/>
          <p:cNvSpPr/>
          <p:nvPr/>
        </p:nvSpPr>
        <p:spPr>
          <a:xfrm>
            <a:off x="53774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3" name="Shape 471"/>
          <p:cNvSpPr/>
          <p:nvPr/>
        </p:nvSpPr>
        <p:spPr>
          <a:xfrm>
            <a:off x="554565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4" name="Shape 472"/>
          <p:cNvSpPr/>
          <p:nvPr/>
        </p:nvSpPr>
        <p:spPr>
          <a:xfrm>
            <a:off x="571390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5" name="Shape 473"/>
          <p:cNvSpPr/>
          <p:nvPr/>
        </p:nvSpPr>
        <p:spPr>
          <a:xfrm>
            <a:off x="58821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6" name="Shape 474"/>
          <p:cNvSpPr/>
          <p:nvPr/>
        </p:nvSpPr>
        <p:spPr>
          <a:xfrm>
            <a:off x="605040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7" name="Shape 475"/>
          <p:cNvSpPr/>
          <p:nvPr/>
        </p:nvSpPr>
        <p:spPr>
          <a:xfrm>
            <a:off x="62186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8" name="Shape 476"/>
          <p:cNvSpPr/>
          <p:nvPr/>
        </p:nvSpPr>
        <p:spPr>
          <a:xfrm>
            <a:off x="638690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9" name="Shape 477"/>
          <p:cNvSpPr/>
          <p:nvPr/>
        </p:nvSpPr>
        <p:spPr>
          <a:xfrm>
            <a:off x="655515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0" name="Shape 478"/>
          <p:cNvSpPr/>
          <p:nvPr/>
        </p:nvSpPr>
        <p:spPr>
          <a:xfrm>
            <a:off x="67234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1" name="Shape 479"/>
          <p:cNvSpPr/>
          <p:nvPr/>
        </p:nvSpPr>
        <p:spPr>
          <a:xfrm>
            <a:off x="689165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2" name="Shape 480"/>
          <p:cNvSpPr/>
          <p:nvPr/>
        </p:nvSpPr>
        <p:spPr>
          <a:xfrm>
            <a:off x="70599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3" name="Shape 481"/>
          <p:cNvSpPr/>
          <p:nvPr/>
        </p:nvSpPr>
        <p:spPr>
          <a:xfrm>
            <a:off x="722814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4" name="Shape 482"/>
          <p:cNvSpPr/>
          <p:nvPr/>
        </p:nvSpPr>
        <p:spPr>
          <a:xfrm>
            <a:off x="739639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5" name="Shape 483"/>
          <p:cNvSpPr/>
          <p:nvPr/>
        </p:nvSpPr>
        <p:spPr>
          <a:xfrm>
            <a:off x="75646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6" name="Shape 484"/>
          <p:cNvSpPr/>
          <p:nvPr/>
        </p:nvSpPr>
        <p:spPr>
          <a:xfrm>
            <a:off x="773289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7" name="Shape 485"/>
          <p:cNvSpPr/>
          <p:nvPr/>
        </p:nvSpPr>
        <p:spPr>
          <a:xfrm>
            <a:off x="79011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8" name="Shape 486"/>
          <p:cNvSpPr/>
          <p:nvPr/>
        </p:nvSpPr>
        <p:spPr>
          <a:xfrm>
            <a:off x="806939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9" name="Shape 487"/>
          <p:cNvSpPr/>
          <p:nvPr/>
        </p:nvSpPr>
        <p:spPr>
          <a:xfrm>
            <a:off x="823764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0" name="Shape 488"/>
          <p:cNvSpPr/>
          <p:nvPr/>
        </p:nvSpPr>
        <p:spPr>
          <a:xfrm>
            <a:off x="84058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1" name="Shape 489"/>
          <p:cNvSpPr/>
          <p:nvPr/>
        </p:nvSpPr>
        <p:spPr>
          <a:xfrm>
            <a:off x="857414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2" name="Shape 490"/>
          <p:cNvSpPr/>
          <p:nvPr/>
        </p:nvSpPr>
        <p:spPr>
          <a:xfrm>
            <a:off x="87423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3" name="Shape 491"/>
          <p:cNvSpPr/>
          <p:nvPr/>
        </p:nvSpPr>
        <p:spPr>
          <a:xfrm>
            <a:off x="891064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4" name="Shape 492"/>
          <p:cNvSpPr/>
          <p:nvPr/>
        </p:nvSpPr>
        <p:spPr>
          <a:xfrm>
            <a:off x="907889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5" name="Shape 493"/>
          <p:cNvSpPr/>
          <p:nvPr/>
        </p:nvSpPr>
        <p:spPr>
          <a:xfrm>
            <a:off x="92471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6" name="Shape 494"/>
          <p:cNvSpPr/>
          <p:nvPr/>
        </p:nvSpPr>
        <p:spPr>
          <a:xfrm>
            <a:off x="941539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7" name="Shape 495"/>
          <p:cNvSpPr/>
          <p:nvPr/>
        </p:nvSpPr>
        <p:spPr>
          <a:xfrm>
            <a:off x="95836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8" name="Shape 496"/>
          <p:cNvSpPr/>
          <p:nvPr/>
        </p:nvSpPr>
        <p:spPr>
          <a:xfrm>
            <a:off x="975189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9" name="Shape 497"/>
          <p:cNvSpPr/>
          <p:nvPr/>
        </p:nvSpPr>
        <p:spPr>
          <a:xfrm>
            <a:off x="992014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0" name="Shape 498"/>
          <p:cNvSpPr/>
          <p:nvPr/>
        </p:nvSpPr>
        <p:spPr>
          <a:xfrm>
            <a:off x="100883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1" name="Shape 499"/>
          <p:cNvSpPr/>
          <p:nvPr/>
        </p:nvSpPr>
        <p:spPr>
          <a:xfrm>
            <a:off x="1025664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2" name="Shape 500"/>
          <p:cNvSpPr/>
          <p:nvPr/>
        </p:nvSpPr>
        <p:spPr>
          <a:xfrm>
            <a:off x="104248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3" name="Shape 501"/>
          <p:cNvSpPr/>
          <p:nvPr/>
        </p:nvSpPr>
        <p:spPr>
          <a:xfrm>
            <a:off x="1059314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4" name="Shape 502"/>
          <p:cNvSpPr/>
          <p:nvPr/>
        </p:nvSpPr>
        <p:spPr>
          <a:xfrm>
            <a:off x="1076139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5" name="Shape 503"/>
          <p:cNvSpPr/>
          <p:nvPr/>
        </p:nvSpPr>
        <p:spPr>
          <a:xfrm>
            <a:off x="109296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6" name="Shape 504"/>
          <p:cNvSpPr/>
          <p:nvPr/>
        </p:nvSpPr>
        <p:spPr>
          <a:xfrm>
            <a:off x="1109789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7" name="Shape 505"/>
          <p:cNvSpPr/>
          <p:nvPr/>
        </p:nvSpPr>
        <p:spPr>
          <a:xfrm>
            <a:off x="112661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8" name="Shape 506"/>
          <p:cNvSpPr/>
          <p:nvPr/>
        </p:nvSpPr>
        <p:spPr>
          <a:xfrm>
            <a:off x="1143438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9" name="Shape 507"/>
          <p:cNvSpPr/>
          <p:nvPr/>
        </p:nvSpPr>
        <p:spPr>
          <a:xfrm>
            <a:off x="1160263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0" name="Shape 508"/>
          <p:cNvSpPr/>
          <p:nvPr/>
        </p:nvSpPr>
        <p:spPr>
          <a:xfrm>
            <a:off x="117708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1" name="Shape 509"/>
          <p:cNvSpPr/>
          <p:nvPr/>
        </p:nvSpPr>
        <p:spPr>
          <a:xfrm>
            <a:off x="1193913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2" name="Shape 510"/>
          <p:cNvSpPr/>
          <p:nvPr/>
        </p:nvSpPr>
        <p:spPr>
          <a:xfrm>
            <a:off x="121073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3" name="Shape 511"/>
          <p:cNvSpPr/>
          <p:nvPr/>
        </p:nvSpPr>
        <p:spPr>
          <a:xfrm>
            <a:off x="-658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4" name="Shape 512"/>
          <p:cNvSpPr/>
          <p:nvPr/>
        </p:nvSpPr>
        <p:spPr>
          <a:xfrm>
            <a:off x="16166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5" name="Shape 513"/>
          <p:cNvSpPr/>
          <p:nvPr/>
        </p:nvSpPr>
        <p:spPr>
          <a:xfrm>
            <a:off x="32991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6" name="Shape 514"/>
          <p:cNvSpPr/>
          <p:nvPr/>
        </p:nvSpPr>
        <p:spPr>
          <a:xfrm>
            <a:off x="49816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7" name="Shape 515"/>
          <p:cNvSpPr/>
          <p:nvPr/>
        </p:nvSpPr>
        <p:spPr>
          <a:xfrm>
            <a:off x="66641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8" name="Shape 516"/>
          <p:cNvSpPr/>
          <p:nvPr/>
        </p:nvSpPr>
        <p:spPr>
          <a:xfrm>
            <a:off x="8346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9" name="Shape 517"/>
          <p:cNvSpPr/>
          <p:nvPr/>
        </p:nvSpPr>
        <p:spPr>
          <a:xfrm>
            <a:off x="100291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0" name="Shape 518"/>
          <p:cNvSpPr/>
          <p:nvPr/>
        </p:nvSpPr>
        <p:spPr>
          <a:xfrm>
            <a:off x="11711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1" name="Shape 519"/>
          <p:cNvSpPr/>
          <p:nvPr/>
        </p:nvSpPr>
        <p:spPr>
          <a:xfrm>
            <a:off x="133941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2" name="Shape 520"/>
          <p:cNvSpPr/>
          <p:nvPr/>
        </p:nvSpPr>
        <p:spPr>
          <a:xfrm>
            <a:off x="150766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3" name="Shape 521"/>
          <p:cNvSpPr/>
          <p:nvPr/>
        </p:nvSpPr>
        <p:spPr>
          <a:xfrm>
            <a:off x="16759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4" name="Shape 522"/>
          <p:cNvSpPr/>
          <p:nvPr/>
        </p:nvSpPr>
        <p:spPr>
          <a:xfrm>
            <a:off x="184416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5" name="Shape 523"/>
          <p:cNvSpPr/>
          <p:nvPr/>
        </p:nvSpPr>
        <p:spPr>
          <a:xfrm>
            <a:off x="20124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6" name="Shape 524"/>
          <p:cNvSpPr/>
          <p:nvPr/>
        </p:nvSpPr>
        <p:spPr>
          <a:xfrm>
            <a:off x="218066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7" name="Shape 525"/>
          <p:cNvSpPr/>
          <p:nvPr/>
        </p:nvSpPr>
        <p:spPr>
          <a:xfrm>
            <a:off x="234891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8" name="Shape 526"/>
          <p:cNvSpPr/>
          <p:nvPr/>
        </p:nvSpPr>
        <p:spPr>
          <a:xfrm>
            <a:off x="25171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9" name="Shape 527"/>
          <p:cNvSpPr/>
          <p:nvPr/>
        </p:nvSpPr>
        <p:spPr>
          <a:xfrm>
            <a:off x="268541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0" name="Shape 528"/>
          <p:cNvSpPr/>
          <p:nvPr/>
        </p:nvSpPr>
        <p:spPr>
          <a:xfrm>
            <a:off x="28536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1" name="Shape 529"/>
          <p:cNvSpPr/>
          <p:nvPr/>
        </p:nvSpPr>
        <p:spPr>
          <a:xfrm>
            <a:off x="302190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2" name="Shape 530"/>
          <p:cNvSpPr/>
          <p:nvPr/>
        </p:nvSpPr>
        <p:spPr>
          <a:xfrm>
            <a:off x="319015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3" name="Shape 531"/>
          <p:cNvSpPr/>
          <p:nvPr/>
        </p:nvSpPr>
        <p:spPr>
          <a:xfrm>
            <a:off x="33584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4" name="Shape 532"/>
          <p:cNvSpPr/>
          <p:nvPr/>
        </p:nvSpPr>
        <p:spPr>
          <a:xfrm>
            <a:off x="352665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5" name="Shape 533"/>
          <p:cNvSpPr/>
          <p:nvPr/>
        </p:nvSpPr>
        <p:spPr>
          <a:xfrm>
            <a:off x="36949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6" name="Shape 534"/>
          <p:cNvSpPr/>
          <p:nvPr/>
        </p:nvSpPr>
        <p:spPr>
          <a:xfrm>
            <a:off x="386315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7" name="Shape 535"/>
          <p:cNvSpPr/>
          <p:nvPr/>
        </p:nvSpPr>
        <p:spPr>
          <a:xfrm>
            <a:off x="403140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8" name="Shape 536"/>
          <p:cNvSpPr/>
          <p:nvPr/>
        </p:nvSpPr>
        <p:spPr>
          <a:xfrm>
            <a:off x="41996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9" name="Shape 537"/>
          <p:cNvSpPr/>
          <p:nvPr/>
        </p:nvSpPr>
        <p:spPr>
          <a:xfrm>
            <a:off x="436790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0" name="Shape 538"/>
          <p:cNvSpPr/>
          <p:nvPr/>
        </p:nvSpPr>
        <p:spPr>
          <a:xfrm>
            <a:off x="45361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1" name="Shape 539"/>
          <p:cNvSpPr/>
          <p:nvPr/>
        </p:nvSpPr>
        <p:spPr>
          <a:xfrm>
            <a:off x="470440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2" name="Shape 540"/>
          <p:cNvSpPr/>
          <p:nvPr/>
        </p:nvSpPr>
        <p:spPr>
          <a:xfrm>
            <a:off x="487265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3" name="Shape 541"/>
          <p:cNvSpPr/>
          <p:nvPr/>
        </p:nvSpPr>
        <p:spPr>
          <a:xfrm>
            <a:off x="50409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4" name="Shape 542"/>
          <p:cNvSpPr/>
          <p:nvPr/>
        </p:nvSpPr>
        <p:spPr>
          <a:xfrm>
            <a:off x="520915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5" name="Shape 543"/>
          <p:cNvSpPr/>
          <p:nvPr/>
        </p:nvSpPr>
        <p:spPr>
          <a:xfrm>
            <a:off x="53774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6" name="Shape 544"/>
          <p:cNvSpPr/>
          <p:nvPr/>
        </p:nvSpPr>
        <p:spPr>
          <a:xfrm>
            <a:off x="554565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7" name="Shape 545"/>
          <p:cNvSpPr/>
          <p:nvPr/>
        </p:nvSpPr>
        <p:spPr>
          <a:xfrm>
            <a:off x="571390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8" name="Shape 546"/>
          <p:cNvSpPr/>
          <p:nvPr/>
        </p:nvSpPr>
        <p:spPr>
          <a:xfrm>
            <a:off x="58821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9" name="Shape 547"/>
          <p:cNvSpPr/>
          <p:nvPr/>
        </p:nvSpPr>
        <p:spPr>
          <a:xfrm>
            <a:off x="605040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0" name="Shape 548"/>
          <p:cNvSpPr/>
          <p:nvPr/>
        </p:nvSpPr>
        <p:spPr>
          <a:xfrm>
            <a:off x="62186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1" name="Shape 549"/>
          <p:cNvSpPr/>
          <p:nvPr/>
        </p:nvSpPr>
        <p:spPr>
          <a:xfrm>
            <a:off x="638690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2" name="Shape 550"/>
          <p:cNvSpPr/>
          <p:nvPr/>
        </p:nvSpPr>
        <p:spPr>
          <a:xfrm>
            <a:off x="655515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3" name="Shape 551"/>
          <p:cNvSpPr/>
          <p:nvPr/>
        </p:nvSpPr>
        <p:spPr>
          <a:xfrm>
            <a:off x="67234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4" name="Shape 552"/>
          <p:cNvSpPr/>
          <p:nvPr/>
        </p:nvSpPr>
        <p:spPr>
          <a:xfrm>
            <a:off x="689165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5" name="Shape 553"/>
          <p:cNvSpPr/>
          <p:nvPr/>
        </p:nvSpPr>
        <p:spPr>
          <a:xfrm>
            <a:off x="70599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6" name="Shape 554"/>
          <p:cNvSpPr/>
          <p:nvPr/>
        </p:nvSpPr>
        <p:spPr>
          <a:xfrm>
            <a:off x="722814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7" name="Shape 555"/>
          <p:cNvSpPr/>
          <p:nvPr/>
        </p:nvSpPr>
        <p:spPr>
          <a:xfrm>
            <a:off x="739639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8" name="Shape 556"/>
          <p:cNvSpPr/>
          <p:nvPr/>
        </p:nvSpPr>
        <p:spPr>
          <a:xfrm>
            <a:off x="75646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9" name="Shape 557"/>
          <p:cNvSpPr/>
          <p:nvPr/>
        </p:nvSpPr>
        <p:spPr>
          <a:xfrm>
            <a:off x="773289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0" name="Shape 558"/>
          <p:cNvSpPr/>
          <p:nvPr/>
        </p:nvSpPr>
        <p:spPr>
          <a:xfrm>
            <a:off x="79011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1" name="Shape 559"/>
          <p:cNvSpPr/>
          <p:nvPr/>
        </p:nvSpPr>
        <p:spPr>
          <a:xfrm>
            <a:off x="806939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2" name="Shape 560"/>
          <p:cNvSpPr/>
          <p:nvPr/>
        </p:nvSpPr>
        <p:spPr>
          <a:xfrm>
            <a:off x="823764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3" name="Shape 561"/>
          <p:cNvSpPr/>
          <p:nvPr/>
        </p:nvSpPr>
        <p:spPr>
          <a:xfrm>
            <a:off x="84058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4" name="Shape 562"/>
          <p:cNvSpPr/>
          <p:nvPr/>
        </p:nvSpPr>
        <p:spPr>
          <a:xfrm>
            <a:off x="857414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5" name="Shape 563"/>
          <p:cNvSpPr/>
          <p:nvPr/>
        </p:nvSpPr>
        <p:spPr>
          <a:xfrm>
            <a:off x="87423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6" name="Shape 564"/>
          <p:cNvSpPr/>
          <p:nvPr/>
        </p:nvSpPr>
        <p:spPr>
          <a:xfrm>
            <a:off x="891064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7" name="Shape 565"/>
          <p:cNvSpPr/>
          <p:nvPr/>
        </p:nvSpPr>
        <p:spPr>
          <a:xfrm>
            <a:off x="907889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8" name="Shape 566"/>
          <p:cNvSpPr/>
          <p:nvPr/>
        </p:nvSpPr>
        <p:spPr>
          <a:xfrm>
            <a:off x="92471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9" name="Shape 567"/>
          <p:cNvSpPr/>
          <p:nvPr/>
        </p:nvSpPr>
        <p:spPr>
          <a:xfrm>
            <a:off x="941539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0" name="Shape 568"/>
          <p:cNvSpPr/>
          <p:nvPr/>
        </p:nvSpPr>
        <p:spPr>
          <a:xfrm>
            <a:off x="95836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1" name="Shape 569"/>
          <p:cNvSpPr/>
          <p:nvPr/>
        </p:nvSpPr>
        <p:spPr>
          <a:xfrm>
            <a:off x="975189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2" name="Shape 570"/>
          <p:cNvSpPr/>
          <p:nvPr/>
        </p:nvSpPr>
        <p:spPr>
          <a:xfrm>
            <a:off x="992014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3" name="Shape 571"/>
          <p:cNvSpPr/>
          <p:nvPr/>
        </p:nvSpPr>
        <p:spPr>
          <a:xfrm>
            <a:off x="100883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4" name="Shape 572"/>
          <p:cNvSpPr/>
          <p:nvPr/>
        </p:nvSpPr>
        <p:spPr>
          <a:xfrm>
            <a:off x="1025664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5" name="Shape 573"/>
          <p:cNvSpPr/>
          <p:nvPr/>
        </p:nvSpPr>
        <p:spPr>
          <a:xfrm>
            <a:off x="104248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6" name="Shape 574"/>
          <p:cNvSpPr/>
          <p:nvPr/>
        </p:nvSpPr>
        <p:spPr>
          <a:xfrm>
            <a:off x="1059314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7" name="Shape 575"/>
          <p:cNvSpPr/>
          <p:nvPr/>
        </p:nvSpPr>
        <p:spPr>
          <a:xfrm>
            <a:off x="1076139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8" name="Shape 576"/>
          <p:cNvSpPr/>
          <p:nvPr/>
        </p:nvSpPr>
        <p:spPr>
          <a:xfrm>
            <a:off x="109296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9" name="Shape 577"/>
          <p:cNvSpPr/>
          <p:nvPr/>
        </p:nvSpPr>
        <p:spPr>
          <a:xfrm>
            <a:off x="1109789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0" name="Shape 578"/>
          <p:cNvSpPr/>
          <p:nvPr/>
        </p:nvSpPr>
        <p:spPr>
          <a:xfrm>
            <a:off x="112661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1" name="Shape 579"/>
          <p:cNvSpPr/>
          <p:nvPr/>
        </p:nvSpPr>
        <p:spPr>
          <a:xfrm>
            <a:off x="1143438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2" name="Shape 580"/>
          <p:cNvSpPr/>
          <p:nvPr/>
        </p:nvSpPr>
        <p:spPr>
          <a:xfrm>
            <a:off x="1160263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3" name="Shape 581"/>
          <p:cNvSpPr/>
          <p:nvPr/>
        </p:nvSpPr>
        <p:spPr>
          <a:xfrm>
            <a:off x="117708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4" name="Shape 582"/>
          <p:cNvSpPr/>
          <p:nvPr/>
        </p:nvSpPr>
        <p:spPr>
          <a:xfrm>
            <a:off x="1193913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5" name="Shape 583"/>
          <p:cNvSpPr/>
          <p:nvPr/>
        </p:nvSpPr>
        <p:spPr>
          <a:xfrm>
            <a:off x="121073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6" name="Shape 584"/>
          <p:cNvSpPr/>
          <p:nvPr/>
        </p:nvSpPr>
        <p:spPr>
          <a:xfrm>
            <a:off x="-658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7" name="Shape 585"/>
          <p:cNvSpPr/>
          <p:nvPr/>
        </p:nvSpPr>
        <p:spPr>
          <a:xfrm>
            <a:off x="16166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8" name="Shape 586"/>
          <p:cNvSpPr/>
          <p:nvPr/>
        </p:nvSpPr>
        <p:spPr>
          <a:xfrm>
            <a:off x="32991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9" name="Shape 587"/>
          <p:cNvSpPr/>
          <p:nvPr/>
        </p:nvSpPr>
        <p:spPr>
          <a:xfrm>
            <a:off x="49816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0" name="Shape 588"/>
          <p:cNvSpPr/>
          <p:nvPr/>
        </p:nvSpPr>
        <p:spPr>
          <a:xfrm>
            <a:off x="66641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1" name="Shape 589"/>
          <p:cNvSpPr/>
          <p:nvPr/>
        </p:nvSpPr>
        <p:spPr>
          <a:xfrm>
            <a:off x="8346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2" name="Shape 590"/>
          <p:cNvSpPr/>
          <p:nvPr/>
        </p:nvSpPr>
        <p:spPr>
          <a:xfrm>
            <a:off x="100291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3" name="Shape 591"/>
          <p:cNvSpPr/>
          <p:nvPr/>
        </p:nvSpPr>
        <p:spPr>
          <a:xfrm>
            <a:off x="11711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4" name="Shape 592"/>
          <p:cNvSpPr/>
          <p:nvPr/>
        </p:nvSpPr>
        <p:spPr>
          <a:xfrm>
            <a:off x="133941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5" name="Shape 593"/>
          <p:cNvSpPr/>
          <p:nvPr/>
        </p:nvSpPr>
        <p:spPr>
          <a:xfrm>
            <a:off x="150766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6" name="Shape 594"/>
          <p:cNvSpPr/>
          <p:nvPr/>
        </p:nvSpPr>
        <p:spPr>
          <a:xfrm>
            <a:off x="16759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7" name="Shape 595"/>
          <p:cNvSpPr/>
          <p:nvPr/>
        </p:nvSpPr>
        <p:spPr>
          <a:xfrm>
            <a:off x="184416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8" name="Shape 596"/>
          <p:cNvSpPr/>
          <p:nvPr/>
        </p:nvSpPr>
        <p:spPr>
          <a:xfrm>
            <a:off x="20124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9" name="Shape 597"/>
          <p:cNvSpPr/>
          <p:nvPr/>
        </p:nvSpPr>
        <p:spPr>
          <a:xfrm>
            <a:off x="218066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0" name="Shape 598"/>
          <p:cNvSpPr/>
          <p:nvPr/>
        </p:nvSpPr>
        <p:spPr>
          <a:xfrm>
            <a:off x="234891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1" name="Shape 599"/>
          <p:cNvSpPr/>
          <p:nvPr/>
        </p:nvSpPr>
        <p:spPr>
          <a:xfrm>
            <a:off x="25171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2" name="Shape 600"/>
          <p:cNvSpPr/>
          <p:nvPr/>
        </p:nvSpPr>
        <p:spPr>
          <a:xfrm>
            <a:off x="268541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3" name="Shape 601"/>
          <p:cNvSpPr/>
          <p:nvPr/>
        </p:nvSpPr>
        <p:spPr>
          <a:xfrm>
            <a:off x="28536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4" name="Shape 602"/>
          <p:cNvSpPr/>
          <p:nvPr/>
        </p:nvSpPr>
        <p:spPr>
          <a:xfrm>
            <a:off x="302190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5" name="Shape 603"/>
          <p:cNvSpPr/>
          <p:nvPr/>
        </p:nvSpPr>
        <p:spPr>
          <a:xfrm>
            <a:off x="319015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6" name="Shape 604"/>
          <p:cNvSpPr/>
          <p:nvPr/>
        </p:nvSpPr>
        <p:spPr>
          <a:xfrm>
            <a:off x="33584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7" name="Shape 605"/>
          <p:cNvSpPr/>
          <p:nvPr/>
        </p:nvSpPr>
        <p:spPr>
          <a:xfrm>
            <a:off x="352665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8" name="Shape 606"/>
          <p:cNvSpPr/>
          <p:nvPr/>
        </p:nvSpPr>
        <p:spPr>
          <a:xfrm>
            <a:off x="36949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9" name="Shape 607"/>
          <p:cNvSpPr/>
          <p:nvPr/>
        </p:nvSpPr>
        <p:spPr>
          <a:xfrm>
            <a:off x="386315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0" name="Shape 608"/>
          <p:cNvSpPr/>
          <p:nvPr/>
        </p:nvSpPr>
        <p:spPr>
          <a:xfrm>
            <a:off x="403140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1" name="Shape 609"/>
          <p:cNvSpPr/>
          <p:nvPr/>
        </p:nvSpPr>
        <p:spPr>
          <a:xfrm>
            <a:off x="41996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2" name="Shape 610"/>
          <p:cNvSpPr/>
          <p:nvPr/>
        </p:nvSpPr>
        <p:spPr>
          <a:xfrm>
            <a:off x="436790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3" name="Shape 611"/>
          <p:cNvSpPr/>
          <p:nvPr/>
        </p:nvSpPr>
        <p:spPr>
          <a:xfrm>
            <a:off x="45361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4" name="Shape 612"/>
          <p:cNvSpPr/>
          <p:nvPr/>
        </p:nvSpPr>
        <p:spPr>
          <a:xfrm>
            <a:off x="470440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5" name="Shape 613"/>
          <p:cNvSpPr/>
          <p:nvPr/>
        </p:nvSpPr>
        <p:spPr>
          <a:xfrm>
            <a:off x="487265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6" name="Shape 614"/>
          <p:cNvSpPr/>
          <p:nvPr/>
        </p:nvSpPr>
        <p:spPr>
          <a:xfrm>
            <a:off x="50409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7" name="Shape 615"/>
          <p:cNvSpPr/>
          <p:nvPr/>
        </p:nvSpPr>
        <p:spPr>
          <a:xfrm>
            <a:off x="520915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8" name="Shape 616"/>
          <p:cNvSpPr/>
          <p:nvPr/>
        </p:nvSpPr>
        <p:spPr>
          <a:xfrm>
            <a:off x="53774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9" name="Shape 617"/>
          <p:cNvSpPr/>
          <p:nvPr/>
        </p:nvSpPr>
        <p:spPr>
          <a:xfrm>
            <a:off x="554565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0" name="Shape 618"/>
          <p:cNvSpPr/>
          <p:nvPr/>
        </p:nvSpPr>
        <p:spPr>
          <a:xfrm>
            <a:off x="571390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1" name="Shape 619"/>
          <p:cNvSpPr/>
          <p:nvPr/>
        </p:nvSpPr>
        <p:spPr>
          <a:xfrm>
            <a:off x="58821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2" name="Shape 620"/>
          <p:cNvSpPr/>
          <p:nvPr/>
        </p:nvSpPr>
        <p:spPr>
          <a:xfrm>
            <a:off x="605040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3" name="Shape 621"/>
          <p:cNvSpPr/>
          <p:nvPr/>
        </p:nvSpPr>
        <p:spPr>
          <a:xfrm>
            <a:off x="62186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4" name="Shape 622"/>
          <p:cNvSpPr/>
          <p:nvPr/>
        </p:nvSpPr>
        <p:spPr>
          <a:xfrm>
            <a:off x="638690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5" name="Shape 623"/>
          <p:cNvSpPr/>
          <p:nvPr/>
        </p:nvSpPr>
        <p:spPr>
          <a:xfrm>
            <a:off x="655515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6" name="Shape 624"/>
          <p:cNvSpPr/>
          <p:nvPr/>
        </p:nvSpPr>
        <p:spPr>
          <a:xfrm>
            <a:off x="67234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7" name="Shape 625"/>
          <p:cNvSpPr/>
          <p:nvPr/>
        </p:nvSpPr>
        <p:spPr>
          <a:xfrm>
            <a:off x="689165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8" name="Shape 626"/>
          <p:cNvSpPr/>
          <p:nvPr/>
        </p:nvSpPr>
        <p:spPr>
          <a:xfrm>
            <a:off x="70599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9" name="Shape 627"/>
          <p:cNvSpPr/>
          <p:nvPr/>
        </p:nvSpPr>
        <p:spPr>
          <a:xfrm>
            <a:off x="722814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0" name="Shape 628"/>
          <p:cNvSpPr/>
          <p:nvPr/>
        </p:nvSpPr>
        <p:spPr>
          <a:xfrm>
            <a:off x="739639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1" name="Shape 629"/>
          <p:cNvSpPr/>
          <p:nvPr/>
        </p:nvSpPr>
        <p:spPr>
          <a:xfrm>
            <a:off x="75646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2" name="Shape 630"/>
          <p:cNvSpPr/>
          <p:nvPr/>
        </p:nvSpPr>
        <p:spPr>
          <a:xfrm>
            <a:off x="773289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3" name="Shape 631"/>
          <p:cNvSpPr/>
          <p:nvPr/>
        </p:nvSpPr>
        <p:spPr>
          <a:xfrm>
            <a:off x="79011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4" name="Shape 632"/>
          <p:cNvSpPr/>
          <p:nvPr/>
        </p:nvSpPr>
        <p:spPr>
          <a:xfrm>
            <a:off x="806939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5" name="Shape 633"/>
          <p:cNvSpPr/>
          <p:nvPr/>
        </p:nvSpPr>
        <p:spPr>
          <a:xfrm>
            <a:off x="823764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6" name="Shape 634"/>
          <p:cNvSpPr/>
          <p:nvPr/>
        </p:nvSpPr>
        <p:spPr>
          <a:xfrm>
            <a:off x="84058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7" name="Shape 635"/>
          <p:cNvSpPr/>
          <p:nvPr/>
        </p:nvSpPr>
        <p:spPr>
          <a:xfrm>
            <a:off x="857414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8" name="Shape 636"/>
          <p:cNvSpPr/>
          <p:nvPr/>
        </p:nvSpPr>
        <p:spPr>
          <a:xfrm>
            <a:off x="87423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9" name="Shape 637"/>
          <p:cNvSpPr/>
          <p:nvPr/>
        </p:nvSpPr>
        <p:spPr>
          <a:xfrm>
            <a:off x="891064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0" name="Shape 638"/>
          <p:cNvSpPr/>
          <p:nvPr/>
        </p:nvSpPr>
        <p:spPr>
          <a:xfrm>
            <a:off x="907889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1" name="Shape 639"/>
          <p:cNvSpPr/>
          <p:nvPr/>
        </p:nvSpPr>
        <p:spPr>
          <a:xfrm>
            <a:off x="92471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2" name="Shape 640"/>
          <p:cNvSpPr/>
          <p:nvPr/>
        </p:nvSpPr>
        <p:spPr>
          <a:xfrm>
            <a:off x="941539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3" name="Shape 641"/>
          <p:cNvSpPr/>
          <p:nvPr/>
        </p:nvSpPr>
        <p:spPr>
          <a:xfrm>
            <a:off x="95836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4" name="Shape 642"/>
          <p:cNvSpPr/>
          <p:nvPr/>
        </p:nvSpPr>
        <p:spPr>
          <a:xfrm>
            <a:off x="975189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5" name="Shape 643"/>
          <p:cNvSpPr/>
          <p:nvPr/>
        </p:nvSpPr>
        <p:spPr>
          <a:xfrm>
            <a:off x="992014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6" name="Shape 644"/>
          <p:cNvSpPr/>
          <p:nvPr/>
        </p:nvSpPr>
        <p:spPr>
          <a:xfrm>
            <a:off x="100883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7" name="Shape 645"/>
          <p:cNvSpPr/>
          <p:nvPr/>
        </p:nvSpPr>
        <p:spPr>
          <a:xfrm>
            <a:off x="1025664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8" name="Shape 646"/>
          <p:cNvSpPr/>
          <p:nvPr/>
        </p:nvSpPr>
        <p:spPr>
          <a:xfrm>
            <a:off x="104248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9" name="Shape 647"/>
          <p:cNvSpPr/>
          <p:nvPr/>
        </p:nvSpPr>
        <p:spPr>
          <a:xfrm>
            <a:off x="1059314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0" name="Shape 648"/>
          <p:cNvSpPr/>
          <p:nvPr/>
        </p:nvSpPr>
        <p:spPr>
          <a:xfrm>
            <a:off x="1076139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1" name="Shape 649"/>
          <p:cNvSpPr/>
          <p:nvPr/>
        </p:nvSpPr>
        <p:spPr>
          <a:xfrm>
            <a:off x="109296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2" name="Shape 650"/>
          <p:cNvSpPr/>
          <p:nvPr/>
        </p:nvSpPr>
        <p:spPr>
          <a:xfrm>
            <a:off x="1109789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3" name="Shape 651"/>
          <p:cNvSpPr/>
          <p:nvPr/>
        </p:nvSpPr>
        <p:spPr>
          <a:xfrm>
            <a:off x="112661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4" name="Shape 652"/>
          <p:cNvSpPr/>
          <p:nvPr/>
        </p:nvSpPr>
        <p:spPr>
          <a:xfrm>
            <a:off x="1143438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5" name="Shape 653"/>
          <p:cNvSpPr/>
          <p:nvPr/>
        </p:nvSpPr>
        <p:spPr>
          <a:xfrm>
            <a:off x="1160263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6" name="Shape 654"/>
          <p:cNvSpPr/>
          <p:nvPr/>
        </p:nvSpPr>
        <p:spPr>
          <a:xfrm>
            <a:off x="117708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7" name="Shape 655"/>
          <p:cNvSpPr/>
          <p:nvPr/>
        </p:nvSpPr>
        <p:spPr>
          <a:xfrm>
            <a:off x="1193913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8" name="Shape 656"/>
          <p:cNvSpPr/>
          <p:nvPr/>
        </p:nvSpPr>
        <p:spPr>
          <a:xfrm>
            <a:off x="121073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9" name="Shape 657"/>
          <p:cNvSpPr/>
          <p:nvPr/>
        </p:nvSpPr>
        <p:spPr>
          <a:xfrm>
            <a:off x="-658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0" name="Shape 658"/>
          <p:cNvSpPr/>
          <p:nvPr/>
        </p:nvSpPr>
        <p:spPr>
          <a:xfrm>
            <a:off x="16166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1" name="Shape 659"/>
          <p:cNvSpPr/>
          <p:nvPr/>
        </p:nvSpPr>
        <p:spPr>
          <a:xfrm>
            <a:off x="32991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2" name="Shape 660"/>
          <p:cNvSpPr/>
          <p:nvPr/>
        </p:nvSpPr>
        <p:spPr>
          <a:xfrm>
            <a:off x="49816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3" name="Shape 661"/>
          <p:cNvSpPr/>
          <p:nvPr/>
        </p:nvSpPr>
        <p:spPr>
          <a:xfrm>
            <a:off x="66641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4" name="Shape 662"/>
          <p:cNvSpPr/>
          <p:nvPr/>
        </p:nvSpPr>
        <p:spPr>
          <a:xfrm>
            <a:off x="8346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5" name="Shape 663"/>
          <p:cNvSpPr/>
          <p:nvPr/>
        </p:nvSpPr>
        <p:spPr>
          <a:xfrm>
            <a:off x="100291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6" name="Shape 664"/>
          <p:cNvSpPr/>
          <p:nvPr/>
        </p:nvSpPr>
        <p:spPr>
          <a:xfrm>
            <a:off x="11711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7" name="Shape 665"/>
          <p:cNvSpPr/>
          <p:nvPr/>
        </p:nvSpPr>
        <p:spPr>
          <a:xfrm>
            <a:off x="133941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8" name="Shape 666"/>
          <p:cNvSpPr/>
          <p:nvPr/>
        </p:nvSpPr>
        <p:spPr>
          <a:xfrm>
            <a:off x="150766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9" name="Shape 667"/>
          <p:cNvSpPr/>
          <p:nvPr/>
        </p:nvSpPr>
        <p:spPr>
          <a:xfrm>
            <a:off x="16759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0" name="Shape 668"/>
          <p:cNvSpPr/>
          <p:nvPr/>
        </p:nvSpPr>
        <p:spPr>
          <a:xfrm>
            <a:off x="184416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1" name="Shape 669"/>
          <p:cNvSpPr/>
          <p:nvPr/>
        </p:nvSpPr>
        <p:spPr>
          <a:xfrm>
            <a:off x="20124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2" name="Shape 670"/>
          <p:cNvSpPr/>
          <p:nvPr/>
        </p:nvSpPr>
        <p:spPr>
          <a:xfrm>
            <a:off x="218066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3" name="Shape 671"/>
          <p:cNvSpPr/>
          <p:nvPr/>
        </p:nvSpPr>
        <p:spPr>
          <a:xfrm>
            <a:off x="234891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4" name="Shape 672"/>
          <p:cNvSpPr/>
          <p:nvPr/>
        </p:nvSpPr>
        <p:spPr>
          <a:xfrm>
            <a:off x="25171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5" name="Shape 673"/>
          <p:cNvSpPr/>
          <p:nvPr/>
        </p:nvSpPr>
        <p:spPr>
          <a:xfrm>
            <a:off x="268541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6" name="Shape 674"/>
          <p:cNvSpPr/>
          <p:nvPr/>
        </p:nvSpPr>
        <p:spPr>
          <a:xfrm>
            <a:off x="28536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7" name="Shape 675"/>
          <p:cNvSpPr/>
          <p:nvPr/>
        </p:nvSpPr>
        <p:spPr>
          <a:xfrm>
            <a:off x="302190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8" name="Shape 676"/>
          <p:cNvSpPr/>
          <p:nvPr/>
        </p:nvSpPr>
        <p:spPr>
          <a:xfrm>
            <a:off x="319015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9" name="Shape 677"/>
          <p:cNvSpPr/>
          <p:nvPr/>
        </p:nvSpPr>
        <p:spPr>
          <a:xfrm>
            <a:off x="33584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0" name="Shape 678"/>
          <p:cNvSpPr/>
          <p:nvPr/>
        </p:nvSpPr>
        <p:spPr>
          <a:xfrm>
            <a:off x="352665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1" name="Shape 679"/>
          <p:cNvSpPr/>
          <p:nvPr/>
        </p:nvSpPr>
        <p:spPr>
          <a:xfrm>
            <a:off x="36949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2" name="Shape 680"/>
          <p:cNvSpPr/>
          <p:nvPr/>
        </p:nvSpPr>
        <p:spPr>
          <a:xfrm>
            <a:off x="386315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3" name="Shape 681"/>
          <p:cNvSpPr/>
          <p:nvPr/>
        </p:nvSpPr>
        <p:spPr>
          <a:xfrm>
            <a:off x="403140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4" name="Shape 682"/>
          <p:cNvSpPr/>
          <p:nvPr/>
        </p:nvSpPr>
        <p:spPr>
          <a:xfrm>
            <a:off x="41996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5" name="Shape 683"/>
          <p:cNvSpPr/>
          <p:nvPr/>
        </p:nvSpPr>
        <p:spPr>
          <a:xfrm>
            <a:off x="436790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6" name="Shape 684"/>
          <p:cNvSpPr/>
          <p:nvPr/>
        </p:nvSpPr>
        <p:spPr>
          <a:xfrm>
            <a:off x="45361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7" name="Shape 685"/>
          <p:cNvSpPr/>
          <p:nvPr/>
        </p:nvSpPr>
        <p:spPr>
          <a:xfrm>
            <a:off x="470440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8" name="Shape 686"/>
          <p:cNvSpPr/>
          <p:nvPr/>
        </p:nvSpPr>
        <p:spPr>
          <a:xfrm>
            <a:off x="487265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9" name="Shape 687"/>
          <p:cNvSpPr/>
          <p:nvPr/>
        </p:nvSpPr>
        <p:spPr>
          <a:xfrm>
            <a:off x="50409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0" name="Shape 688"/>
          <p:cNvSpPr/>
          <p:nvPr/>
        </p:nvSpPr>
        <p:spPr>
          <a:xfrm>
            <a:off x="520915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1" name="Shape 689"/>
          <p:cNvSpPr/>
          <p:nvPr/>
        </p:nvSpPr>
        <p:spPr>
          <a:xfrm>
            <a:off x="53774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2" name="Shape 690"/>
          <p:cNvSpPr/>
          <p:nvPr/>
        </p:nvSpPr>
        <p:spPr>
          <a:xfrm>
            <a:off x="554565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3" name="Shape 691"/>
          <p:cNvSpPr/>
          <p:nvPr/>
        </p:nvSpPr>
        <p:spPr>
          <a:xfrm>
            <a:off x="571390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4" name="Shape 692"/>
          <p:cNvSpPr/>
          <p:nvPr/>
        </p:nvSpPr>
        <p:spPr>
          <a:xfrm>
            <a:off x="58821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5" name="Shape 693"/>
          <p:cNvSpPr/>
          <p:nvPr/>
        </p:nvSpPr>
        <p:spPr>
          <a:xfrm>
            <a:off x="605040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6" name="Shape 694"/>
          <p:cNvSpPr/>
          <p:nvPr/>
        </p:nvSpPr>
        <p:spPr>
          <a:xfrm>
            <a:off x="62186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7" name="Shape 695"/>
          <p:cNvSpPr/>
          <p:nvPr/>
        </p:nvSpPr>
        <p:spPr>
          <a:xfrm>
            <a:off x="638690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8" name="Shape 696"/>
          <p:cNvSpPr/>
          <p:nvPr/>
        </p:nvSpPr>
        <p:spPr>
          <a:xfrm>
            <a:off x="655515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9" name="Shape 697"/>
          <p:cNvSpPr/>
          <p:nvPr/>
        </p:nvSpPr>
        <p:spPr>
          <a:xfrm>
            <a:off x="67234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0" name="Shape 698"/>
          <p:cNvSpPr/>
          <p:nvPr/>
        </p:nvSpPr>
        <p:spPr>
          <a:xfrm>
            <a:off x="689165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1" name="Shape 699"/>
          <p:cNvSpPr/>
          <p:nvPr/>
        </p:nvSpPr>
        <p:spPr>
          <a:xfrm>
            <a:off x="70599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2" name="Shape 700"/>
          <p:cNvSpPr/>
          <p:nvPr/>
        </p:nvSpPr>
        <p:spPr>
          <a:xfrm>
            <a:off x="722814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3" name="Shape 701"/>
          <p:cNvSpPr/>
          <p:nvPr/>
        </p:nvSpPr>
        <p:spPr>
          <a:xfrm>
            <a:off x="739639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4" name="Shape 702"/>
          <p:cNvSpPr/>
          <p:nvPr/>
        </p:nvSpPr>
        <p:spPr>
          <a:xfrm>
            <a:off x="75646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5" name="Shape 703"/>
          <p:cNvSpPr/>
          <p:nvPr/>
        </p:nvSpPr>
        <p:spPr>
          <a:xfrm>
            <a:off x="773289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6" name="Shape 704"/>
          <p:cNvSpPr/>
          <p:nvPr/>
        </p:nvSpPr>
        <p:spPr>
          <a:xfrm>
            <a:off x="79011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7" name="Shape 705"/>
          <p:cNvSpPr/>
          <p:nvPr/>
        </p:nvSpPr>
        <p:spPr>
          <a:xfrm>
            <a:off x="806939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8" name="Shape 706"/>
          <p:cNvSpPr/>
          <p:nvPr/>
        </p:nvSpPr>
        <p:spPr>
          <a:xfrm>
            <a:off x="823764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9" name="Shape 707"/>
          <p:cNvSpPr/>
          <p:nvPr/>
        </p:nvSpPr>
        <p:spPr>
          <a:xfrm>
            <a:off x="84058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0" name="Shape 708"/>
          <p:cNvSpPr/>
          <p:nvPr/>
        </p:nvSpPr>
        <p:spPr>
          <a:xfrm>
            <a:off x="857414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1" name="Shape 709"/>
          <p:cNvSpPr/>
          <p:nvPr/>
        </p:nvSpPr>
        <p:spPr>
          <a:xfrm>
            <a:off x="87423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2" name="Shape 710"/>
          <p:cNvSpPr/>
          <p:nvPr/>
        </p:nvSpPr>
        <p:spPr>
          <a:xfrm>
            <a:off x="891064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3" name="Shape 711"/>
          <p:cNvSpPr/>
          <p:nvPr/>
        </p:nvSpPr>
        <p:spPr>
          <a:xfrm>
            <a:off x="907889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4" name="Shape 712"/>
          <p:cNvSpPr/>
          <p:nvPr/>
        </p:nvSpPr>
        <p:spPr>
          <a:xfrm>
            <a:off x="92471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5" name="Shape 713"/>
          <p:cNvSpPr/>
          <p:nvPr/>
        </p:nvSpPr>
        <p:spPr>
          <a:xfrm>
            <a:off x="941539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6" name="Shape 714"/>
          <p:cNvSpPr/>
          <p:nvPr/>
        </p:nvSpPr>
        <p:spPr>
          <a:xfrm>
            <a:off x="95836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7" name="Shape 715"/>
          <p:cNvSpPr/>
          <p:nvPr/>
        </p:nvSpPr>
        <p:spPr>
          <a:xfrm>
            <a:off x="975189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8" name="Shape 716"/>
          <p:cNvSpPr/>
          <p:nvPr/>
        </p:nvSpPr>
        <p:spPr>
          <a:xfrm>
            <a:off x="992014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9" name="Shape 717"/>
          <p:cNvSpPr/>
          <p:nvPr/>
        </p:nvSpPr>
        <p:spPr>
          <a:xfrm>
            <a:off x="100883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0" name="Shape 718"/>
          <p:cNvSpPr/>
          <p:nvPr/>
        </p:nvSpPr>
        <p:spPr>
          <a:xfrm>
            <a:off x="1025664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1" name="Shape 719"/>
          <p:cNvSpPr/>
          <p:nvPr/>
        </p:nvSpPr>
        <p:spPr>
          <a:xfrm>
            <a:off x="104248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2" name="Shape 720"/>
          <p:cNvSpPr/>
          <p:nvPr/>
        </p:nvSpPr>
        <p:spPr>
          <a:xfrm>
            <a:off x="1059314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3" name="Shape 721"/>
          <p:cNvSpPr/>
          <p:nvPr/>
        </p:nvSpPr>
        <p:spPr>
          <a:xfrm>
            <a:off x="1076139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4" name="Shape 722"/>
          <p:cNvSpPr/>
          <p:nvPr/>
        </p:nvSpPr>
        <p:spPr>
          <a:xfrm>
            <a:off x="109296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5" name="Shape 723"/>
          <p:cNvSpPr/>
          <p:nvPr/>
        </p:nvSpPr>
        <p:spPr>
          <a:xfrm>
            <a:off x="1109789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6" name="Shape 724"/>
          <p:cNvSpPr/>
          <p:nvPr/>
        </p:nvSpPr>
        <p:spPr>
          <a:xfrm>
            <a:off x="112661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7" name="Shape 725"/>
          <p:cNvSpPr/>
          <p:nvPr/>
        </p:nvSpPr>
        <p:spPr>
          <a:xfrm>
            <a:off x="1143438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8" name="Shape 726"/>
          <p:cNvSpPr/>
          <p:nvPr/>
        </p:nvSpPr>
        <p:spPr>
          <a:xfrm>
            <a:off x="1160263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9" name="Shape 727"/>
          <p:cNvSpPr/>
          <p:nvPr/>
        </p:nvSpPr>
        <p:spPr>
          <a:xfrm>
            <a:off x="117708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0" name="Shape 728"/>
          <p:cNvSpPr/>
          <p:nvPr/>
        </p:nvSpPr>
        <p:spPr>
          <a:xfrm>
            <a:off x="1193913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1" name="Shape 729"/>
          <p:cNvSpPr/>
          <p:nvPr/>
        </p:nvSpPr>
        <p:spPr>
          <a:xfrm>
            <a:off x="121073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2" name="Shape 730"/>
          <p:cNvSpPr/>
          <p:nvPr/>
        </p:nvSpPr>
        <p:spPr>
          <a:xfrm>
            <a:off x="-658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3" name="Shape 731"/>
          <p:cNvSpPr/>
          <p:nvPr/>
        </p:nvSpPr>
        <p:spPr>
          <a:xfrm>
            <a:off x="16166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4" name="Shape 732"/>
          <p:cNvSpPr/>
          <p:nvPr/>
        </p:nvSpPr>
        <p:spPr>
          <a:xfrm>
            <a:off x="32991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5" name="Shape 733"/>
          <p:cNvSpPr/>
          <p:nvPr/>
        </p:nvSpPr>
        <p:spPr>
          <a:xfrm>
            <a:off x="49816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6" name="Shape 734"/>
          <p:cNvSpPr/>
          <p:nvPr/>
        </p:nvSpPr>
        <p:spPr>
          <a:xfrm>
            <a:off x="66641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7" name="Shape 735"/>
          <p:cNvSpPr/>
          <p:nvPr/>
        </p:nvSpPr>
        <p:spPr>
          <a:xfrm>
            <a:off x="8346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8" name="Shape 736"/>
          <p:cNvSpPr/>
          <p:nvPr/>
        </p:nvSpPr>
        <p:spPr>
          <a:xfrm>
            <a:off x="100291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9" name="Shape 737"/>
          <p:cNvSpPr/>
          <p:nvPr/>
        </p:nvSpPr>
        <p:spPr>
          <a:xfrm>
            <a:off x="11711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0" name="Shape 738"/>
          <p:cNvSpPr/>
          <p:nvPr/>
        </p:nvSpPr>
        <p:spPr>
          <a:xfrm>
            <a:off x="133941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1" name="Shape 739"/>
          <p:cNvSpPr/>
          <p:nvPr/>
        </p:nvSpPr>
        <p:spPr>
          <a:xfrm>
            <a:off x="150766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2" name="Shape 740"/>
          <p:cNvSpPr/>
          <p:nvPr/>
        </p:nvSpPr>
        <p:spPr>
          <a:xfrm>
            <a:off x="16759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3" name="Shape 741"/>
          <p:cNvSpPr/>
          <p:nvPr/>
        </p:nvSpPr>
        <p:spPr>
          <a:xfrm>
            <a:off x="184416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4" name="Shape 742"/>
          <p:cNvSpPr/>
          <p:nvPr/>
        </p:nvSpPr>
        <p:spPr>
          <a:xfrm>
            <a:off x="20124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5" name="Shape 743"/>
          <p:cNvSpPr/>
          <p:nvPr/>
        </p:nvSpPr>
        <p:spPr>
          <a:xfrm>
            <a:off x="218066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6" name="Shape 744"/>
          <p:cNvSpPr/>
          <p:nvPr/>
        </p:nvSpPr>
        <p:spPr>
          <a:xfrm>
            <a:off x="234891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7" name="Shape 745"/>
          <p:cNvSpPr/>
          <p:nvPr/>
        </p:nvSpPr>
        <p:spPr>
          <a:xfrm>
            <a:off x="25171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8" name="Shape 746"/>
          <p:cNvSpPr/>
          <p:nvPr/>
        </p:nvSpPr>
        <p:spPr>
          <a:xfrm>
            <a:off x="268541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9" name="Shape 747"/>
          <p:cNvSpPr/>
          <p:nvPr/>
        </p:nvSpPr>
        <p:spPr>
          <a:xfrm>
            <a:off x="28536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0" name="Shape 748"/>
          <p:cNvSpPr/>
          <p:nvPr/>
        </p:nvSpPr>
        <p:spPr>
          <a:xfrm>
            <a:off x="302190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1" name="Shape 749"/>
          <p:cNvSpPr/>
          <p:nvPr/>
        </p:nvSpPr>
        <p:spPr>
          <a:xfrm>
            <a:off x="319015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2" name="Shape 750"/>
          <p:cNvSpPr/>
          <p:nvPr/>
        </p:nvSpPr>
        <p:spPr>
          <a:xfrm>
            <a:off x="33584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3" name="Shape 751"/>
          <p:cNvSpPr/>
          <p:nvPr/>
        </p:nvSpPr>
        <p:spPr>
          <a:xfrm>
            <a:off x="352665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4" name="Shape 752"/>
          <p:cNvSpPr/>
          <p:nvPr/>
        </p:nvSpPr>
        <p:spPr>
          <a:xfrm>
            <a:off x="36949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5" name="Shape 753"/>
          <p:cNvSpPr/>
          <p:nvPr/>
        </p:nvSpPr>
        <p:spPr>
          <a:xfrm>
            <a:off x="386315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6" name="Shape 754"/>
          <p:cNvSpPr/>
          <p:nvPr/>
        </p:nvSpPr>
        <p:spPr>
          <a:xfrm>
            <a:off x="403140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7" name="Shape 755"/>
          <p:cNvSpPr/>
          <p:nvPr/>
        </p:nvSpPr>
        <p:spPr>
          <a:xfrm>
            <a:off x="41996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8" name="Shape 756"/>
          <p:cNvSpPr/>
          <p:nvPr/>
        </p:nvSpPr>
        <p:spPr>
          <a:xfrm>
            <a:off x="436790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9" name="Shape 757"/>
          <p:cNvSpPr/>
          <p:nvPr/>
        </p:nvSpPr>
        <p:spPr>
          <a:xfrm>
            <a:off x="45361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0" name="Shape 758"/>
          <p:cNvSpPr/>
          <p:nvPr/>
        </p:nvSpPr>
        <p:spPr>
          <a:xfrm>
            <a:off x="470440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1" name="Shape 759"/>
          <p:cNvSpPr/>
          <p:nvPr/>
        </p:nvSpPr>
        <p:spPr>
          <a:xfrm>
            <a:off x="487265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2" name="Shape 760"/>
          <p:cNvSpPr/>
          <p:nvPr/>
        </p:nvSpPr>
        <p:spPr>
          <a:xfrm>
            <a:off x="50409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3" name="Shape 761"/>
          <p:cNvSpPr/>
          <p:nvPr/>
        </p:nvSpPr>
        <p:spPr>
          <a:xfrm>
            <a:off x="520915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4" name="Shape 762"/>
          <p:cNvSpPr/>
          <p:nvPr/>
        </p:nvSpPr>
        <p:spPr>
          <a:xfrm>
            <a:off x="53774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5" name="Shape 763"/>
          <p:cNvSpPr/>
          <p:nvPr/>
        </p:nvSpPr>
        <p:spPr>
          <a:xfrm>
            <a:off x="554565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6" name="Shape 764"/>
          <p:cNvSpPr/>
          <p:nvPr/>
        </p:nvSpPr>
        <p:spPr>
          <a:xfrm>
            <a:off x="571390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7" name="Shape 765"/>
          <p:cNvSpPr/>
          <p:nvPr/>
        </p:nvSpPr>
        <p:spPr>
          <a:xfrm>
            <a:off x="58821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8" name="Shape 766"/>
          <p:cNvSpPr/>
          <p:nvPr/>
        </p:nvSpPr>
        <p:spPr>
          <a:xfrm>
            <a:off x="605040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9" name="Shape 767"/>
          <p:cNvSpPr/>
          <p:nvPr/>
        </p:nvSpPr>
        <p:spPr>
          <a:xfrm>
            <a:off x="62186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0" name="Shape 768"/>
          <p:cNvSpPr/>
          <p:nvPr/>
        </p:nvSpPr>
        <p:spPr>
          <a:xfrm>
            <a:off x="638690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1" name="Shape 769"/>
          <p:cNvSpPr/>
          <p:nvPr/>
        </p:nvSpPr>
        <p:spPr>
          <a:xfrm>
            <a:off x="655515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2" name="Shape 770"/>
          <p:cNvSpPr/>
          <p:nvPr/>
        </p:nvSpPr>
        <p:spPr>
          <a:xfrm>
            <a:off x="67234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3" name="Shape 771"/>
          <p:cNvSpPr/>
          <p:nvPr/>
        </p:nvSpPr>
        <p:spPr>
          <a:xfrm>
            <a:off x="689165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4" name="Shape 772"/>
          <p:cNvSpPr/>
          <p:nvPr/>
        </p:nvSpPr>
        <p:spPr>
          <a:xfrm>
            <a:off x="70599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5" name="Shape 773"/>
          <p:cNvSpPr/>
          <p:nvPr/>
        </p:nvSpPr>
        <p:spPr>
          <a:xfrm>
            <a:off x="722814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6" name="Shape 774"/>
          <p:cNvSpPr/>
          <p:nvPr/>
        </p:nvSpPr>
        <p:spPr>
          <a:xfrm>
            <a:off x="739639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7" name="Shape 775"/>
          <p:cNvSpPr/>
          <p:nvPr/>
        </p:nvSpPr>
        <p:spPr>
          <a:xfrm>
            <a:off x="75646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8" name="Shape 776"/>
          <p:cNvSpPr/>
          <p:nvPr/>
        </p:nvSpPr>
        <p:spPr>
          <a:xfrm>
            <a:off x="773289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9" name="Shape 777"/>
          <p:cNvSpPr/>
          <p:nvPr/>
        </p:nvSpPr>
        <p:spPr>
          <a:xfrm>
            <a:off x="79011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0" name="Shape 778"/>
          <p:cNvSpPr/>
          <p:nvPr/>
        </p:nvSpPr>
        <p:spPr>
          <a:xfrm>
            <a:off x="806939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1" name="Shape 779"/>
          <p:cNvSpPr/>
          <p:nvPr/>
        </p:nvSpPr>
        <p:spPr>
          <a:xfrm>
            <a:off x="823764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2" name="Shape 780"/>
          <p:cNvSpPr/>
          <p:nvPr/>
        </p:nvSpPr>
        <p:spPr>
          <a:xfrm>
            <a:off x="84058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3" name="Shape 781"/>
          <p:cNvSpPr/>
          <p:nvPr/>
        </p:nvSpPr>
        <p:spPr>
          <a:xfrm>
            <a:off x="857414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4" name="Shape 782"/>
          <p:cNvSpPr/>
          <p:nvPr/>
        </p:nvSpPr>
        <p:spPr>
          <a:xfrm>
            <a:off x="87423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5" name="Shape 783"/>
          <p:cNvSpPr/>
          <p:nvPr/>
        </p:nvSpPr>
        <p:spPr>
          <a:xfrm>
            <a:off x="891064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6" name="Shape 784"/>
          <p:cNvSpPr/>
          <p:nvPr/>
        </p:nvSpPr>
        <p:spPr>
          <a:xfrm>
            <a:off x="907889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7" name="Shape 785"/>
          <p:cNvSpPr/>
          <p:nvPr/>
        </p:nvSpPr>
        <p:spPr>
          <a:xfrm>
            <a:off x="92471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8" name="Shape 786"/>
          <p:cNvSpPr/>
          <p:nvPr/>
        </p:nvSpPr>
        <p:spPr>
          <a:xfrm>
            <a:off x="941539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9" name="Shape 787"/>
          <p:cNvSpPr/>
          <p:nvPr/>
        </p:nvSpPr>
        <p:spPr>
          <a:xfrm>
            <a:off x="95836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0" name="Shape 788"/>
          <p:cNvSpPr/>
          <p:nvPr/>
        </p:nvSpPr>
        <p:spPr>
          <a:xfrm>
            <a:off x="975189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1" name="Shape 789"/>
          <p:cNvSpPr/>
          <p:nvPr/>
        </p:nvSpPr>
        <p:spPr>
          <a:xfrm>
            <a:off x="992014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2" name="Shape 790"/>
          <p:cNvSpPr/>
          <p:nvPr/>
        </p:nvSpPr>
        <p:spPr>
          <a:xfrm>
            <a:off x="100883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3" name="Shape 791"/>
          <p:cNvSpPr/>
          <p:nvPr/>
        </p:nvSpPr>
        <p:spPr>
          <a:xfrm>
            <a:off x="1025664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4" name="Shape 792"/>
          <p:cNvSpPr/>
          <p:nvPr/>
        </p:nvSpPr>
        <p:spPr>
          <a:xfrm>
            <a:off x="104248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5" name="Shape 793"/>
          <p:cNvSpPr/>
          <p:nvPr/>
        </p:nvSpPr>
        <p:spPr>
          <a:xfrm>
            <a:off x="1059314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6" name="Shape 794"/>
          <p:cNvSpPr/>
          <p:nvPr/>
        </p:nvSpPr>
        <p:spPr>
          <a:xfrm>
            <a:off x="1076139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7" name="Shape 795"/>
          <p:cNvSpPr/>
          <p:nvPr/>
        </p:nvSpPr>
        <p:spPr>
          <a:xfrm>
            <a:off x="109296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8" name="Shape 796"/>
          <p:cNvSpPr/>
          <p:nvPr/>
        </p:nvSpPr>
        <p:spPr>
          <a:xfrm>
            <a:off x="1109789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9" name="Shape 797"/>
          <p:cNvSpPr/>
          <p:nvPr/>
        </p:nvSpPr>
        <p:spPr>
          <a:xfrm>
            <a:off x="112661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0" name="Shape 798"/>
          <p:cNvSpPr/>
          <p:nvPr/>
        </p:nvSpPr>
        <p:spPr>
          <a:xfrm>
            <a:off x="1143438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1" name="Shape 799"/>
          <p:cNvSpPr/>
          <p:nvPr/>
        </p:nvSpPr>
        <p:spPr>
          <a:xfrm>
            <a:off x="1160263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2" name="Shape 800"/>
          <p:cNvSpPr/>
          <p:nvPr/>
        </p:nvSpPr>
        <p:spPr>
          <a:xfrm>
            <a:off x="117708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3" name="Shape 801"/>
          <p:cNvSpPr/>
          <p:nvPr/>
        </p:nvSpPr>
        <p:spPr>
          <a:xfrm>
            <a:off x="1193913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4" name="Shape 802"/>
          <p:cNvSpPr/>
          <p:nvPr/>
        </p:nvSpPr>
        <p:spPr>
          <a:xfrm>
            <a:off x="121073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5" name="Shape 803"/>
          <p:cNvSpPr/>
          <p:nvPr/>
        </p:nvSpPr>
        <p:spPr>
          <a:xfrm>
            <a:off x="-658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6" name="Shape 804"/>
          <p:cNvSpPr/>
          <p:nvPr/>
        </p:nvSpPr>
        <p:spPr>
          <a:xfrm>
            <a:off x="16166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7" name="Shape 805"/>
          <p:cNvSpPr/>
          <p:nvPr/>
        </p:nvSpPr>
        <p:spPr>
          <a:xfrm>
            <a:off x="32991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8" name="Shape 806"/>
          <p:cNvSpPr/>
          <p:nvPr/>
        </p:nvSpPr>
        <p:spPr>
          <a:xfrm>
            <a:off x="49816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9" name="Shape 807"/>
          <p:cNvSpPr/>
          <p:nvPr/>
        </p:nvSpPr>
        <p:spPr>
          <a:xfrm>
            <a:off x="66641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0" name="Shape 808"/>
          <p:cNvSpPr/>
          <p:nvPr/>
        </p:nvSpPr>
        <p:spPr>
          <a:xfrm>
            <a:off x="8346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1" name="Shape 809"/>
          <p:cNvSpPr/>
          <p:nvPr/>
        </p:nvSpPr>
        <p:spPr>
          <a:xfrm>
            <a:off x="100291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2" name="Shape 810"/>
          <p:cNvSpPr/>
          <p:nvPr/>
        </p:nvSpPr>
        <p:spPr>
          <a:xfrm>
            <a:off x="11711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3" name="Shape 811"/>
          <p:cNvSpPr/>
          <p:nvPr/>
        </p:nvSpPr>
        <p:spPr>
          <a:xfrm>
            <a:off x="133941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4" name="Shape 812"/>
          <p:cNvSpPr/>
          <p:nvPr/>
        </p:nvSpPr>
        <p:spPr>
          <a:xfrm>
            <a:off x="150766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5" name="Shape 813"/>
          <p:cNvSpPr/>
          <p:nvPr/>
        </p:nvSpPr>
        <p:spPr>
          <a:xfrm>
            <a:off x="16759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6" name="Shape 814"/>
          <p:cNvSpPr/>
          <p:nvPr/>
        </p:nvSpPr>
        <p:spPr>
          <a:xfrm>
            <a:off x="184416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7" name="Shape 815"/>
          <p:cNvSpPr/>
          <p:nvPr/>
        </p:nvSpPr>
        <p:spPr>
          <a:xfrm>
            <a:off x="20124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8" name="Shape 816"/>
          <p:cNvSpPr/>
          <p:nvPr/>
        </p:nvSpPr>
        <p:spPr>
          <a:xfrm>
            <a:off x="218066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9" name="Shape 817"/>
          <p:cNvSpPr/>
          <p:nvPr/>
        </p:nvSpPr>
        <p:spPr>
          <a:xfrm>
            <a:off x="234891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0" name="Shape 818"/>
          <p:cNvSpPr/>
          <p:nvPr/>
        </p:nvSpPr>
        <p:spPr>
          <a:xfrm>
            <a:off x="25171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1" name="Shape 819"/>
          <p:cNvSpPr/>
          <p:nvPr/>
        </p:nvSpPr>
        <p:spPr>
          <a:xfrm>
            <a:off x="268541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2" name="Shape 820"/>
          <p:cNvSpPr/>
          <p:nvPr/>
        </p:nvSpPr>
        <p:spPr>
          <a:xfrm>
            <a:off x="28536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3" name="Shape 821"/>
          <p:cNvSpPr/>
          <p:nvPr/>
        </p:nvSpPr>
        <p:spPr>
          <a:xfrm>
            <a:off x="302190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4" name="Shape 822"/>
          <p:cNvSpPr/>
          <p:nvPr/>
        </p:nvSpPr>
        <p:spPr>
          <a:xfrm>
            <a:off x="319015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5" name="Shape 823"/>
          <p:cNvSpPr/>
          <p:nvPr/>
        </p:nvSpPr>
        <p:spPr>
          <a:xfrm>
            <a:off x="33584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6" name="Shape 824"/>
          <p:cNvSpPr/>
          <p:nvPr/>
        </p:nvSpPr>
        <p:spPr>
          <a:xfrm>
            <a:off x="352665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7" name="Shape 825"/>
          <p:cNvSpPr/>
          <p:nvPr/>
        </p:nvSpPr>
        <p:spPr>
          <a:xfrm>
            <a:off x="36949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8" name="Shape 826"/>
          <p:cNvSpPr/>
          <p:nvPr/>
        </p:nvSpPr>
        <p:spPr>
          <a:xfrm>
            <a:off x="386315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9" name="Shape 827"/>
          <p:cNvSpPr/>
          <p:nvPr/>
        </p:nvSpPr>
        <p:spPr>
          <a:xfrm>
            <a:off x="403140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0" name="Shape 828"/>
          <p:cNvSpPr/>
          <p:nvPr/>
        </p:nvSpPr>
        <p:spPr>
          <a:xfrm>
            <a:off x="41996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1" name="Shape 829"/>
          <p:cNvSpPr/>
          <p:nvPr/>
        </p:nvSpPr>
        <p:spPr>
          <a:xfrm>
            <a:off x="436790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2" name="Shape 830"/>
          <p:cNvSpPr/>
          <p:nvPr/>
        </p:nvSpPr>
        <p:spPr>
          <a:xfrm>
            <a:off x="45361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3" name="Shape 831"/>
          <p:cNvSpPr/>
          <p:nvPr/>
        </p:nvSpPr>
        <p:spPr>
          <a:xfrm>
            <a:off x="470440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4" name="Shape 832"/>
          <p:cNvSpPr/>
          <p:nvPr/>
        </p:nvSpPr>
        <p:spPr>
          <a:xfrm>
            <a:off x="487265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5" name="Shape 833"/>
          <p:cNvSpPr/>
          <p:nvPr/>
        </p:nvSpPr>
        <p:spPr>
          <a:xfrm>
            <a:off x="50409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6" name="Shape 834"/>
          <p:cNvSpPr/>
          <p:nvPr/>
        </p:nvSpPr>
        <p:spPr>
          <a:xfrm>
            <a:off x="520915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7" name="Shape 835"/>
          <p:cNvSpPr/>
          <p:nvPr/>
        </p:nvSpPr>
        <p:spPr>
          <a:xfrm>
            <a:off x="53774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8" name="Shape 836"/>
          <p:cNvSpPr/>
          <p:nvPr/>
        </p:nvSpPr>
        <p:spPr>
          <a:xfrm>
            <a:off x="554565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9" name="Shape 837"/>
          <p:cNvSpPr/>
          <p:nvPr/>
        </p:nvSpPr>
        <p:spPr>
          <a:xfrm>
            <a:off x="571390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0" name="Shape 838"/>
          <p:cNvSpPr/>
          <p:nvPr/>
        </p:nvSpPr>
        <p:spPr>
          <a:xfrm>
            <a:off x="58821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1" name="Shape 839"/>
          <p:cNvSpPr/>
          <p:nvPr/>
        </p:nvSpPr>
        <p:spPr>
          <a:xfrm>
            <a:off x="605040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2" name="Shape 840"/>
          <p:cNvSpPr/>
          <p:nvPr/>
        </p:nvSpPr>
        <p:spPr>
          <a:xfrm>
            <a:off x="62186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3" name="Shape 841"/>
          <p:cNvSpPr/>
          <p:nvPr/>
        </p:nvSpPr>
        <p:spPr>
          <a:xfrm>
            <a:off x="638690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4" name="Shape 842"/>
          <p:cNvSpPr/>
          <p:nvPr/>
        </p:nvSpPr>
        <p:spPr>
          <a:xfrm>
            <a:off x="655515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5" name="Shape 843"/>
          <p:cNvSpPr/>
          <p:nvPr/>
        </p:nvSpPr>
        <p:spPr>
          <a:xfrm>
            <a:off x="67234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6" name="Shape 844"/>
          <p:cNvSpPr/>
          <p:nvPr/>
        </p:nvSpPr>
        <p:spPr>
          <a:xfrm>
            <a:off x="689165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7" name="Shape 845"/>
          <p:cNvSpPr/>
          <p:nvPr/>
        </p:nvSpPr>
        <p:spPr>
          <a:xfrm>
            <a:off x="70599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8" name="Shape 846"/>
          <p:cNvSpPr/>
          <p:nvPr/>
        </p:nvSpPr>
        <p:spPr>
          <a:xfrm>
            <a:off x="722814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9" name="Shape 847"/>
          <p:cNvSpPr/>
          <p:nvPr/>
        </p:nvSpPr>
        <p:spPr>
          <a:xfrm>
            <a:off x="739639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0" name="Shape 848"/>
          <p:cNvSpPr/>
          <p:nvPr/>
        </p:nvSpPr>
        <p:spPr>
          <a:xfrm>
            <a:off x="75646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1" name="Shape 849"/>
          <p:cNvSpPr/>
          <p:nvPr/>
        </p:nvSpPr>
        <p:spPr>
          <a:xfrm>
            <a:off x="773289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2" name="Shape 850"/>
          <p:cNvSpPr/>
          <p:nvPr/>
        </p:nvSpPr>
        <p:spPr>
          <a:xfrm>
            <a:off x="79011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3" name="Shape 851"/>
          <p:cNvSpPr/>
          <p:nvPr/>
        </p:nvSpPr>
        <p:spPr>
          <a:xfrm>
            <a:off x="806939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4" name="Shape 852"/>
          <p:cNvSpPr/>
          <p:nvPr/>
        </p:nvSpPr>
        <p:spPr>
          <a:xfrm>
            <a:off x="823764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5" name="Shape 853"/>
          <p:cNvSpPr/>
          <p:nvPr/>
        </p:nvSpPr>
        <p:spPr>
          <a:xfrm>
            <a:off x="84058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6" name="Shape 854"/>
          <p:cNvSpPr/>
          <p:nvPr/>
        </p:nvSpPr>
        <p:spPr>
          <a:xfrm>
            <a:off x="857414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7" name="Shape 855"/>
          <p:cNvSpPr/>
          <p:nvPr/>
        </p:nvSpPr>
        <p:spPr>
          <a:xfrm>
            <a:off x="87423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8" name="Shape 856"/>
          <p:cNvSpPr/>
          <p:nvPr/>
        </p:nvSpPr>
        <p:spPr>
          <a:xfrm>
            <a:off x="891064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9" name="Shape 857"/>
          <p:cNvSpPr/>
          <p:nvPr/>
        </p:nvSpPr>
        <p:spPr>
          <a:xfrm>
            <a:off x="907889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0" name="Shape 858"/>
          <p:cNvSpPr/>
          <p:nvPr/>
        </p:nvSpPr>
        <p:spPr>
          <a:xfrm>
            <a:off x="92471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1" name="Shape 859"/>
          <p:cNvSpPr/>
          <p:nvPr/>
        </p:nvSpPr>
        <p:spPr>
          <a:xfrm>
            <a:off x="941539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2" name="Shape 860"/>
          <p:cNvSpPr/>
          <p:nvPr/>
        </p:nvSpPr>
        <p:spPr>
          <a:xfrm>
            <a:off x="95836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3" name="Shape 861"/>
          <p:cNvSpPr/>
          <p:nvPr/>
        </p:nvSpPr>
        <p:spPr>
          <a:xfrm>
            <a:off x="975189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4" name="Shape 862"/>
          <p:cNvSpPr/>
          <p:nvPr/>
        </p:nvSpPr>
        <p:spPr>
          <a:xfrm>
            <a:off x="992014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5" name="Shape 863"/>
          <p:cNvSpPr/>
          <p:nvPr/>
        </p:nvSpPr>
        <p:spPr>
          <a:xfrm>
            <a:off x="100883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6" name="Shape 864"/>
          <p:cNvSpPr/>
          <p:nvPr/>
        </p:nvSpPr>
        <p:spPr>
          <a:xfrm>
            <a:off x="1025664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7" name="Shape 865"/>
          <p:cNvSpPr/>
          <p:nvPr/>
        </p:nvSpPr>
        <p:spPr>
          <a:xfrm>
            <a:off x="104248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8" name="Shape 866"/>
          <p:cNvSpPr/>
          <p:nvPr/>
        </p:nvSpPr>
        <p:spPr>
          <a:xfrm>
            <a:off x="1059314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9" name="Shape 867"/>
          <p:cNvSpPr/>
          <p:nvPr/>
        </p:nvSpPr>
        <p:spPr>
          <a:xfrm>
            <a:off x="1076139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0" name="Shape 868"/>
          <p:cNvSpPr/>
          <p:nvPr/>
        </p:nvSpPr>
        <p:spPr>
          <a:xfrm>
            <a:off x="109296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1" name="Shape 869"/>
          <p:cNvSpPr/>
          <p:nvPr/>
        </p:nvSpPr>
        <p:spPr>
          <a:xfrm>
            <a:off x="1109789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2" name="Shape 870"/>
          <p:cNvSpPr/>
          <p:nvPr/>
        </p:nvSpPr>
        <p:spPr>
          <a:xfrm>
            <a:off x="112661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3" name="Shape 871"/>
          <p:cNvSpPr/>
          <p:nvPr/>
        </p:nvSpPr>
        <p:spPr>
          <a:xfrm>
            <a:off x="1143438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4" name="Shape 872"/>
          <p:cNvSpPr/>
          <p:nvPr/>
        </p:nvSpPr>
        <p:spPr>
          <a:xfrm>
            <a:off x="1160263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5" name="Shape 873"/>
          <p:cNvSpPr/>
          <p:nvPr/>
        </p:nvSpPr>
        <p:spPr>
          <a:xfrm>
            <a:off x="117708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6" name="Shape 874"/>
          <p:cNvSpPr/>
          <p:nvPr/>
        </p:nvSpPr>
        <p:spPr>
          <a:xfrm>
            <a:off x="1193913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7" name="Shape 875"/>
          <p:cNvSpPr/>
          <p:nvPr/>
        </p:nvSpPr>
        <p:spPr>
          <a:xfrm>
            <a:off x="121073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8" name="Shape 876"/>
          <p:cNvSpPr/>
          <p:nvPr/>
        </p:nvSpPr>
        <p:spPr>
          <a:xfrm>
            <a:off x="-658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9" name="Shape 877"/>
          <p:cNvSpPr/>
          <p:nvPr/>
        </p:nvSpPr>
        <p:spPr>
          <a:xfrm>
            <a:off x="16166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0" name="Shape 878"/>
          <p:cNvSpPr/>
          <p:nvPr/>
        </p:nvSpPr>
        <p:spPr>
          <a:xfrm>
            <a:off x="32991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1" name="Shape 879"/>
          <p:cNvSpPr/>
          <p:nvPr/>
        </p:nvSpPr>
        <p:spPr>
          <a:xfrm>
            <a:off x="49816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2" name="Shape 880"/>
          <p:cNvSpPr/>
          <p:nvPr/>
        </p:nvSpPr>
        <p:spPr>
          <a:xfrm>
            <a:off x="66641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3" name="Shape 881"/>
          <p:cNvSpPr/>
          <p:nvPr/>
        </p:nvSpPr>
        <p:spPr>
          <a:xfrm>
            <a:off x="8346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4" name="Shape 882"/>
          <p:cNvSpPr/>
          <p:nvPr/>
        </p:nvSpPr>
        <p:spPr>
          <a:xfrm>
            <a:off x="100291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5" name="Shape 883"/>
          <p:cNvSpPr/>
          <p:nvPr/>
        </p:nvSpPr>
        <p:spPr>
          <a:xfrm>
            <a:off x="11711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6" name="Shape 884"/>
          <p:cNvSpPr/>
          <p:nvPr/>
        </p:nvSpPr>
        <p:spPr>
          <a:xfrm>
            <a:off x="133941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7" name="Shape 885"/>
          <p:cNvSpPr/>
          <p:nvPr/>
        </p:nvSpPr>
        <p:spPr>
          <a:xfrm>
            <a:off x="150766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8" name="Shape 886"/>
          <p:cNvSpPr/>
          <p:nvPr/>
        </p:nvSpPr>
        <p:spPr>
          <a:xfrm>
            <a:off x="16759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9" name="Shape 887"/>
          <p:cNvSpPr/>
          <p:nvPr/>
        </p:nvSpPr>
        <p:spPr>
          <a:xfrm>
            <a:off x="184416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0" name="Shape 888"/>
          <p:cNvSpPr/>
          <p:nvPr/>
        </p:nvSpPr>
        <p:spPr>
          <a:xfrm>
            <a:off x="20124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1" name="Shape 889"/>
          <p:cNvSpPr/>
          <p:nvPr/>
        </p:nvSpPr>
        <p:spPr>
          <a:xfrm>
            <a:off x="218066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2" name="Shape 890"/>
          <p:cNvSpPr/>
          <p:nvPr/>
        </p:nvSpPr>
        <p:spPr>
          <a:xfrm>
            <a:off x="234891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3" name="Shape 891"/>
          <p:cNvSpPr/>
          <p:nvPr/>
        </p:nvSpPr>
        <p:spPr>
          <a:xfrm>
            <a:off x="25171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4" name="Shape 892"/>
          <p:cNvSpPr/>
          <p:nvPr/>
        </p:nvSpPr>
        <p:spPr>
          <a:xfrm>
            <a:off x="268541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5" name="Shape 893"/>
          <p:cNvSpPr/>
          <p:nvPr/>
        </p:nvSpPr>
        <p:spPr>
          <a:xfrm>
            <a:off x="28536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6" name="Shape 894"/>
          <p:cNvSpPr/>
          <p:nvPr/>
        </p:nvSpPr>
        <p:spPr>
          <a:xfrm>
            <a:off x="302190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7" name="Shape 895"/>
          <p:cNvSpPr/>
          <p:nvPr/>
        </p:nvSpPr>
        <p:spPr>
          <a:xfrm>
            <a:off x="319015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8" name="Shape 896"/>
          <p:cNvSpPr/>
          <p:nvPr/>
        </p:nvSpPr>
        <p:spPr>
          <a:xfrm>
            <a:off x="33584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9" name="Shape 897"/>
          <p:cNvSpPr/>
          <p:nvPr/>
        </p:nvSpPr>
        <p:spPr>
          <a:xfrm>
            <a:off x="352665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0" name="Shape 898"/>
          <p:cNvSpPr/>
          <p:nvPr/>
        </p:nvSpPr>
        <p:spPr>
          <a:xfrm>
            <a:off x="36949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1" name="Shape 899"/>
          <p:cNvSpPr/>
          <p:nvPr/>
        </p:nvSpPr>
        <p:spPr>
          <a:xfrm>
            <a:off x="386315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2" name="Shape 900"/>
          <p:cNvSpPr/>
          <p:nvPr/>
        </p:nvSpPr>
        <p:spPr>
          <a:xfrm>
            <a:off x="403140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3" name="Shape 901"/>
          <p:cNvSpPr/>
          <p:nvPr/>
        </p:nvSpPr>
        <p:spPr>
          <a:xfrm>
            <a:off x="41996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4" name="Shape 902"/>
          <p:cNvSpPr/>
          <p:nvPr/>
        </p:nvSpPr>
        <p:spPr>
          <a:xfrm>
            <a:off x="436790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5" name="Shape 903"/>
          <p:cNvSpPr/>
          <p:nvPr/>
        </p:nvSpPr>
        <p:spPr>
          <a:xfrm>
            <a:off x="45361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6" name="Shape 904"/>
          <p:cNvSpPr/>
          <p:nvPr/>
        </p:nvSpPr>
        <p:spPr>
          <a:xfrm>
            <a:off x="470440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7" name="Shape 905"/>
          <p:cNvSpPr/>
          <p:nvPr/>
        </p:nvSpPr>
        <p:spPr>
          <a:xfrm>
            <a:off x="487265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8" name="Shape 906"/>
          <p:cNvSpPr/>
          <p:nvPr/>
        </p:nvSpPr>
        <p:spPr>
          <a:xfrm>
            <a:off x="50409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9" name="Shape 907"/>
          <p:cNvSpPr/>
          <p:nvPr/>
        </p:nvSpPr>
        <p:spPr>
          <a:xfrm>
            <a:off x="520915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0" name="Shape 908"/>
          <p:cNvSpPr/>
          <p:nvPr/>
        </p:nvSpPr>
        <p:spPr>
          <a:xfrm>
            <a:off x="53774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1" name="Shape 909"/>
          <p:cNvSpPr/>
          <p:nvPr/>
        </p:nvSpPr>
        <p:spPr>
          <a:xfrm>
            <a:off x="554565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2" name="Shape 910"/>
          <p:cNvSpPr/>
          <p:nvPr/>
        </p:nvSpPr>
        <p:spPr>
          <a:xfrm>
            <a:off x="571390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3" name="Shape 911"/>
          <p:cNvSpPr/>
          <p:nvPr/>
        </p:nvSpPr>
        <p:spPr>
          <a:xfrm>
            <a:off x="58821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4" name="Shape 912"/>
          <p:cNvSpPr/>
          <p:nvPr/>
        </p:nvSpPr>
        <p:spPr>
          <a:xfrm>
            <a:off x="605040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5" name="Shape 913"/>
          <p:cNvSpPr/>
          <p:nvPr/>
        </p:nvSpPr>
        <p:spPr>
          <a:xfrm>
            <a:off x="62186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6" name="Shape 914"/>
          <p:cNvSpPr/>
          <p:nvPr/>
        </p:nvSpPr>
        <p:spPr>
          <a:xfrm>
            <a:off x="638690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7" name="Shape 915"/>
          <p:cNvSpPr/>
          <p:nvPr/>
        </p:nvSpPr>
        <p:spPr>
          <a:xfrm>
            <a:off x="655515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8" name="Shape 916"/>
          <p:cNvSpPr/>
          <p:nvPr/>
        </p:nvSpPr>
        <p:spPr>
          <a:xfrm>
            <a:off x="67234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9" name="Shape 917"/>
          <p:cNvSpPr/>
          <p:nvPr/>
        </p:nvSpPr>
        <p:spPr>
          <a:xfrm>
            <a:off x="689165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0" name="Shape 918"/>
          <p:cNvSpPr/>
          <p:nvPr/>
        </p:nvSpPr>
        <p:spPr>
          <a:xfrm>
            <a:off x="70599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1" name="Shape 919"/>
          <p:cNvSpPr/>
          <p:nvPr/>
        </p:nvSpPr>
        <p:spPr>
          <a:xfrm>
            <a:off x="722814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2" name="Shape 920"/>
          <p:cNvSpPr/>
          <p:nvPr/>
        </p:nvSpPr>
        <p:spPr>
          <a:xfrm>
            <a:off x="739639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3" name="Shape 921"/>
          <p:cNvSpPr/>
          <p:nvPr/>
        </p:nvSpPr>
        <p:spPr>
          <a:xfrm>
            <a:off x="75646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4" name="Shape 922"/>
          <p:cNvSpPr/>
          <p:nvPr/>
        </p:nvSpPr>
        <p:spPr>
          <a:xfrm>
            <a:off x="773289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5" name="Shape 923"/>
          <p:cNvSpPr/>
          <p:nvPr/>
        </p:nvSpPr>
        <p:spPr>
          <a:xfrm>
            <a:off x="79011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6" name="Shape 924"/>
          <p:cNvSpPr/>
          <p:nvPr/>
        </p:nvSpPr>
        <p:spPr>
          <a:xfrm>
            <a:off x="806939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7" name="Shape 925"/>
          <p:cNvSpPr/>
          <p:nvPr/>
        </p:nvSpPr>
        <p:spPr>
          <a:xfrm>
            <a:off x="823764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8" name="Shape 926"/>
          <p:cNvSpPr/>
          <p:nvPr/>
        </p:nvSpPr>
        <p:spPr>
          <a:xfrm>
            <a:off x="84058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9" name="Shape 927"/>
          <p:cNvSpPr/>
          <p:nvPr/>
        </p:nvSpPr>
        <p:spPr>
          <a:xfrm>
            <a:off x="857414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0" name="Shape 928"/>
          <p:cNvSpPr/>
          <p:nvPr/>
        </p:nvSpPr>
        <p:spPr>
          <a:xfrm>
            <a:off x="87423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1" name="Shape 929"/>
          <p:cNvSpPr/>
          <p:nvPr/>
        </p:nvSpPr>
        <p:spPr>
          <a:xfrm>
            <a:off x="891064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2" name="Shape 930"/>
          <p:cNvSpPr/>
          <p:nvPr/>
        </p:nvSpPr>
        <p:spPr>
          <a:xfrm>
            <a:off x="907889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3" name="Shape 931"/>
          <p:cNvSpPr/>
          <p:nvPr/>
        </p:nvSpPr>
        <p:spPr>
          <a:xfrm>
            <a:off x="92471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4" name="Shape 932"/>
          <p:cNvSpPr/>
          <p:nvPr/>
        </p:nvSpPr>
        <p:spPr>
          <a:xfrm>
            <a:off x="941539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5" name="Shape 933"/>
          <p:cNvSpPr/>
          <p:nvPr/>
        </p:nvSpPr>
        <p:spPr>
          <a:xfrm>
            <a:off x="95836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6" name="Shape 934"/>
          <p:cNvSpPr/>
          <p:nvPr/>
        </p:nvSpPr>
        <p:spPr>
          <a:xfrm>
            <a:off x="975189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7" name="Shape 935"/>
          <p:cNvSpPr/>
          <p:nvPr/>
        </p:nvSpPr>
        <p:spPr>
          <a:xfrm>
            <a:off x="992014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8" name="Shape 936"/>
          <p:cNvSpPr/>
          <p:nvPr/>
        </p:nvSpPr>
        <p:spPr>
          <a:xfrm>
            <a:off x="100883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9" name="Shape 937"/>
          <p:cNvSpPr/>
          <p:nvPr/>
        </p:nvSpPr>
        <p:spPr>
          <a:xfrm>
            <a:off x="1025664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0" name="Shape 938"/>
          <p:cNvSpPr/>
          <p:nvPr/>
        </p:nvSpPr>
        <p:spPr>
          <a:xfrm>
            <a:off x="104248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1" name="Shape 939"/>
          <p:cNvSpPr/>
          <p:nvPr/>
        </p:nvSpPr>
        <p:spPr>
          <a:xfrm>
            <a:off x="1059314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2" name="Shape 940"/>
          <p:cNvSpPr/>
          <p:nvPr/>
        </p:nvSpPr>
        <p:spPr>
          <a:xfrm>
            <a:off x="1076139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3" name="Shape 941"/>
          <p:cNvSpPr/>
          <p:nvPr/>
        </p:nvSpPr>
        <p:spPr>
          <a:xfrm>
            <a:off x="109296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4" name="Shape 942"/>
          <p:cNvSpPr/>
          <p:nvPr/>
        </p:nvSpPr>
        <p:spPr>
          <a:xfrm>
            <a:off x="1109789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5" name="Shape 943"/>
          <p:cNvSpPr/>
          <p:nvPr/>
        </p:nvSpPr>
        <p:spPr>
          <a:xfrm>
            <a:off x="112661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6" name="Shape 944"/>
          <p:cNvSpPr/>
          <p:nvPr/>
        </p:nvSpPr>
        <p:spPr>
          <a:xfrm>
            <a:off x="1143438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7" name="Shape 945"/>
          <p:cNvSpPr/>
          <p:nvPr/>
        </p:nvSpPr>
        <p:spPr>
          <a:xfrm>
            <a:off x="1160263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8" name="Shape 946"/>
          <p:cNvSpPr/>
          <p:nvPr/>
        </p:nvSpPr>
        <p:spPr>
          <a:xfrm>
            <a:off x="117708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9" name="Shape 947"/>
          <p:cNvSpPr/>
          <p:nvPr/>
        </p:nvSpPr>
        <p:spPr>
          <a:xfrm>
            <a:off x="1193913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0" name="Shape 948"/>
          <p:cNvSpPr/>
          <p:nvPr/>
        </p:nvSpPr>
        <p:spPr>
          <a:xfrm>
            <a:off x="121073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1" name="Shape 949"/>
          <p:cNvSpPr/>
          <p:nvPr/>
        </p:nvSpPr>
        <p:spPr>
          <a:xfrm>
            <a:off x="-658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2" name="Shape 950"/>
          <p:cNvSpPr/>
          <p:nvPr/>
        </p:nvSpPr>
        <p:spPr>
          <a:xfrm>
            <a:off x="16166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3" name="Shape 951"/>
          <p:cNvSpPr/>
          <p:nvPr/>
        </p:nvSpPr>
        <p:spPr>
          <a:xfrm>
            <a:off x="32991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4" name="Shape 952"/>
          <p:cNvSpPr/>
          <p:nvPr/>
        </p:nvSpPr>
        <p:spPr>
          <a:xfrm>
            <a:off x="49816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5" name="Shape 953"/>
          <p:cNvSpPr/>
          <p:nvPr/>
        </p:nvSpPr>
        <p:spPr>
          <a:xfrm>
            <a:off x="66641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6" name="Shape 954"/>
          <p:cNvSpPr/>
          <p:nvPr/>
        </p:nvSpPr>
        <p:spPr>
          <a:xfrm>
            <a:off x="8346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7" name="Shape 955"/>
          <p:cNvSpPr/>
          <p:nvPr/>
        </p:nvSpPr>
        <p:spPr>
          <a:xfrm>
            <a:off x="100291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8" name="Shape 956"/>
          <p:cNvSpPr/>
          <p:nvPr/>
        </p:nvSpPr>
        <p:spPr>
          <a:xfrm>
            <a:off x="11711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9" name="Shape 957"/>
          <p:cNvSpPr/>
          <p:nvPr/>
        </p:nvSpPr>
        <p:spPr>
          <a:xfrm>
            <a:off x="133941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0" name="Shape 958"/>
          <p:cNvSpPr/>
          <p:nvPr/>
        </p:nvSpPr>
        <p:spPr>
          <a:xfrm>
            <a:off x="150766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1" name="Shape 959"/>
          <p:cNvSpPr/>
          <p:nvPr/>
        </p:nvSpPr>
        <p:spPr>
          <a:xfrm>
            <a:off x="16759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2" name="Shape 960"/>
          <p:cNvSpPr/>
          <p:nvPr/>
        </p:nvSpPr>
        <p:spPr>
          <a:xfrm>
            <a:off x="184416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3" name="Shape 961"/>
          <p:cNvSpPr/>
          <p:nvPr/>
        </p:nvSpPr>
        <p:spPr>
          <a:xfrm>
            <a:off x="20124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4" name="Shape 962"/>
          <p:cNvSpPr/>
          <p:nvPr/>
        </p:nvSpPr>
        <p:spPr>
          <a:xfrm>
            <a:off x="218066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5" name="Shape 963"/>
          <p:cNvSpPr/>
          <p:nvPr/>
        </p:nvSpPr>
        <p:spPr>
          <a:xfrm>
            <a:off x="234891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6" name="Shape 964"/>
          <p:cNvSpPr/>
          <p:nvPr/>
        </p:nvSpPr>
        <p:spPr>
          <a:xfrm>
            <a:off x="25171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7" name="Shape 965"/>
          <p:cNvSpPr/>
          <p:nvPr/>
        </p:nvSpPr>
        <p:spPr>
          <a:xfrm>
            <a:off x="268541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8" name="Shape 966"/>
          <p:cNvSpPr/>
          <p:nvPr/>
        </p:nvSpPr>
        <p:spPr>
          <a:xfrm>
            <a:off x="28536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9" name="Shape 967"/>
          <p:cNvSpPr/>
          <p:nvPr/>
        </p:nvSpPr>
        <p:spPr>
          <a:xfrm>
            <a:off x="302190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0" name="Shape 968"/>
          <p:cNvSpPr/>
          <p:nvPr/>
        </p:nvSpPr>
        <p:spPr>
          <a:xfrm>
            <a:off x="319015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1" name="Shape 969"/>
          <p:cNvSpPr/>
          <p:nvPr/>
        </p:nvSpPr>
        <p:spPr>
          <a:xfrm>
            <a:off x="33584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2" name="Shape 970"/>
          <p:cNvSpPr/>
          <p:nvPr/>
        </p:nvSpPr>
        <p:spPr>
          <a:xfrm>
            <a:off x="352665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3" name="Shape 971"/>
          <p:cNvSpPr/>
          <p:nvPr/>
        </p:nvSpPr>
        <p:spPr>
          <a:xfrm>
            <a:off x="36949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4" name="Shape 972"/>
          <p:cNvSpPr/>
          <p:nvPr/>
        </p:nvSpPr>
        <p:spPr>
          <a:xfrm>
            <a:off x="386315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5" name="Shape 973"/>
          <p:cNvSpPr/>
          <p:nvPr/>
        </p:nvSpPr>
        <p:spPr>
          <a:xfrm>
            <a:off x="403140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6" name="Shape 974"/>
          <p:cNvSpPr/>
          <p:nvPr/>
        </p:nvSpPr>
        <p:spPr>
          <a:xfrm>
            <a:off x="41996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7" name="Shape 975"/>
          <p:cNvSpPr/>
          <p:nvPr/>
        </p:nvSpPr>
        <p:spPr>
          <a:xfrm>
            <a:off x="436790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8" name="Shape 976"/>
          <p:cNvSpPr/>
          <p:nvPr/>
        </p:nvSpPr>
        <p:spPr>
          <a:xfrm>
            <a:off x="45361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9" name="Shape 977"/>
          <p:cNvSpPr/>
          <p:nvPr/>
        </p:nvSpPr>
        <p:spPr>
          <a:xfrm>
            <a:off x="470440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0" name="Shape 978"/>
          <p:cNvSpPr/>
          <p:nvPr/>
        </p:nvSpPr>
        <p:spPr>
          <a:xfrm>
            <a:off x="487265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1" name="Shape 979"/>
          <p:cNvSpPr/>
          <p:nvPr/>
        </p:nvSpPr>
        <p:spPr>
          <a:xfrm>
            <a:off x="50409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2" name="Shape 980"/>
          <p:cNvSpPr/>
          <p:nvPr/>
        </p:nvSpPr>
        <p:spPr>
          <a:xfrm>
            <a:off x="520915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3" name="Shape 981"/>
          <p:cNvSpPr/>
          <p:nvPr/>
        </p:nvSpPr>
        <p:spPr>
          <a:xfrm>
            <a:off x="53774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4" name="Shape 982"/>
          <p:cNvSpPr/>
          <p:nvPr/>
        </p:nvSpPr>
        <p:spPr>
          <a:xfrm>
            <a:off x="554565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5" name="Shape 983"/>
          <p:cNvSpPr/>
          <p:nvPr/>
        </p:nvSpPr>
        <p:spPr>
          <a:xfrm>
            <a:off x="571390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6" name="Shape 984"/>
          <p:cNvSpPr/>
          <p:nvPr/>
        </p:nvSpPr>
        <p:spPr>
          <a:xfrm>
            <a:off x="58821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7" name="Shape 985"/>
          <p:cNvSpPr/>
          <p:nvPr/>
        </p:nvSpPr>
        <p:spPr>
          <a:xfrm>
            <a:off x="605040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8" name="Shape 986"/>
          <p:cNvSpPr/>
          <p:nvPr/>
        </p:nvSpPr>
        <p:spPr>
          <a:xfrm>
            <a:off x="62186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9" name="Shape 987"/>
          <p:cNvSpPr/>
          <p:nvPr/>
        </p:nvSpPr>
        <p:spPr>
          <a:xfrm>
            <a:off x="638690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0" name="Shape 988"/>
          <p:cNvSpPr/>
          <p:nvPr/>
        </p:nvSpPr>
        <p:spPr>
          <a:xfrm>
            <a:off x="655515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1" name="Shape 989"/>
          <p:cNvSpPr/>
          <p:nvPr/>
        </p:nvSpPr>
        <p:spPr>
          <a:xfrm>
            <a:off x="67234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2" name="Shape 990"/>
          <p:cNvSpPr/>
          <p:nvPr/>
        </p:nvSpPr>
        <p:spPr>
          <a:xfrm>
            <a:off x="689165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3" name="Shape 991"/>
          <p:cNvSpPr/>
          <p:nvPr/>
        </p:nvSpPr>
        <p:spPr>
          <a:xfrm>
            <a:off x="70599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4" name="Shape 992"/>
          <p:cNvSpPr/>
          <p:nvPr/>
        </p:nvSpPr>
        <p:spPr>
          <a:xfrm>
            <a:off x="722814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5" name="Shape 993"/>
          <p:cNvSpPr/>
          <p:nvPr/>
        </p:nvSpPr>
        <p:spPr>
          <a:xfrm>
            <a:off x="739639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6" name="Shape 994"/>
          <p:cNvSpPr/>
          <p:nvPr/>
        </p:nvSpPr>
        <p:spPr>
          <a:xfrm>
            <a:off x="75646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7" name="Shape 995"/>
          <p:cNvSpPr/>
          <p:nvPr/>
        </p:nvSpPr>
        <p:spPr>
          <a:xfrm>
            <a:off x="773289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8" name="Shape 996"/>
          <p:cNvSpPr/>
          <p:nvPr/>
        </p:nvSpPr>
        <p:spPr>
          <a:xfrm>
            <a:off x="79011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9" name="Shape 997"/>
          <p:cNvSpPr/>
          <p:nvPr/>
        </p:nvSpPr>
        <p:spPr>
          <a:xfrm>
            <a:off x="806939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0" name="Shape 998"/>
          <p:cNvSpPr/>
          <p:nvPr/>
        </p:nvSpPr>
        <p:spPr>
          <a:xfrm>
            <a:off x="823764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1" name="Shape 999"/>
          <p:cNvSpPr/>
          <p:nvPr/>
        </p:nvSpPr>
        <p:spPr>
          <a:xfrm>
            <a:off x="84058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2" name="Shape 1000"/>
          <p:cNvSpPr/>
          <p:nvPr/>
        </p:nvSpPr>
        <p:spPr>
          <a:xfrm>
            <a:off x="857414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3" name="Shape 1001"/>
          <p:cNvSpPr/>
          <p:nvPr/>
        </p:nvSpPr>
        <p:spPr>
          <a:xfrm>
            <a:off x="87423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4" name="Shape 1002"/>
          <p:cNvSpPr/>
          <p:nvPr/>
        </p:nvSpPr>
        <p:spPr>
          <a:xfrm>
            <a:off x="891064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5" name="Shape 1003"/>
          <p:cNvSpPr/>
          <p:nvPr/>
        </p:nvSpPr>
        <p:spPr>
          <a:xfrm>
            <a:off x="907889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6" name="Shape 1004"/>
          <p:cNvSpPr/>
          <p:nvPr/>
        </p:nvSpPr>
        <p:spPr>
          <a:xfrm>
            <a:off x="92471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7" name="Shape 1005"/>
          <p:cNvSpPr/>
          <p:nvPr/>
        </p:nvSpPr>
        <p:spPr>
          <a:xfrm>
            <a:off x="941539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8" name="Shape 1006"/>
          <p:cNvSpPr/>
          <p:nvPr/>
        </p:nvSpPr>
        <p:spPr>
          <a:xfrm>
            <a:off x="95836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9" name="Shape 1007"/>
          <p:cNvSpPr/>
          <p:nvPr/>
        </p:nvSpPr>
        <p:spPr>
          <a:xfrm>
            <a:off x="975189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0" name="Shape 1008"/>
          <p:cNvSpPr/>
          <p:nvPr/>
        </p:nvSpPr>
        <p:spPr>
          <a:xfrm>
            <a:off x="992014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1" name="Shape 1009"/>
          <p:cNvSpPr/>
          <p:nvPr/>
        </p:nvSpPr>
        <p:spPr>
          <a:xfrm>
            <a:off x="100883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2" name="Shape 1010"/>
          <p:cNvSpPr/>
          <p:nvPr/>
        </p:nvSpPr>
        <p:spPr>
          <a:xfrm>
            <a:off x="1025664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3" name="Shape 1011"/>
          <p:cNvSpPr/>
          <p:nvPr/>
        </p:nvSpPr>
        <p:spPr>
          <a:xfrm>
            <a:off x="104248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4" name="Shape 1012"/>
          <p:cNvSpPr/>
          <p:nvPr/>
        </p:nvSpPr>
        <p:spPr>
          <a:xfrm>
            <a:off x="1059314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5" name="Shape 1013"/>
          <p:cNvSpPr/>
          <p:nvPr/>
        </p:nvSpPr>
        <p:spPr>
          <a:xfrm>
            <a:off x="1076139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6" name="Shape 1014"/>
          <p:cNvSpPr/>
          <p:nvPr/>
        </p:nvSpPr>
        <p:spPr>
          <a:xfrm>
            <a:off x="109296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7" name="Shape 1015"/>
          <p:cNvSpPr/>
          <p:nvPr/>
        </p:nvSpPr>
        <p:spPr>
          <a:xfrm>
            <a:off x="1109789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8" name="Shape 1016"/>
          <p:cNvSpPr/>
          <p:nvPr/>
        </p:nvSpPr>
        <p:spPr>
          <a:xfrm>
            <a:off x="112661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9" name="Shape 1017"/>
          <p:cNvSpPr/>
          <p:nvPr/>
        </p:nvSpPr>
        <p:spPr>
          <a:xfrm>
            <a:off x="1143438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0" name="Shape 1018"/>
          <p:cNvSpPr/>
          <p:nvPr/>
        </p:nvSpPr>
        <p:spPr>
          <a:xfrm>
            <a:off x="1160263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1" name="Shape 1019"/>
          <p:cNvSpPr/>
          <p:nvPr/>
        </p:nvSpPr>
        <p:spPr>
          <a:xfrm>
            <a:off x="117708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2" name="Shape 1020"/>
          <p:cNvSpPr/>
          <p:nvPr/>
        </p:nvSpPr>
        <p:spPr>
          <a:xfrm>
            <a:off x="1193913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3" name="Shape 1021"/>
          <p:cNvSpPr/>
          <p:nvPr/>
        </p:nvSpPr>
        <p:spPr>
          <a:xfrm>
            <a:off x="121073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4" name="Shape 1022"/>
          <p:cNvSpPr/>
          <p:nvPr/>
        </p:nvSpPr>
        <p:spPr>
          <a:xfrm>
            <a:off x="-658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5" name="Shape 1023"/>
          <p:cNvSpPr/>
          <p:nvPr/>
        </p:nvSpPr>
        <p:spPr>
          <a:xfrm>
            <a:off x="16166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6" name="Shape 1024"/>
          <p:cNvSpPr/>
          <p:nvPr/>
        </p:nvSpPr>
        <p:spPr>
          <a:xfrm>
            <a:off x="32991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7" name="Shape 1025"/>
          <p:cNvSpPr/>
          <p:nvPr/>
        </p:nvSpPr>
        <p:spPr>
          <a:xfrm>
            <a:off x="49816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8" name="Shape 1026"/>
          <p:cNvSpPr/>
          <p:nvPr/>
        </p:nvSpPr>
        <p:spPr>
          <a:xfrm>
            <a:off x="66641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9" name="Shape 1027"/>
          <p:cNvSpPr/>
          <p:nvPr/>
        </p:nvSpPr>
        <p:spPr>
          <a:xfrm>
            <a:off x="8346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0" name="Shape 1028"/>
          <p:cNvSpPr/>
          <p:nvPr/>
        </p:nvSpPr>
        <p:spPr>
          <a:xfrm>
            <a:off x="100291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1" name="Shape 1029"/>
          <p:cNvSpPr/>
          <p:nvPr/>
        </p:nvSpPr>
        <p:spPr>
          <a:xfrm>
            <a:off x="11711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2" name="Shape 1030"/>
          <p:cNvSpPr/>
          <p:nvPr/>
        </p:nvSpPr>
        <p:spPr>
          <a:xfrm>
            <a:off x="133941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3" name="Shape 1031"/>
          <p:cNvSpPr/>
          <p:nvPr/>
        </p:nvSpPr>
        <p:spPr>
          <a:xfrm>
            <a:off x="150766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4" name="Shape 1032"/>
          <p:cNvSpPr/>
          <p:nvPr/>
        </p:nvSpPr>
        <p:spPr>
          <a:xfrm>
            <a:off x="16759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5" name="Shape 1033"/>
          <p:cNvSpPr/>
          <p:nvPr/>
        </p:nvSpPr>
        <p:spPr>
          <a:xfrm>
            <a:off x="184416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6" name="Shape 1034"/>
          <p:cNvSpPr/>
          <p:nvPr/>
        </p:nvSpPr>
        <p:spPr>
          <a:xfrm>
            <a:off x="20124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7" name="Shape 1035"/>
          <p:cNvSpPr/>
          <p:nvPr/>
        </p:nvSpPr>
        <p:spPr>
          <a:xfrm>
            <a:off x="218066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8" name="Shape 1036"/>
          <p:cNvSpPr/>
          <p:nvPr/>
        </p:nvSpPr>
        <p:spPr>
          <a:xfrm>
            <a:off x="234891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9" name="Shape 1037"/>
          <p:cNvSpPr/>
          <p:nvPr/>
        </p:nvSpPr>
        <p:spPr>
          <a:xfrm>
            <a:off x="25171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0" name="Shape 1038"/>
          <p:cNvSpPr/>
          <p:nvPr/>
        </p:nvSpPr>
        <p:spPr>
          <a:xfrm>
            <a:off x="268541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1" name="Shape 1039"/>
          <p:cNvSpPr/>
          <p:nvPr/>
        </p:nvSpPr>
        <p:spPr>
          <a:xfrm>
            <a:off x="28536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2" name="Shape 1040"/>
          <p:cNvSpPr/>
          <p:nvPr/>
        </p:nvSpPr>
        <p:spPr>
          <a:xfrm>
            <a:off x="302190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3" name="Shape 1041"/>
          <p:cNvSpPr/>
          <p:nvPr/>
        </p:nvSpPr>
        <p:spPr>
          <a:xfrm>
            <a:off x="319015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4" name="Shape 1042"/>
          <p:cNvSpPr/>
          <p:nvPr/>
        </p:nvSpPr>
        <p:spPr>
          <a:xfrm>
            <a:off x="33584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5" name="Shape 1043"/>
          <p:cNvSpPr/>
          <p:nvPr/>
        </p:nvSpPr>
        <p:spPr>
          <a:xfrm>
            <a:off x="352665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6" name="Shape 1044"/>
          <p:cNvSpPr/>
          <p:nvPr/>
        </p:nvSpPr>
        <p:spPr>
          <a:xfrm>
            <a:off x="36949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7" name="Shape 1045"/>
          <p:cNvSpPr/>
          <p:nvPr/>
        </p:nvSpPr>
        <p:spPr>
          <a:xfrm>
            <a:off x="386315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8" name="Shape 1046"/>
          <p:cNvSpPr/>
          <p:nvPr/>
        </p:nvSpPr>
        <p:spPr>
          <a:xfrm>
            <a:off x="403140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9" name="Shape 1047"/>
          <p:cNvSpPr/>
          <p:nvPr/>
        </p:nvSpPr>
        <p:spPr>
          <a:xfrm>
            <a:off x="41996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0" name="Shape 1048"/>
          <p:cNvSpPr/>
          <p:nvPr/>
        </p:nvSpPr>
        <p:spPr>
          <a:xfrm>
            <a:off x="436790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1" name="Shape 1049"/>
          <p:cNvSpPr/>
          <p:nvPr/>
        </p:nvSpPr>
        <p:spPr>
          <a:xfrm>
            <a:off x="45361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2" name="Shape 1050"/>
          <p:cNvSpPr/>
          <p:nvPr/>
        </p:nvSpPr>
        <p:spPr>
          <a:xfrm>
            <a:off x="470440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3" name="Shape 1051"/>
          <p:cNvSpPr/>
          <p:nvPr/>
        </p:nvSpPr>
        <p:spPr>
          <a:xfrm>
            <a:off x="487265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4" name="Shape 1052"/>
          <p:cNvSpPr/>
          <p:nvPr/>
        </p:nvSpPr>
        <p:spPr>
          <a:xfrm>
            <a:off x="50409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5" name="Shape 1053"/>
          <p:cNvSpPr/>
          <p:nvPr/>
        </p:nvSpPr>
        <p:spPr>
          <a:xfrm>
            <a:off x="520915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6" name="Shape 1054"/>
          <p:cNvSpPr/>
          <p:nvPr/>
        </p:nvSpPr>
        <p:spPr>
          <a:xfrm>
            <a:off x="53774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7" name="Shape 1055"/>
          <p:cNvSpPr/>
          <p:nvPr/>
        </p:nvSpPr>
        <p:spPr>
          <a:xfrm>
            <a:off x="554565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8" name="Shape 1056"/>
          <p:cNvSpPr/>
          <p:nvPr/>
        </p:nvSpPr>
        <p:spPr>
          <a:xfrm>
            <a:off x="571390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9" name="Shape 1057"/>
          <p:cNvSpPr/>
          <p:nvPr/>
        </p:nvSpPr>
        <p:spPr>
          <a:xfrm>
            <a:off x="58821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0" name="Shape 1058"/>
          <p:cNvSpPr/>
          <p:nvPr/>
        </p:nvSpPr>
        <p:spPr>
          <a:xfrm>
            <a:off x="605040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1" name="Shape 1059"/>
          <p:cNvSpPr/>
          <p:nvPr/>
        </p:nvSpPr>
        <p:spPr>
          <a:xfrm>
            <a:off x="62186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2" name="Shape 1060"/>
          <p:cNvSpPr/>
          <p:nvPr/>
        </p:nvSpPr>
        <p:spPr>
          <a:xfrm>
            <a:off x="638690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3" name="Shape 1061"/>
          <p:cNvSpPr/>
          <p:nvPr/>
        </p:nvSpPr>
        <p:spPr>
          <a:xfrm>
            <a:off x="655515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4" name="Shape 1062"/>
          <p:cNvSpPr/>
          <p:nvPr/>
        </p:nvSpPr>
        <p:spPr>
          <a:xfrm>
            <a:off x="67234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5" name="Shape 1063"/>
          <p:cNvSpPr/>
          <p:nvPr/>
        </p:nvSpPr>
        <p:spPr>
          <a:xfrm>
            <a:off x="689165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6" name="Shape 1064"/>
          <p:cNvSpPr/>
          <p:nvPr/>
        </p:nvSpPr>
        <p:spPr>
          <a:xfrm>
            <a:off x="70599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7" name="Shape 1065"/>
          <p:cNvSpPr/>
          <p:nvPr/>
        </p:nvSpPr>
        <p:spPr>
          <a:xfrm>
            <a:off x="722814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8" name="Shape 1066"/>
          <p:cNvSpPr/>
          <p:nvPr/>
        </p:nvSpPr>
        <p:spPr>
          <a:xfrm>
            <a:off x="739639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9" name="Shape 1067"/>
          <p:cNvSpPr/>
          <p:nvPr/>
        </p:nvSpPr>
        <p:spPr>
          <a:xfrm>
            <a:off x="75646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0" name="Shape 1068"/>
          <p:cNvSpPr/>
          <p:nvPr/>
        </p:nvSpPr>
        <p:spPr>
          <a:xfrm>
            <a:off x="773289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1" name="Shape 1069"/>
          <p:cNvSpPr/>
          <p:nvPr/>
        </p:nvSpPr>
        <p:spPr>
          <a:xfrm>
            <a:off x="79011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2" name="Shape 1070"/>
          <p:cNvSpPr/>
          <p:nvPr/>
        </p:nvSpPr>
        <p:spPr>
          <a:xfrm>
            <a:off x="806939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3" name="Shape 1071"/>
          <p:cNvSpPr/>
          <p:nvPr/>
        </p:nvSpPr>
        <p:spPr>
          <a:xfrm>
            <a:off x="823764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4" name="Shape 1072"/>
          <p:cNvSpPr/>
          <p:nvPr/>
        </p:nvSpPr>
        <p:spPr>
          <a:xfrm>
            <a:off x="84058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5" name="Shape 1073"/>
          <p:cNvSpPr/>
          <p:nvPr/>
        </p:nvSpPr>
        <p:spPr>
          <a:xfrm>
            <a:off x="857414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6" name="Shape 1074"/>
          <p:cNvSpPr/>
          <p:nvPr/>
        </p:nvSpPr>
        <p:spPr>
          <a:xfrm>
            <a:off x="87423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7" name="Shape 1075"/>
          <p:cNvSpPr/>
          <p:nvPr/>
        </p:nvSpPr>
        <p:spPr>
          <a:xfrm>
            <a:off x="891064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8" name="Shape 1076"/>
          <p:cNvSpPr/>
          <p:nvPr/>
        </p:nvSpPr>
        <p:spPr>
          <a:xfrm>
            <a:off x="907889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9" name="Shape 1077"/>
          <p:cNvSpPr/>
          <p:nvPr/>
        </p:nvSpPr>
        <p:spPr>
          <a:xfrm>
            <a:off x="92471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0" name="Shape 1078"/>
          <p:cNvSpPr/>
          <p:nvPr/>
        </p:nvSpPr>
        <p:spPr>
          <a:xfrm>
            <a:off x="941539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1" name="Shape 1079"/>
          <p:cNvSpPr/>
          <p:nvPr/>
        </p:nvSpPr>
        <p:spPr>
          <a:xfrm>
            <a:off x="95836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2" name="Shape 1080"/>
          <p:cNvSpPr/>
          <p:nvPr/>
        </p:nvSpPr>
        <p:spPr>
          <a:xfrm>
            <a:off x="975189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3" name="Shape 1081"/>
          <p:cNvSpPr/>
          <p:nvPr/>
        </p:nvSpPr>
        <p:spPr>
          <a:xfrm>
            <a:off x="992014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4" name="Shape 1082"/>
          <p:cNvSpPr/>
          <p:nvPr/>
        </p:nvSpPr>
        <p:spPr>
          <a:xfrm>
            <a:off x="100883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5" name="Shape 1083"/>
          <p:cNvSpPr/>
          <p:nvPr/>
        </p:nvSpPr>
        <p:spPr>
          <a:xfrm>
            <a:off x="1025664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6" name="Shape 1084"/>
          <p:cNvSpPr/>
          <p:nvPr/>
        </p:nvSpPr>
        <p:spPr>
          <a:xfrm>
            <a:off x="104248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7" name="Shape 1085"/>
          <p:cNvSpPr/>
          <p:nvPr/>
        </p:nvSpPr>
        <p:spPr>
          <a:xfrm>
            <a:off x="1059314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8" name="Shape 1086"/>
          <p:cNvSpPr/>
          <p:nvPr/>
        </p:nvSpPr>
        <p:spPr>
          <a:xfrm>
            <a:off x="1076139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9" name="Shape 1087"/>
          <p:cNvSpPr/>
          <p:nvPr/>
        </p:nvSpPr>
        <p:spPr>
          <a:xfrm>
            <a:off x="109296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0" name="Shape 1088"/>
          <p:cNvSpPr/>
          <p:nvPr/>
        </p:nvSpPr>
        <p:spPr>
          <a:xfrm>
            <a:off x="1109789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1" name="Shape 1089"/>
          <p:cNvSpPr/>
          <p:nvPr/>
        </p:nvSpPr>
        <p:spPr>
          <a:xfrm>
            <a:off x="112661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2" name="Shape 1090"/>
          <p:cNvSpPr/>
          <p:nvPr/>
        </p:nvSpPr>
        <p:spPr>
          <a:xfrm>
            <a:off x="1143438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3" name="Shape 1091"/>
          <p:cNvSpPr/>
          <p:nvPr/>
        </p:nvSpPr>
        <p:spPr>
          <a:xfrm>
            <a:off x="1160263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4" name="Shape 1092"/>
          <p:cNvSpPr/>
          <p:nvPr/>
        </p:nvSpPr>
        <p:spPr>
          <a:xfrm>
            <a:off x="117708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5" name="Shape 1093"/>
          <p:cNvSpPr/>
          <p:nvPr/>
        </p:nvSpPr>
        <p:spPr>
          <a:xfrm>
            <a:off x="1193913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6" name="Shape 1094"/>
          <p:cNvSpPr/>
          <p:nvPr/>
        </p:nvSpPr>
        <p:spPr>
          <a:xfrm>
            <a:off x="121073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7" name="Shape 1095"/>
          <p:cNvSpPr/>
          <p:nvPr/>
        </p:nvSpPr>
        <p:spPr>
          <a:xfrm>
            <a:off x="-658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8" name="Shape 1096"/>
          <p:cNvSpPr/>
          <p:nvPr/>
        </p:nvSpPr>
        <p:spPr>
          <a:xfrm>
            <a:off x="16166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9" name="Shape 1097"/>
          <p:cNvSpPr/>
          <p:nvPr/>
        </p:nvSpPr>
        <p:spPr>
          <a:xfrm>
            <a:off x="32991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0" name="Shape 1098"/>
          <p:cNvSpPr/>
          <p:nvPr/>
        </p:nvSpPr>
        <p:spPr>
          <a:xfrm>
            <a:off x="49816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1" name="Shape 1099"/>
          <p:cNvSpPr/>
          <p:nvPr/>
        </p:nvSpPr>
        <p:spPr>
          <a:xfrm>
            <a:off x="66641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2" name="Shape 1100"/>
          <p:cNvSpPr/>
          <p:nvPr/>
        </p:nvSpPr>
        <p:spPr>
          <a:xfrm>
            <a:off x="8346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3" name="Shape 1101"/>
          <p:cNvSpPr/>
          <p:nvPr/>
        </p:nvSpPr>
        <p:spPr>
          <a:xfrm>
            <a:off x="100291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4" name="Shape 1102"/>
          <p:cNvSpPr/>
          <p:nvPr/>
        </p:nvSpPr>
        <p:spPr>
          <a:xfrm>
            <a:off x="11711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5" name="Shape 1103"/>
          <p:cNvSpPr/>
          <p:nvPr/>
        </p:nvSpPr>
        <p:spPr>
          <a:xfrm>
            <a:off x="133941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6" name="Shape 1104"/>
          <p:cNvSpPr/>
          <p:nvPr/>
        </p:nvSpPr>
        <p:spPr>
          <a:xfrm>
            <a:off x="150766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7" name="Shape 1105"/>
          <p:cNvSpPr/>
          <p:nvPr/>
        </p:nvSpPr>
        <p:spPr>
          <a:xfrm>
            <a:off x="16759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8" name="Shape 1106"/>
          <p:cNvSpPr/>
          <p:nvPr/>
        </p:nvSpPr>
        <p:spPr>
          <a:xfrm>
            <a:off x="184416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9" name="Shape 1107"/>
          <p:cNvSpPr/>
          <p:nvPr/>
        </p:nvSpPr>
        <p:spPr>
          <a:xfrm>
            <a:off x="20124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0" name="Shape 1108"/>
          <p:cNvSpPr/>
          <p:nvPr/>
        </p:nvSpPr>
        <p:spPr>
          <a:xfrm>
            <a:off x="218066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1" name="Shape 1109"/>
          <p:cNvSpPr/>
          <p:nvPr/>
        </p:nvSpPr>
        <p:spPr>
          <a:xfrm>
            <a:off x="234891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2" name="Shape 1110"/>
          <p:cNvSpPr/>
          <p:nvPr/>
        </p:nvSpPr>
        <p:spPr>
          <a:xfrm>
            <a:off x="25171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3" name="Shape 1111"/>
          <p:cNvSpPr/>
          <p:nvPr/>
        </p:nvSpPr>
        <p:spPr>
          <a:xfrm>
            <a:off x="268541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4" name="Shape 1112"/>
          <p:cNvSpPr/>
          <p:nvPr/>
        </p:nvSpPr>
        <p:spPr>
          <a:xfrm>
            <a:off x="28536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5" name="Shape 1113"/>
          <p:cNvSpPr/>
          <p:nvPr/>
        </p:nvSpPr>
        <p:spPr>
          <a:xfrm>
            <a:off x="302190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6" name="Shape 1114"/>
          <p:cNvSpPr/>
          <p:nvPr/>
        </p:nvSpPr>
        <p:spPr>
          <a:xfrm>
            <a:off x="319015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7" name="Shape 1115"/>
          <p:cNvSpPr/>
          <p:nvPr/>
        </p:nvSpPr>
        <p:spPr>
          <a:xfrm>
            <a:off x="33584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8" name="Shape 1116"/>
          <p:cNvSpPr/>
          <p:nvPr/>
        </p:nvSpPr>
        <p:spPr>
          <a:xfrm>
            <a:off x="352665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9" name="Shape 1117"/>
          <p:cNvSpPr/>
          <p:nvPr/>
        </p:nvSpPr>
        <p:spPr>
          <a:xfrm>
            <a:off x="36949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0" name="Shape 1118"/>
          <p:cNvSpPr/>
          <p:nvPr/>
        </p:nvSpPr>
        <p:spPr>
          <a:xfrm>
            <a:off x="386315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1" name="Shape 1119"/>
          <p:cNvSpPr/>
          <p:nvPr/>
        </p:nvSpPr>
        <p:spPr>
          <a:xfrm>
            <a:off x="403140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2" name="Shape 1120"/>
          <p:cNvSpPr/>
          <p:nvPr/>
        </p:nvSpPr>
        <p:spPr>
          <a:xfrm>
            <a:off x="41996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3" name="Shape 1121"/>
          <p:cNvSpPr/>
          <p:nvPr/>
        </p:nvSpPr>
        <p:spPr>
          <a:xfrm>
            <a:off x="436790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4" name="Shape 1122"/>
          <p:cNvSpPr/>
          <p:nvPr/>
        </p:nvSpPr>
        <p:spPr>
          <a:xfrm>
            <a:off x="45361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5" name="Shape 1123"/>
          <p:cNvSpPr/>
          <p:nvPr/>
        </p:nvSpPr>
        <p:spPr>
          <a:xfrm>
            <a:off x="470440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6" name="Shape 1124"/>
          <p:cNvSpPr/>
          <p:nvPr/>
        </p:nvSpPr>
        <p:spPr>
          <a:xfrm>
            <a:off x="487265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7" name="Shape 1125"/>
          <p:cNvSpPr/>
          <p:nvPr/>
        </p:nvSpPr>
        <p:spPr>
          <a:xfrm>
            <a:off x="50409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8" name="Shape 1126"/>
          <p:cNvSpPr/>
          <p:nvPr/>
        </p:nvSpPr>
        <p:spPr>
          <a:xfrm>
            <a:off x="520915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9" name="Shape 1127"/>
          <p:cNvSpPr/>
          <p:nvPr/>
        </p:nvSpPr>
        <p:spPr>
          <a:xfrm>
            <a:off x="53774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0" name="Shape 1128"/>
          <p:cNvSpPr/>
          <p:nvPr/>
        </p:nvSpPr>
        <p:spPr>
          <a:xfrm>
            <a:off x="554565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1" name="Shape 1129"/>
          <p:cNvSpPr/>
          <p:nvPr/>
        </p:nvSpPr>
        <p:spPr>
          <a:xfrm>
            <a:off x="571390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2" name="Shape 1130"/>
          <p:cNvSpPr/>
          <p:nvPr/>
        </p:nvSpPr>
        <p:spPr>
          <a:xfrm>
            <a:off x="58821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3" name="Shape 1131"/>
          <p:cNvSpPr/>
          <p:nvPr/>
        </p:nvSpPr>
        <p:spPr>
          <a:xfrm>
            <a:off x="605040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4" name="Shape 1132"/>
          <p:cNvSpPr/>
          <p:nvPr/>
        </p:nvSpPr>
        <p:spPr>
          <a:xfrm>
            <a:off x="62186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5" name="Shape 1133"/>
          <p:cNvSpPr/>
          <p:nvPr/>
        </p:nvSpPr>
        <p:spPr>
          <a:xfrm>
            <a:off x="638690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6" name="Shape 1134"/>
          <p:cNvSpPr/>
          <p:nvPr/>
        </p:nvSpPr>
        <p:spPr>
          <a:xfrm>
            <a:off x="655515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7" name="Shape 1135"/>
          <p:cNvSpPr/>
          <p:nvPr/>
        </p:nvSpPr>
        <p:spPr>
          <a:xfrm>
            <a:off x="67234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8" name="Shape 1136"/>
          <p:cNvSpPr/>
          <p:nvPr/>
        </p:nvSpPr>
        <p:spPr>
          <a:xfrm>
            <a:off x="689165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9" name="Shape 1137"/>
          <p:cNvSpPr/>
          <p:nvPr/>
        </p:nvSpPr>
        <p:spPr>
          <a:xfrm>
            <a:off x="70599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0" name="Shape 1138"/>
          <p:cNvSpPr/>
          <p:nvPr/>
        </p:nvSpPr>
        <p:spPr>
          <a:xfrm>
            <a:off x="722814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1" name="Shape 1139"/>
          <p:cNvSpPr/>
          <p:nvPr/>
        </p:nvSpPr>
        <p:spPr>
          <a:xfrm>
            <a:off x="739639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2" name="Shape 1140"/>
          <p:cNvSpPr/>
          <p:nvPr/>
        </p:nvSpPr>
        <p:spPr>
          <a:xfrm>
            <a:off x="75646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3" name="Shape 1141"/>
          <p:cNvSpPr/>
          <p:nvPr/>
        </p:nvSpPr>
        <p:spPr>
          <a:xfrm>
            <a:off x="773289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4" name="Shape 1142"/>
          <p:cNvSpPr/>
          <p:nvPr/>
        </p:nvSpPr>
        <p:spPr>
          <a:xfrm>
            <a:off x="79011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5" name="Shape 1143"/>
          <p:cNvSpPr/>
          <p:nvPr/>
        </p:nvSpPr>
        <p:spPr>
          <a:xfrm>
            <a:off x="806939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6" name="Shape 1144"/>
          <p:cNvSpPr/>
          <p:nvPr/>
        </p:nvSpPr>
        <p:spPr>
          <a:xfrm>
            <a:off x="823764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7" name="Shape 1145"/>
          <p:cNvSpPr/>
          <p:nvPr/>
        </p:nvSpPr>
        <p:spPr>
          <a:xfrm>
            <a:off x="84058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8" name="Shape 1146"/>
          <p:cNvSpPr/>
          <p:nvPr/>
        </p:nvSpPr>
        <p:spPr>
          <a:xfrm>
            <a:off x="857414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9" name="Shape 1147"/>
          <p:cNvSpPr/>
          <p:nvPr/>
        </p:nvSpPr>
        <p:spPr>
          <a:xfrm>
            <a:off x="87423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0" name="Shape 1148"/>
          <p:cNvSpPr/>
          <p:nvPr/>
        </p:nvSpPr>
        <p:spPr>
          <a:xfrm>
            <a:off x="891064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1" name="Shape 1149"/>
          <p:cNvSpPr/>
          <p:nvPr/>
        </p:nvSpPr>
        <p:spPr>
          <a:xfrm>
            <a:off x="907889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2" name="Shape 1150"/>
          <p:cNvSpPr/>
          <p:nvPr/>
        </p:nvSpPr>
        <p:spPr>
          <a:xfrm>
            <a:off x="92471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3" name="Shape 1151"/>
          <p:cNvSpPr/>
          <p:nvPr/>
        </p:nvSpPr>
        <p:spPr>
          <a:xfrm>
            <a:off x="941539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4" name="Shape 1152"/>
          <p:cNvSpPr/>
          <p:nvPr/>
        </p:nvSpPr>
        <p:spPr>
          <a:xfrm>
            <a:off x="95836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5" name="Shape 1153"/>
          <p:cNvSpPr/>
          <p:nvPr/>
        </p:nvSpPr>
        <p:spPr>
          <a:xfrm>
            <a:off x="975189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6" name="Shape 1154"/>
          <p:cNvSpPr/>
          <p:nvPr/>
        </p:nvSpPr>
        <p:spPr>
          <a:xfrm>
            <a:off x="992014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7" name="Shape 1155"/>
          <p:cNvSpPr/>
          <p:nvPr/>
        </p:nvSpPr>
        <p:spPr>
          <a:xfrm>
            <a:off x="100883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8" name="Shape 1156"/>
          <p:cNvSpPr/>
          <p:nvPr/>
        </p:nvSpPr>
        <p:spPr>
          <a:xfrm>
            <a:off x="1025664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9" name="Shape 1157"/>
          <p:cNvSpPr/>
          <p:nvPr/>
        </p:nvSpPr>
        <p:spPr>
          <a:xfrm>
            <a:off x="104248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0" name="Shape 1158"/>
          <p:cNvSpPr/>
          <p:nvPr/>
        </p:nvSpPr>
        <p:spPr>
          <a:xfrm>
            <a:off x="1059314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1" name="Shape 1159"/>
          <p:cNvSpPr/>
          <p:nvPr/>
        </p:nvSpPr>
        <p:spPr>
          <a:xfrm>
            <a:off x="1076139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2" name="Shape 1160"/>
          <p:cNvSpPr/>
          <p:nvPr/>
        </p:nvSpPr>
        <p:spPr>
          <a:xfrm>
            <a:off x="109296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3" name="Shape 1161"/>
          <p:cNvSpPr/>
          <p:nvPr/>
        </p:nvSpPr>
        <p:spPr>
          <a:xfrm>
            <a:off x="1109789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4" name="Shape 1162"/>
          <p:cNvSpPr/>
          <p:nvPr/>
        </p:nvSpPr>
        <p:spPr>
          <a:xfrm>
            <a:off x="112661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5" name="Shape 1163"/>
          <p:cNvSpPr/>
          <p:nvPr/>
        </p:nvSpPr>
        <p:spPr>
          <a:xfrm>
            <a:off x="1143438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6" name="Shape 1164"/>
          <p:cNvSpPr/>
          <p:nvPr/>
        </p:nvSpPr>
        <p:spPr>
          <a:xfrm>
            <a:off x="1160263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7" name="Shape 1165"/>
          <p:cNvSpPr/>
          <p:nvPr/>
        </p:nvSpPr>
        <p:spPr>
          <a:xfrm>
            <a:off x="117708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8" name="Shape 1166"/>
          <p:cNvSpPr/>
          <p:nvPr/>
        </p:nvSpPr>
        <p:spPr>
          <a:xfrm>
            <a:off x="1193913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9" name="Shape 1167"/>
          <p:cNvSpPr/>
          <p:nvPr/>
        </p:nvSpPr>
        <p:spPr>
          <a:xfrm>
            <a:off x="121073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0" name="Shape 1168"/>
          <p:cNvSpPr/>
          <p:nvPr/>
        </p:nvSpPr>
        <p:spPr>
          <a:xfrm>
            <a:off x="-658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1" name="Shape 1169"/>
          <p:cNvSpPr/>
          <p:nvPr/>
        </p:nvSpPr>
        <p:spPr>
          <a:xfrm>
            <a:off x="16166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2" name="Shape 1170"/>
          <p:cNvSpPr/>
          <p:nvPr/>
        </p:nvSpPr>
        <p:spPr>
          <a:xfrm>
            <a:off x="32991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3" name="Shape 1171"/>
          <p:cNvSpPr/>
          <p:nvPr/>
        </p:nvSpPr>
        <p:spPr>
          <a:xfrm>
            <a:off x="49816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4" name="Shape 1172"/>
          <p:cNvSpPr/>
          <p:nvPr/>
        </p:nvSpPr>
        <p:spPr>
          <a:xfrm>
            <a:off x="66641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5" name="Shape 1173"/>
          <p:cNvSpPr/>
          <p:nvPr/>
        </p:nvSpPr>
        <p:spPr>
          <a:xfrm>
            <a:off x="8346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6" name="Shape 1174"/>
          <p:cNvSpPr/>
          <p:nvPr/>
        </p:nvSpPr>
        <p:spPr>
          <a:xfrm>
            <a:off x="100291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7" name="Shape 1175"/>
          <p:cNvSpPr/>
          <p:nvPr/>
        </p:nvSpPr>
        <p:spPr>
          <a:xfrm>
            <a:off x="11711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8" name="Shape 1176"/>
          <p:cNvSpPr/>
          <p:nvPr/>
        </p:nvSpPr>
        <p:spPr>
          <a:xfrm>
            <a:off x="133941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9" name="Shape 1177"/>
          <p:cNvSpPr/>
          <p:nvPr/>
        </p:nvSpPr>
        <p:spPr>
          <a:xfrm>
            <a:off x="150766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0" name="Shape 1178"/>
          <p:cNvSpPr/>
          <p:nvPr/>
        </p:nvSpPr>
        <p:spPr>
          <a:xfrm>
            <a:off x="16759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1" name="Shape 1179"/>
          <p:cNvSpPr/>
          <p:nvPr/>
        </p:nvSpPr>
        <p:spPr>
          <a:xfrm>
            <a:off x="184416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2" name="Shape 1180"/>
          <p:cNvSpPr/>
          <p:nvPr/>
        </p:nvSpPr>
        <p:spPr>
          <a:xfrm>
            <a:off x="20124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3" name="Shape 1181"/>
          <p:cNvSpPr/>
          <p:nvPr/>
        </p:nvSpPr>
        <p:spPr>
          <a:xfrm>
            <a:off x="218066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4" name="Shape 1182"/>
          <p:cNvSpPr/>
          <p:nvPr/>
        </p:nvSpPr>
        <p:spPr>
          <a:xfrm>
            <a:off x="234891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5" name="Shape 1183"/>
          <p:cNvSpPr/>
          <p:nvPr/>
        </p:nvSpPr>
        <p:spPr>
          <a:xfrm>
            <a:off x="25171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6" name="Shape 1184"/>
          <p:cNvSpPr/>
          <p:nvPr/>
        </p:nvSpPr>
        <p:spPr>
          <a:xfrm>
            <a:off x="268541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7" name="Shape 1185"/>
          <p:cNvSpPr/>
          <p:nvPr/>
        </p:nvSpPr>
        <p:spPr>
          <a:xfrm>
            <a:off x="28536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8" name="Shape 1186"/>
          <p:cNvSpPr/>
          <p:nvPr/>
        </p:nvSpPr>
        <p:spPr>
          <a:xfrm>
            <a:off x="302190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9" name="Shape 1187"/>
          <p:cNvSpPr/>
          <p:nvPr/>
        </p:nvSpPr>
        <p:spPr>
          <a:xfrm>
            <a:off x="319015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0" name="Shape 1188"/>
          <p:cNvSpPr/>
          <p:nvPr/>
        </p:nvSpPr>
        <p:spPr>
          <a:xfrm>
            <a:off x="33584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1" name="Shape 1189"/>
          <p:cNvSpPr/>
          <p:nvPr/>
        </p:nvSpPr>
        <p:spPr>
          <a:xfrm>
            <a:off x="352665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2" name="Shape 1190"/>
          <p:cNvSpPr/>
          <p:nvPr/>
        </p:nvSpPr>
        <p:spPr>
          <a:xfrm>
            <a:off x="36949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3" name="Shape 1191"/>
          <p:cNvSpPr/>
          <p:nvPr/>
        </p:nvSpPr>
        <p:spPr>
          <a:xfrm>
            <a:off x="386315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4" name="Shape 1192"/>
          <p:cNvSpPr/>
          <p:nvPr/>
        </p:nvSpPr>
        <p:spPr>
          <a:xfrm>
            <a:off x="403140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5" name="Shape 1193"/>
          <p:cNvSpPr/>
          <p:nvPr/>
        </p:nvSpPr>
        <p:spPr>
          <a:xfrm>
            <a:off x="41996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6" name="Shape 1194"/>
          <p:cNvSpPr/>
          <p:nvPr/>
        </p:nvSpPr>
        <p:spPr>
          <a:xfrm>
            <a:off x="436790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7" name="Shape 1195"/>
          <p:cNvSpPr/>
          <p:nvPr/>
        </p:nvSpPr>
        <p:spPr>
          <a:xfrm>
            <a:off x="45361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8" name="Shape 1196"/>
          <p:cNvSpPr/>
          <p:nvPr/>
        </p:nvSpPr>
        <p:spPr>
          <a:xfrm>
            <a:off x="470440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9" name="Shape 1197"/>
          <p:cNvSpPr/>
          <p:nvPr/>
        </p:nvSpPr>
        <p:spPr>
          <a:xfrm>
            <a:off x="487265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0" name="Shape 1198"/>
          <p:cNvSpPr/>
          <p:nvPr/>
        </p:nvSpPr>
        <p:spPr>
          <a:xfrm>
            <a:off x="50409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1" name="Shape 1199"/>
          <p:cNvSpPr/>
          <p:nvPr/>
        </p:nvSpPr>
        <p:spPr>
          <a:xfrm>
            <a:off x="520915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2" name="Shape 1200"/>
          <p:cNvSpPr/>
          <p:nvPr/>
        </p:nvSpPr>
        <p:spPr>
          <a:xfrm>
            <a:off x="53774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3" name="Shape 1201"/>
          <p:cNvSpPr/>
          <p:nvPr/>
        </p:nvSpPr>
        <p:spPr>
          <a:xfrm>
            <a:off x="554565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4" name="Shape 1202"/>
          <p:cNvSpPr/>
          <p:nvPr/>
        </p:nvSpPr>
        <p:spPr>
          <a:xfrm>
            <a:off x="571390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5" name="Shape 1203"/>
          <p:cNvSpPr/>
          <p:nvPr/>
        </p:nvSpPr>
        <p:spPr>
          <a:xfrm>
            <a:off x="58821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6" name="Shape 1204"/>
          <p:cNvSpPr/>
          <p:nvPr/>
        </p:nvSpPr>
        <p:spPr>
          <a:xfrm>
            <a:off x="605040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7" name="Shape 1205"/>
          <p:cNvSpPr/>
          <p:nvPr/>
        </p:nvSpPr>
        <p:spPr>
          <a:xfrm>
            <a:off x="62186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8" name="Shape 1206"/>
          <p:cNvSpPr/>
          <p:nvPr/>
        </p:nvSpPr>
        <p:spPr>
          <a:xfrm>
            <a:off x="638690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9" name="Shape 1207"/>
          <p:cNvSpPr/>
          <p:nvPr/>
        </p:nvSpPr>
        <p:spPr>
          <a:xfrm>
            <a:off x="655515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0" name="Shape 1208"/>
          <p:cNvSpPr/>
          <p:nvPr/>
        </p:nvSpPr>
        <p:spPr>
          <a:xfrm>
            <a:off x="67234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1" name="Shape 1209"/>
          <p:cNvSpPr/>
          <p:nvPr/>
        </p:nvSpPr>
        <p:spPr>
          <a:xfrm>
            <a:off x="689165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2" name="Shape 1210"/>
          <p:cNvSpPr/>
          <p:nvPr/>
        </p:nvSpPr>
        <p:spPr>
          <a:xfrm>
            <a:off x="70599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3" name="Shape 1211"/>
          <p:cNvSpPr/>
          <p:nvPr/>
        </p:nvSpPr>
        <p:spPr>
          <a:xfrm>
            <a:off x="722814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4" name="Shape 1212"/>
          <p:cNvSpPr/>
          <p:nvPr/>
        </p:nvSpPr>
        <p:spPr>
          <a:xfrm>
            <a:off x="739639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5" name="Shape 1213"/>
          <p:cNvSpPr/>
          <p:nvPr/>
        </p:nvSpPr>
        <p:spPr>
          <a:xfrm>
            <a:off x="75646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6" name="Shape 1214"/>
          <p:cNvSpPr/>
          <p:nvPr/>
        </p:nvSpPr>
        <p:spPr>
          <a:xfrm>
            <a:off x="773289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7" name="Shape 1215"/>
          <p:cNvSpPr/>
          <p:nvPr/>
        </p:nvSpPr>
        <p:spPr>
          <a:xfrm>
            <a:off x="79011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8" name="Shape 1216"/>
          <p:cNvSpPr/>
          <p:nvPr/>
        </p:nvSpPr>
        <p:spPr>
          <a:xfrm>
            <a:off x="806939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9" name="Shape 1217"/>
          <p:cNvSpPr/>
          <p:nvPr/>
        </p:nvSpPr>
        <p:spPr>
          <a:xfrm>
            <a:off x="823764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0" name="Shape 1218"/>
          <p:cNvSpPr/>
          <p:nvPr/>
        </p:nvSpPr>
        <p:spPr>
          <a:xfrm>
            <a:off x="84058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1" name="Shape 1219"/>
          <p:cNvSpPr/>
          <p:nvPr/>
        </p:nvSpPr>
        <p:spPr>
          <a:xfrm>
            <a:off x="857414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2" name="Shape 1220"/>
          <p:cNvSpPr/>
          <p:nvPr/>
        </p:nvSpPr>
        <p:spPr>
          <a:xfrm>
            <a:off x="87423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3" name="Shape 1221"/>
          <p:cNvSpPr/>
          <p:nvPr/>
        </p:nvSpPr>
        <p:spPr>
          <a:xfrm>
            <a:off x="891064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4" name="Shape 1222"/>
          <p:cNvSpPr/>
          <p:nvPr/>
        </p:nvSpPr>
        <p:spPr>
          <a:xfrm>
            <a:off x="907889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5" name="Shape 1223"/>
          <p:cNvSpPr/>
          <p:nvPr/>
        </p:nvSpPr>
        <p:spPr>
          <a:xfrm>
            <a:off x="92471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6" name="Shape 1224"/>
          <p:cNvSpPr/>
          <p:nvPr/>
        </p:nvSpPr>
        <p:spPr>
          <a:xfrm>
            <a:off x="941539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7" name="Shape 1225"/>
          <p:cNvSpPr/>
          <p:nvPr/>
        </p:nvSpPr>
        <p:spPr>
          <a:xfrm>
            <a:off x="95836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8" name="Shape 1226"/>
          <p:cNvSpPr/>
          <p:nvPr/>
        </p:nvSpPr>
        <p:spPr>
          <a:xfrm>
            <a:off x="975189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9" name="Shape 1227"/>
          <p:cNvSpPr/>
          <p:nvPr/>
        </p:nvSpPr>
        <p:spPr>
          <a:xfrm>
            <a:off x="992014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0" name="Shape 1228"/>
          <p:cNvSpPr/>
          <p:nvPr/>
        </p:nvSpPr>
        <p:spPr>
          <a:xfrm>
            <a:off x="100883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1" name="Shape 1229"/>
          <p:cNvSpPr/>
          <p:nvPr/>
        </p:nvSpPr>
        <p:spPr>
          <a:xfrm>
            <a:off x="1025664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2" name="Shape 1230"/>
          <p:cNvSpPr/>
          <p:nvPr/>
        </p:nvSpPr>
        <p:spPr>
          <a:xfrm>
            <a:off x="104248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3" name="Shape 1231"/>
          <p:cNvSpPr/>
          <p:nvPr/>
        </p:nvSpPr>
        <p:spPr>
          <a:xfrm>
            <a:off x="1059314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4" name="Shape 1232"/>
          <p:cNvSpPr/>
          <p:nvPr/>
        </p:nvSpPr>
        <p:spPr>
          <a:xfrm>
            <a:off x="1076139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5" name="Shape 1233"/>
          <p:cNvSpPr/>
          <p:nvPr/>
        </p:nvSpPr>
        <p:spPr>
          <a:xfrm>
            <a:off x="109296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6" name="Shape 1234"/>
          <p:cNvSpPr/>
          <p:nvPr/>
        </p:nvSpPr>
        <p:spPr>
          <a:xfrm>
            <a:off x="1109789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7" name="Shape 1235"/>
          <p:cNvSpPr/>
          <p:nvPr/>
        </p:nvSpPr>
        <p:spPr>
          <a:xfrm>
            <a:off x="112661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8" name="Shape 1236"/>
          <p:cNvSpPr/>
          <p:nvPr/>
        </p:nvSpPr>
        <p:spPr>
          <a:xfrm>
            <a:off x="1143438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9" name="Shape 1237"/>
          <p:cNvSpPr/>
          <p:nvPr/>
        </p:nvSpPr>
        <p:spPr>
          <a:xfrm>
            <a:off x="1160263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0" name="Shape 1238"/>
          <p:cNvSpPr/>
          <p:nvPr/>
        </p:nvSpPr>
        <p:spPr>
          <a:xfrm>
            <a:off x="117708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1" name="Shape 1239"/>
          <p:cNvSpPr/>
          <p:nvPr/>
        </p:nvSpPr>
        <p:spPr>
          <a:xfrm>
            <a:off x="1193913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2" name="Shape 1240"/>
          <p:cNvSpPr/>
          <p:nvPr/>
        </p:nvSpPr>
        <p:spPr>
          <a:xfrm>
            <a:off x="121073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3" name="Shape 1241"/>
          <p:cNvSpPr/>
          <p:nvPr/>
        </p:nvSpPr>
        <p:spPr>
          <a:xfrm>
            <a:off x="-658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4" name="Shape 1242"/>
          <p:cNvSpPr/>
          <p:nvPr/>
        </p:nvSpPr>
        <p:spPr>
          <a:xfrm>
            <a:off x="16166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5" name="Shape 1243"/>
          <p:cNvSpPr/>
          <p:nvPr/>
        </p:nvSpPr>
        <p:spPr>
          <a:xfrm>
            <a:off x="32991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6" name="Shape 1244"/>
          <p:cNvSpPr/>
          <p:nvPr/>
        </p:nvSpPr>
        <p:spPr>
          <a:xfrm>
            <a:off x="49816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7" name="Shape 1245"/>
          <p:cNvSpPr/>
          <p:nvPr/>
        </p:nvSpPr>
        <p:spPr>
          <a:xfrm>
            <a:off x="66641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8" name="Shape 1246"/>
          <p:cNvSpPr/>
          <p:nvPr/>
        </p:nvSpPr>
        <p:spPr>
          <a:xfrm>
            <a:off x="8346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9" name="Shape 1247"/>
          <p:cNvSpPr/>
          <p:nvPr/>
        </p:nvSpPr>
        <p:spPr>
          <a:xfrm>
            <a:off x="100291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0" name="Shape 1248"/>
          <p:cNvSpPr/>
          <p:nvPr/>
        </p:nvSpPr>
        <p:spPr>
          <a:xfrm>
            <a:off x="11711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1" name="Shape 1249"/>
          <p:cNvSpPr/>
          <p:nvPr/>
        </p:nvSpPr>
        <p:spPr>
          <a:xfrm>
            <a:off x="133941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2" name="Shape 1250"/>
          <p:cNvSpPr/>
          <p:nvPr/>
        </p:nvSpPr>
        <p:spPr>
          <a:xfrm>
            <a:off x="150766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3" name="Shape 1251"/>
          <p:cNvSpPr/>
          <p:nvPr/>
        </p:nvSpPr>
        <p:spPr>
          <a:xfrm>
            <a:off x="16759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4" name="Shape 1252"/>
          <p:cNvSpPr/>
          <p:nvPr/>
        </p:nvSpPr>
        <p:spPr>
          <a:xfrm>
            <a:off x="184416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5" name="Shape 1253"/>
          <p:cNvSpPr/>
          <p:nvPr/>
        </p:nvSpPr>
        <p:spPr>
          <a:xfrm>
            <a:off x="20124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6" name="Shape 1254"/>
          <p:cNvSpPr/>
          <p:nvPr/>
        </p:nvSpPr>
        <p:spPr>
          <a:xfrm>
            <a:off x="218066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7" name="Shape 1255"/>
          <p:cNvSpPr/>
          <p:nvPr/>
        </p:nvSpPr>
        <p:spPr>
          <a:xfrm>
            <a:off x="234891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8" name="Shape 1256"/>
          <p:cNvSpPr/>
          <p:nvPr/>
        </p:nvSpPr>
        <p:spPr>
          <a:xfrm>
            <a:off x="25171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9" name="Shape 1257"/>
          <p:cNvSpPr/>
          <p:nvPr/>
        </p:nvSpPr>
        <p:spPr>
          <a:xfrm>
            <a:off x="268541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0" name="Shape 1258"/>
          <p:cNvSpPr/>
          <p:nvPr/>
        </p:nvSpPr>
        <p:spPr>
          <a:xfrm>
            <a:off x="28536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1" name="Shape 1259"/>
          <p:cNvSpPr/>
          <p:nvPr/>
        </p:nvSpPr>
        <p:spPr>
          <a:xfrm>
            <a:off x="302190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2" name="Shape 1260"/>
          <p:cNvSpPr/>
          <p:nvPr/>
        </p:nvSpPr>
        <p:spPr>
          <a:xfrm>
            <a:off x="319015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3" name="Shape 1261"/>
          <p:cNvSpPr/>
          <p:nvPr/>
        </p:nvSpPr>
        <p:spPr>
          <a:xfrm>
            <a:off x="33584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4" name="Shape 1262"/>
          <p:cNvSpPr/>
          <p:nvPr/>
        </p:nvSpPr>
        <p:spPr>
          <a:xfrm>
            <a:off x="352665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5" name="Shape 1263"/>
          <p:cNvSpPr/>
          <p:nvPr/>
        </p:nvSpPr>
        <p:spPr>
          <a:xfrm>
            <a:off x="36949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6" name="Shape 1264"/>
          <p:cNvSpPr/>
          <p:nvPr/>
        </p:nvSpPr>
        <p:spPr>
          <a:xfrm>
            <a:off x="386315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7" name="Shape 1265"/>
          <p:cNvSpPr/>
          <p:nvPr/>
        </p:nvSpPr>
        <p:spPr>
          <a:xfrm>
            <a:off x="403140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8" name="Shape 1266"/>
          <p:cNvSpPr/>
          <p:nvPr/>
        </p:nvSpPr>
        <p:spPr>
          <a:xfrm>
            <a:off x="41996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9" name="Shape 1267"/>
          <p:cNvSpPr/>
          <p:nvPr/>
        </p:nvSpPr>
        <p:spPr>
          <a:xfrm>
            <a:off x="436790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0" name="Shape 1268"/>
          <p:cNvSpPr/>
          <p:nvPr/>
        </p:nvSpPr>
        <p:spPr>
          <a:xfrm>
            <a:off x="45361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1" name="Shape 1269"/>
          <p:cNvSpPr/>
          <p:nvPr/>
        </p:nvSpPr>
        <p:spPr>
          <a:xfrm>
            <a:off x="470440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2" name="Shape 1270"/>
          <p:cNvSpPr/>
          <p:nvPr/>
        </p:nvSpPr>
        <p:spPr>
          <a:xfrm>
            <a:off x="487265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3" name="Shape 1271"/>
          <p:cNvSpPr/>
          <p:nvPr/>
        </p:nvSpPr>
        <p:spPr>
          <a:xfrm>
            <a:off x="50409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4" name="Shape 1272"/>
          <p:cNvSpPr/>
          <p:nvPr/>
        </p:nvSpPr>
        <p:spPr>
          <a:xfrm>
            <a:off x="520915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5" name="Shape 1273"/>
          <p:cNvSpPr/>
          <p:nvPr/>
        </p:nvSpPr>
        <p:spPr>
          <a:xfrm>
            <a:off x="53774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6" name="Shape 1274"/>
          <p:cNvSpPr/>
          <p:nvPr/>
        </p:nvSpPr>
        <p:spPr>
          <a:xfrm>
            <a:off x="554565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7" name="Shape 1275"/>
          <p:cNvSpPr/>
          <p:nvPr/>
        </p:nvSpPr>
        <p:spPr>
          <a:xfrm>
            <a:off x="571390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8" name="Shape 1276"/>
          <p:cNvSpPr/>
          <p:nvPr/>
        </p:nvSpPr>
        <p:spPr>
          <a:xfrm>
            <a:off x="58821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9" name="Shape 1277"/>
          <p:cNvSpPr/>
          <p:nvPr/>
        </p:nvSpPr>
        <p:spPr>
          <a:xfrm>
            <a:off x="605040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0" name="Shape 1278"/>
          <p:cNvSpPr/>
          <p:nvPr/>
        </p:nvSpPr>
        <p:spPr>
          <a:xfrm>
            <a:off x="62186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1" name="Shape 1279"/>
          <p:cNvSpPr/>
          <p:nvPr/>
        </p:nvSpPr>
        <p:spPr>
          <a:xfrm>
            <a:off x="638690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2" name="Shape 1280"/>
          <p:cNvSpPr/>
          <p:nvPr/>
        </p:nvSpPr>
        <p:spPr>
          <a:xfrm>
            <a:off x="655515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3" name="Shape 1281"/>
          <p:cNvSpPr/>
          <p:nvPr/>
        </p:nvSpPr>
        <p:spPr>
          <a:xfrm>
            <a:off x="67234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4" name="Shape 1282"/>
          <p:cNvSpPr/>
          <p:nvPr/>
        </p:nvSpPr>
        <p:spPr>
          <a:xfrm>
            <a:off x="689165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5" name="Shape 1283"/>
          <p:cNvSpPr/>
          <p:nvPr/>
        </p:nvSpPr>
        <p:spPr>
          <a:xfrm>
            <a:off x="70599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6" name="Shape 1284"/>
          <p:cNvSpPr/>
          <p:nvPr/>
        </p:nvSpPr>
        <p:spPr>
          <a:xfrm>
            <a:off x="722814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7" name="Shape 1285"/>
          <p:cNvSpPr/>
          <p:nvPr/>
        </p:nvSpPr>
        <p:spPr>
          <a:xfrm>
            <a:off x="739639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8" name="Shape 1286"/>
          <p:cNvSpPr/>
          <p:nvPr/>
        </p:nvSpPr>
        <p:spPr>
          <a:xfrm>
            <a:off x="75646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9" name="Shape 1287"/>
          <p:cNvSpPr/>
          <p:nvPr/>
        </p:nvSpPr>
        <p:spPr>
          <a:xfrm>
            <a:off x="773289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0" name="Shape 1288"/>
          <p:cNvSpPr/>
          <p:nvPr/>
        </p:nvSpPr>
        <p:spPr>
          <a:xfrm>
            <a:off x="79011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1" name="Shape 1289"/>
          <p:cNvSpPr/>
          <p:nvPr/>
        </p:nvSpPr>
        <p:spPr>
          <a:xfrm>
            <a:off x="806939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2" name="Shape 1290"/>
          <p:cNvSpPr/>
          <p:nvPr/>
        </p:nvSpPr>
        <p:spPr>
          <a:xfrm>
            <a:off x="823764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3" name="Shape 1291"/>
          <p:cNvSpPr/>
          <p:nvPr/>
        </p:nvSpPr>
        <p:spPr>
          <a:xfrm>
            <a:off x="84058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4" name="Shape 1292"/>
          <p:cNvSpPr/>
          <p:nvPr/>
        </p:nvSpPr>
        <p:spPr>
          <a:xfrm>
            <a:off x="857414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5" name="Shape 1293"/>
          <p:cNvSpPr/>
          <p:nvPr/>
        </p:nvSpPr>
        <p:spPr>
          <a:xfrm>
            <a:off x="87423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6" name="Shape 1294"/>
          <p:cNvSpPr/>
          <p:nvPr/>
        </p:nvSpPr>
        <p:spPr>
          <a:xfrm>
            <a:off x="891064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7" name="Shape 1295"/>
          <p:cNvSpPr/>
          <p:nvPr/>
        </p:nvSpPr>
        <p:spPr>
          <a:xfrm>
            <a:off x="907889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8" name="Shape 1296"/>
          <p:cNvSpPr/>
          <p:nvPr/>
        </p:nvSpPr>
        <p:spPr>
          <a:xfrm>
            <a:off x="92471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9" name="Shape 1297"/>
          <p:cNvSpPr/>
          <p:nvPr/>
        </p:nvSpPr>
        <p:spPr>
          <a:xfrm>
            <a:off x="941539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0" name="Shape 1298"/>
          <p:cNvSpPr/>
          <p:nvPr/>
        </p:nvSpPr>
        <p:spPr>
          <a:xfrm>
            <a:off x="95836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1" name="Shape 1299"/>
          <p:cNvSpPr/>
          <p:nvPr/>
        </p:nvSpPr>
        <p:spPr>
          <a:xfrm>
            <a:off x="975189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2" name="Shape 1300"/>
          <p:cNvSpPr/>
          <p:nvPr/>
        </p:nvSpPr>
        <p:spPr>
          <a:xfrm>
            <a:off x="992014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3" name="Shape 1301"/>
          <p:cNvSpPr/>
          <p:nvPr/>
        </p:nvSpPr>
        <p:spPr>
          <a:xfrm>
            <a:off x="100883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4" name="Shape 1302"/>
          <p:cNvSpPr/>
          <p:nvPr/>
        </p:nvSpPr>
        <p:spPr>
          <a:xfrm>
            <a:off x="1025664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5" name="Shape 1303"/>
          <p:cNvSpPr/>
          <p:nvPr/>
        </p:nvSpPr>
        <p:spPr>
          <a:xfrm>
            <a:off x="104248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6" name="Shape 1304"/>
          <p:cNvSpPr/>
          <p:nvPr/>
        </p:nvSpPr>
        <p:spPr>
          <a:xfrm>
            <a:off x="1059314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7" name="Shape 1305"/>
          <p:cNvSpPr/>
          <p:nvPr/>
        </p:nvSpPr>
        <p:spPr>
          <a:xfrm>
            <a:off x="1076139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8" name="Shape 1306"/>
          <p:cNvSpPr/>
          <p:nvPr/>
        </p:nvSpPr>
        <p:spPr>
          <a:xfrm>
            <a:off x="109296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9" name="Shape 1307"/>
          <p:cNvSpPr/>
          <p:nvPr/>
        </p:nvSpPr>
        <p:spPr>
          <a:xfrm>
            <a:off x="1109789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0" name="Shape 1308"/>
          <p:cNvSpPr/>
          <p:nvPr/>
        </p:nvSpPr>
        <p:spPr>
          <a:xfrm>
            <a:off x="112661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1" name="Shape 1309"/>
          <p:cNvSpPr/>
          <p:nvPr/>
        </p:nvSpPr>
        <p:spPr>
          <a:xfrm>
            <a:off x="1143438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2" name="Shape 1310"/>
          <p:cNvSpPr/>
          <p:nvPr/>
        </p:nvSpPr>
        <p:spPr>
          <a:xfrm>
            <a:off x="1160263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3" name="Shape 1311"/>
          <p:cNvSpPr/>
          <p:nvPr/>
        </p:nvSpPr>
        <p:spPr>
          <a:xfrm>
            <a:off x="117708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4" name="Shape 1312"/>
          <p:cNvSpPr/>
          <p:nvPr/>
        </p:nvSpPr>
        <p:spPr>
          <a:xfrm>
            <a:off x="1193913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5" name="Shape 1313"/>
          <p:cNvSpPr/>
          <p:nvPr/>
        </p:nvSpPr>
        <p:spPr>
          <a:xfrm>
            <a:off x="121073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6" name="Shape 1314"/>
          <p:cNvSpPr/>
          <p:nvPr/>
        </p:nvSpPr>
        <p:spPr>
          <a:xfrm>
            <a:off x="-658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7" name="Shape 1315"/>
          <p:cNvSpPr/>
          <p:nvPr/>
        </p:nvSpPr>
        <p:spPr>
          <a:xfrm>
            <a:off x="16166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8" name="Shape 1316"/>
          <p:cNvSpPr/>
          <p:nvPr/>
        </p:nvSpPr>
        <p:spPr>
          <a:xfrm>
            <a:off x="32991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9" name="Shape 1317"/>
          <p:cNvSpPr/>
          <p:nvPr/>
        </p:nvSpPr>
        <p:spPr>
          <a:xfrm>
            <a:off x="49816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0" name="Shape 1318"/>
          <p:cNvSpPr/>
          <p:nvPr/>
        </p:nvSpPr>
        <p:spPr>
          <a:xfrm>
            <a:off x="66641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1" name="Shape 1319"/>
          <p:cNvSpPr/>
          <p:nvPr/>
        </p:nvSpPr>
        <p:spPr>
          <a:xfrm>
            <a:off x="8346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2" name="Shape 1320"/>
          <p:cNvSpPr/>
          <p:nvPr/>
        </p:nvSpPr>
        <p:spPr>
          <a:xfrm>
            <a:off x="100291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3" name="Shape 1321"/>
          <p:cNvSpPr/>
          <p:nvPr/>
        </p:nvSpPr>
        <p:spPr>
          <a:xfrm>
            <a:off x="11711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4" name="Shape 1322"/>
          <p:cNvSpPr/>
          <p:nvPr/>
        </p:nvSpPr>
        <p:spPr>
          <a:xfrm>
            <a:off x="133941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5" name="Shape 1323"/>
          <p:cNvSpPr/>
          <p:nvPr/>
        </p:nvSpPr>
        <p:spPr>
          <a:xfrm>
            <a:off x="150766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6" name="Shape 1324"/>
          <p:cNvSpPr/>
          <p:nvPr/>
        </p:nvSpPr>
        <p:spPr>
          <a:xfrm>
            <a:off x="16759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7" name="Shape 1325"/>
          <p:cNvSpPr/>
          <p:nvPr/>
        </p:nvSpPr>
        <p:spPr>
          <a:xfrm>
            <a:off x="184416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8" name="Shape 1326"/>
          <p:cNvSpPr/>
          <p:nvPr/>
        </p:nvSpPr>
        <p:spPr>
          <a:xfrm>
            <a:off x="20124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9" name="Shape 1327"/>
          <p:cNvSpPr/>
          <p:nvPr/>
        </p:nvSpPr>
        <p:spPr>
          <a:xfrm>
            <a:off x="218066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0" name="Shape 1328"/>
          <p:cNvSpPr/>
          <p:nvPr/>
        </p:nvSpPr>
        <p:spPr>
          <a:xfrm>
            <a:off x="234891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1" name="Shape 1329"/>
          <p:cNvSpPr/>
          <p:nvPr/>
        </p:nvSpPr>
        <p:spPr>
          <a:xfrm>
            <a:off x="25171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2" name="Shape 1330"/>
          <p:cNvSpPr/>
          <p:nvPr/>
        </p:nvSpPr>
        <p:spPr>
          <a:xfrm>
            <a:off x="268541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3" name="Shape 1331"/>
          <p:cNvSpPr/>
          <p:nvPr/>
        </p:nvSpPr>
        <p:spPr>
          <a:xfrm>
            <a:off x="28536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4" name="Shape 1332"/>
          <p:cNvSpPr/>
          <p:nvPr/>
        </p:nvSpPr>
        <p:spPr>
          <a:xfrm>
            <a:off x="302190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5" name="Shape 1333"/>
          <p:cNvSpPr/>
          <p:nvPr/>
        </p:nvSpPr>
        <p:spPr>
          <a:xfrm>
            <a:off x="319015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6" name="Shape 1334"/>
          <p:cNvSpPr/>
          <p:nvPr/>
        </p:nvSpPr>
        <p:spPr>
          <a:xfrm>
            <a:off x="33584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7" name="Shape 1335"/>
          <p:cNvSpPr/>
          <p:nvPr/>
        </p:nvSpPr>
        <p:spPr>
          <a:xfrm>
            <a:off x="352665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8" name="Shape 1336"/>
          <p:cNvSpPr/>
          <p:nvPr/>
        </p:nvSpPr>
        <p:spPr>
          <a:xfrm>
            <a:off x="36949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9" name="Shape 1337"/>
          <p:cNvSpPr/>
          <p:nvPr/>
        </p:nvSpPr>
        <p:spPr>
          <a:xfrm>
            <a:off x="386315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0" name="Shape 1338"/>
          <p:cNvSpPr/>
          <p:nvPr/>
        </p:nvSpPr>
        <p:spPr>
          <a:xfrm>
            <a:off x="403140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1" name="Shape 1339"/>
          <p:cNvSpPr/>
          <p:nvPr/>
        </p:nvSpPr>
        <p:spPr>
          <a:xfrm>
            <a:off x="41996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2" name="Shape 1340"/>
          <p:cNvSpPr/>
          <p:nvPr/>
        </p:nvSpPr>
        <p:spPr>
          <a:xfrm>
            <a:off x="436790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3" name="Shape 1341"/>
          <p:cNvSpPr/>
          <p:nvPr/>
        </p:nvSpPr>
        <p:spPr>
          <a:xfrm>
            <a:off x="45361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4" name="Shape 1342"/>
          <p:cNvSpPr/>
          <p:nvPr/>
        </p:nvSpPr>
        <p:spPr>
          <a:xfrm>
            <a:off x="470440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5" name="Shape 1343"/>
          <p:cNvSpPr/>
          <p:nvPr/>
        </p:nvSpPr>
        <p:spPr>
          <a:xfrm>
            <a:off x="487265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6" name="Shape 1344"/>
          <p:cNvSpPr/>
          <p:nvPr/>
        </p:nvSpPr>
        <p:spPr>
          <a:xfrm>
            <a:off x="50409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7" name="Shape 1345"/>
          <p:cNvSpPr/>
          <p:nvPr/>
        </p:nvSpPr>
        <p:spPr>
          <a:xfrm>
            <a:off x="520915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8" name="Shape 1346"/>
          <p:cNvSpPr/>
          <p:nvPr/>
        </p:nvSpPr>
        <p:spPr>
          <a:xfrm>
            <a:off x="53774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9" name="Shape 1347"/>
          <p:cNvSpPr/>
          <p:nvPr/>
        </p:nvSpPr>
        <p:spPr>
          <a:xfrm>
            <a:off x="554565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0" name="Shape 1348"/>
          <p:cNvSpPr/>
          <p:nvPr/>
        </p:nvSpPr>
        <p:spPr>
          <a:xfrm>
            <a:off x="571390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1" name="Shape 1349"/>
          <p:cNvSpPr/>
          <p:nvPr/>
        </p:nvSpPr>
        <p:spPr>
          <a:xfrm>
            <a:off x="58821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2" name="Shape 1350"/>
          <p:cNvSpPr/>
          <p:nvPr/>
        </p:nvSpPr>
        <p:spPr>
          <a:xfrm>
            <a:off x="605040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3" name="Shape 1351"/>
          <p:cNvSpPr/>
          <p:nvPr/>
        </p:nvSpPr>
        <p:spPr>
          <a:xfrm>
            <a:off x="62186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4" name="Shape 1352"/>
          <p:cNvSpPr/>
          <p:nvPr/>
        </p:nvSpPr>
        <p:spPr>
          <a:xfrm>
            <a:off x="638690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5" name="Shape 1353"/>
          <p:cNvSpPr/>
          <p:nvPr/>
        </p:nvSpPr>
        <p:spPr>
          <a:xfrm>
            <a:off x="655515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6" name="Shape 1354"/>
          <p:cNvSpPr/>
          <p:nvPr/>
        </p:nvSpPr>
        <p:spPr>
          <a:xfrm>
            <a:off x="67234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7" name="Shape 1355"/>
          <p:cNvSpPr/>
          <p:nvPr/>
        </p:nvSpPr>
        <p:spPr>
          <a:xfrm>
            <a:off x="689165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8" name="Shape 1356"/>
          <p:cNvSpPr/>
          <p:nvPr/>
        </p:nvSpPr>
        <p:spPr>
          <a:xfrm>
            <a:off x="70599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9" name="Shape 1357"/>
          <p:cNvSpPr/>
          <p:nvPr/>
        </p:nvSpPr>
        <p:spPr>
          <a:xfrm>
            <a:off x="722814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0" name="Shape 1358"/>
          <p:cNvSpPr/>
          <p:nvPr/>
        </p:nvSpPr>
        <p:spPr>
          <a:xfrm>
            <a:off x="739639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1" name="Shape 1359"/>
          <p:cNvSpPr/>
          <p:nvPr/>
        </p:nvSpPr>
        <p:spPr>
          <a:xfrm>
            <a:off x="75646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2" name="Shape 1360"/>
          <p:cNvSpPr/>
          <p:nvPr/>
        </p:nvSpPr>
        <p:spPr>
          <a:xfrm>
            <a:off x="773289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3" name="Shape 1361"/>
          <p:cNvSpPr/>
          <p:nvPr/>
        </p:nvSpPr>
        <p:spPr>
          <a:xfrm>
            <a:off x="79011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4" name="Shape 1362"/>
          <p:cNvSpPr/>
          <p:nvPr/>
        </p:nvSpPr>
        <p:spPr>
          <a:xfrm>
            <a:off x="806939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5" name="Shape 1363"/>
          <p:cNvSpPr/>
          <p:nvPr/>
        </p:nvSpPr>
        <p:spPr>
          <a:xfrm>
            <a:off x="823764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6" name="Shape 1364"/>
          <p:cNvSpPr/>
          <p:nvPr/>
        </p:nvSpPr>
        <p:spPr>
          <a:xfrm>
            <a:off x="84058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7" name="Shape 1365"/>
          <p:cNvSpPr/>
          <p:nvPr/>
        </p:nvSpPr>
        <p:spPr>
          <a:xfrm>
            <a:off x="857414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8" name="Shape 1366"/>
          <p:cNvSpPr/>
          <p:nvPr/>
        </p:nvSpPr>
        <p:spPr>
          <a:xfrm>
            <a:off x="87423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9" name="Shape 1367"/>
          <p:cNvSpPr/>
          <p:nvPr/>
        </p:nvSpPr>
        <p:spPr>
          <a:xfrm>
            <a:off x="891064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0" name="Shape 1368"/>
          <p:cNvSpPr/>
          <p:nvPr/>
        </p:nvSpPr>
        <p:spPr>
          <a:xfrm>
            <a:off x="907889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1" name="Shape 1369"/>
          <p:cNvSpPr/>
          <p:nvPr/>
        </p:nvSpPr>
        <p:spPr>
          <a:xfrm>
            <a:off x="92471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2" name="Shape 1370"/>
          <p:cNvSpPr/>
          <p:nvPr/>
        </p:nvSpPr>
        <p:spPr>
          <a:xfrm>
            <a:off x="941539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3" name="Shape 1371"/>
          <p:cNvSpPr/>
          <p:nvPr/>
        </p:nvSpPr>
        <p:spPr>
          <a:xfrm>
            <a:off x="95836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4" name="Shape 1372"/>
          <p:cNvSpPr/>
          <p:nvPr/>
        </p:nvSpPr>
        <p:spPr>
          <a:xfrm>
            <a:off x="975189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5" name="Shape 1373"/>
          <p:cNvSpPr/>
          <p:nvPr/>
        </p:nvSpPr>
        <p:spPr>
          <a:xfrm>
            <a:off x="992014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6" name="Shape 1374"/>
          <p:cNvSpPr/>
          <p:nvPr/>
        </p:nvSpPr>
        <p:spPr>
          <a:xfrm>
            <a:off x="100883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7" name="Shape 1375"/>
          <p:cNvSpPr/>
          <p:nvPr/>
        </p:nvSpPr>
        <p:spPr>
          <a:xfrm>
            <a:off x="1025664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8" name="Shape 1376"/>
          <p:cNvSpPr/>
          <p:nvPr/>
        </p:nvSpPr>
        <p:spPr>
          <a:xfrm>
            <a:off x="104248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9" name="Shape 1377"/>
          <p:cNvSpPr/>
          <p:nvPr/>
        </p:nvSpPr>
        <p:spPr>
          <a:xfrm>
            <a:off x="1059314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0" name="Shape 1378"/>
          <p:cNvSpPr/>
          <p:nvPr/>
        </p:nvSpPr>
        <p:spPr>
          <a:xfrm>
            <a:off x="1076139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1" name="Shape 1379"/>
          <p:cNvSpPr/>
          <p:nvPr/>
        </p:nvSpPr>
        <p:spPr>
          <a:xfrm>
            <a:off x="109296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2" name="Shape 1380"/>
          <p:cNvSpPr/>
          <p:nvPr/>
        </p:nvSpPr>
        <p:spPr>
          <a:xfrm>
            <a:off x="1109789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3" name="Shape 1381"/>
          <p:cNvSpPr/>
          <p:nvPr/>
        </p:nvSpPr>
        <p:spPr>
          <a:xfrm>
            <a:off x="112661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4" name="Shape 1382"/>
          <p:cNvSpPr/>
          <p:nvPr/>
        </p:nvSpPr>
        <p:spPr>
          <a:xfrm>
            <a:off x="1143438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5" name="Shape 1383"/>
          <p:cNvSpPr/>
          <p:nvPr/>
        </p:nvSpPr>
        <p:spPr>
          <a:xfrm>
            <a:off x="1160263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6" name="Shape 1384"/>
          <p:cNvSpPr/>
          <p:nvPr/>
        </p:nvSpPr>
        <p:spPr>
          <a:xfrm>
            <a:off x="117708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7" name="Shape 1385"/>
          <p:cNvSpPr/>
          <p:nvPr/>
        </p:nvSpPr>
        <p:spPr>
          <a:xfrm>
            <a:off x="1193913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8" name="Shape 1386"/>
          <p:cNvSpPr/>
          <p:nvPr/>
        </p:nvSpPr>
        <p:spPr>
          <a:xfrm>
            <a:off x="121073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9" name="Shape 1387"/>
          <p:cNvSpPr/>
          <p:nvPr/>
        </p:nvSpPr>
        <p:spPr>
          <a:xfrm>
            <a:off x="-658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0" name="Shape 1388"/>
          <p:cNvSpPr/>
          <p:nvPr/>
        </p:nvSpPr>
        <p:spPr>
          <a:xfrm>
            <a:off x="16166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1" name="Shape 1389"/>
          <p:cNvSpPr/>
          <p:nvPr/>
        </p:nvSpPr>
        <p:spPr>
          <a:xfrm>
            <a:off x="32991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2" name="Shape 1390"/>
          <p:cNvSpPr/>
          <p:nvPr/>
        </p:nvSpPr>
        <p:spPr>
          <a:xfrm>
            <a:off x="49816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3" name="Shape 1391"/>
          <p:cNvSpPr/>
          <p:nvPr/>
        </p:nvSpPr>
        <p:spPr>
          <a:xfrm>
            <a:off x="66641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4" name="Shape 1392"/>
          <p:cNvSpPr/>
          <p:nvPr/>
        </p:nvSpPr>
        <p:spPr>
          <a:xfrm>
            <a:off x="8346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5" name="Shape 1393"/>
          <p:cNvSpPr/>
          <p:nvPr/>
        </p:nvSpPr>
        <p:spPr>
          <a:xfrm>
            <a:off x="100291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6" name="Shape 1394"/>
          <p:cNvSpPr/>
          <p:nvPr/>
        </p:nvSpPr>
        <p:spPr>
          <a:xfrm>
            <a:off x="11711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7" name="Shape 1395"/>
          <p:cNvSpPr/>
          <p:nvPr/>
        </p:nvSpPr>
        <p:spPr>
          <a:xfrm>
            <a:off x="133941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8" name="Shape 1396"/>
          <p:cNvSpPr/>
          <p:nvPr/>
        </p:nvSpPr>
        <p:spPr>
          <a:xfrm>
            <a:off x="150766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9" name="Shape 1397"/>
          <p:cNvSpPr/>
          <p:nvPr/>
        </p:nvSpPr>
        <p:spPr>
          <a:xfrm>
            <a:off x="16759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0" name="Shape 1398"/>
          <p:cNvSpPr/>
          <p:nvPr/>
        </p:nvSpPr>
        <p:spPr>
          <a:xfrm>
            <a:off x="184416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1" name="Shape 1399"/>
          <p:cNvSpPr/>
          <p:nvPr/>
        </p:nvSpPr>
        <p:spPr>
          <a:xfrm>
            <a:off x="20124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2" name="Shape 1400"/>
          <p:cNvSpPr/>
          <p:nvPr/>
        </p:nvSpPr>
        <p:spPr>
          <a:xfrm>
            <a:off x="218066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3" name="Shape 1401"/>
          <p:cNvSpPr/>
          <p:nvPr/>
        </p:nvSpPr>
        <p:spPr>
          <a:xfrm>
            <a:off x="234891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4" name="Shape 1402"/>
          <p:cNvSpPr/>
          <p:nvPr/>
        </p:nvSpPr>
        <p:spPr>
          <a:xfrm>
            <a:off x="25171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5" name="Shape 1403"/>
          <p:cNvSpPr/>
          <p:nvPr/>
        </p:nvSpPr>
        <p:spPr>
          <a:xfrm>
            <a:off x="268541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6" name="Shape 1404"/>
          <p:cNvSpPr/>
          <p:nvPr/>
        </p:nvSpPr>
        <p:spPr>
          <a:xfrm>
            <a:off x="28536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7" name="Shape 1405"/>
          <p:cNvSpPr/>
          <p:nvPr/>
        </p:nvSpPr>
        <p:spPr>
          <a:xfrm>
            <a:off x="302190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8" name="Shape 1406"/>
          <p:cNvSpPr/>
          <p:nvPr/>
        </p:nvSpPr>
        <p:spPr>
          <a:xfrm>
            <a:off x="319015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9" name="Shape 1407"/>
          <p:cNvSpPr/>
          <p:nvPr/>
        </p:nvSpPr>
        <p:spPr>
          <a:xfrm>
            <a:off x="33584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0" name="Shape 1408"/>
          <p:cNvSpPr/>
          <p:nvPr/>
        </p:nvSpPr>
        <p:spPr>
          <a:xfrm>
            <a:off x="352665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1" name="Shape 1409"/>
          <p:cNvSpPr/>
          <p:nvPr/>
        </p:nvSpPr>
        <p:spPr>
          <a:xfrm>
            <a:off x="36949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2" name="Shape 1410"/>
          <p:cNvSpPr/>
          <p:nvPr/>
        </p:nvSpPr>
        <p:spPr>
          <a:xfrm>
            <a:off x="386315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3" name="Shape 1411"/>
          <p:cNvSpPr/>
          <p:nvPr/>
        </p:nvSpPr>
        <p:spPr>
          <a:xfrm>
            <a:off x="403140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4" name="Shape 1412"/>
          <p:cNvSpPr/>
          <p:nvPr/>
        </p:nvSpPr>
        <p:spPr>
          <a:xfrm>
            <a:off x="41996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5" name="Shape 1413"/>
          <p:cNvSpPr/>
          <p:nvPr/>
        </p:nvSpPr>
        <p:spPr>
          <a:xfrm>
            <a:off x="436790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6" name="Shape 1414"/>
          <p:cNvSpPr/>
          <p:nvPr/>
        </p:nvSpPr>
        <p:spPr>
          <a:xfrm>
            <a:off x="45361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7" name="Shape 1415"/>
          <p:cNvSpPr/>
          <p:nvPr/>
        </p:nvSpPr>
        <p:spPr>
          <a:xfrm>
            <a:off x="470440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8" name="Shape 1416"/>
          <p:cNvSpPr/>
          <p:nvPr/>
        </p:nvSpPr>
        <p:spPr>
          <a:xfrm>
            <a:off x="487265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9" name="Shape 1417"/>
          <p:cNvSpPr/>
          <p:nvPr/>
        </p:nvSpPr>
        <p:spPr>
          <a:xfrm>
            <a:off x="50409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0" name="Shape 1418"/>
          <p:cNvSpPr/>
          <p:nvPr/>
        </p:nvSpPr>
        <p:spPr>
          <a:xfrm>
            <a:off x="520915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1" name="Shape 1419"/>
          <p:cNvSpPr/>
          <p:nvPr/>
        </p:nvSpPr>
        <p:spPr>
          <a:xfrm>
            <a:off x="53774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2" name="Shape 1420"/>
          <p:cNvSpPr/>
          <p:nvPr/>
        </p:nvSpPr>
        <p:spPr>
          <a:xfrm>
            <a:off x="554565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3" name="Shape 1421"/>
          <p:cNvSpPr/>
          <p:nvPr/>
        </p:nvSpPr>
        <p:spPr>
          <a:xfrm>
            <a:off x="571390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4" name="Shape 1422"/>
          <p:cNvSpPr/>
          <p:nvPr/>
        </p:nvSpPr>
        <p:spPr>
          <a:xfrm>
            <a:off x="58821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5" name="Shape 1423"/>
          <p:cNvSpPr/>
          <p:nvPr/>
        </p:nvSpPr>
        <p:spPr>
          <a:xfrm>
            <a:off x="605040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6" name="Shape 1424"/>
          <p:cNvSpPr/>
          <p:nvPr/>
        </p:nvSpPr>
        <p:spPr>
          <a:xfrm>
            <a:off x="62186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7" name="Shape 1425"/>
          <p:cNvSpPr/>
          <p:nvPr/>
        </p:nvSpPr>
        <p:spPr>
          <a:xfrm>
            <a:off x="638690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8" name="Shape 1426"/>
          <p:cNvSpPr/>
          <p:nvPr/>
        </p:nvSpPr>
        <p:spPr>
          <a:xfrm>
            <a:off x="655515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9" name="Shape 1427"/>
          <p:cNvSpPr/>
          <p:nvPr/>
        </p:nvSpPr>
        <p:spPr>
          <a:xfrm>
            <a:off x="67234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0" name="Shape 1428"/>
          <p:cNvSpPr/>
          <p:nvPr/>
        </p:nvSpPr>
        <p:spPr>
          <a:xfrm>
            <a:off x="689165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1" name="Shape 1429"/>
          <p:cNvSpPr/>
          <p:nvPr/>
        </p:nvSpPr>
        <p:spPr>
          <a:xfrm>
            <a:off x="70599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2" name="Shape 1430"/>
          <p:cNvSpPr/>
          <p:nvPr/>
        </p:nvSpPr>
        <p:spPr>
          <a:xfrm>
            <a:off x="722814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3" name="Shape 1431"/>
          <p:cNvSpPr/>
          <p:nvPr/>
        </p:nvSpPr>
        <p:spPr>
          <a:xfrm>
            <a:off x="739639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4" name="Shape 1432"/>
          <p:cNvSpPr/>
          <p:nvPr/>
        </p:nvSpPr>
        <p:spPr>
          <a:xfrm>
            <a:off x="75646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5" name="Shape 1433"/>
          <p:cNvSpPr/>
          <p:nvPr/>
        </p:nvSpPr>
        <p:spPr>
          <a:xfrm>
            <a:off x="773289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6" name="Shape 1434"/>
          <p:cNvSpPr/>
          <p:nvPr/>
        </p:nvSpPr>
        <p:spPr>
          <a:xfrm>
            <a:off x="79011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7" name="Shape 1435"/>
          <p:cNvSpPr/>
          <p:nvPr/>
        </p:nvSpPr>
        <p:spPr>
          <a:xfrm>
            <a:off x="806939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8" name="Shape 1436"/>
          <p:cNvSpPr/>
          <p:nvPr/>
        </p:nvSpPr>
        <p:spPr>
          <a:xfrm>
            <a:off x="823764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9" name="Shape 1437"/>
          <p:cNvSpPr/>
          <p:nvPr/>
        </p:nvSpPr>
        <p:spPr>
          <a:xfrm>
            <a:off x="84058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0" name="Shape 1438"/>
          <p:cNvSpPr/>
          <p:nvPr/>
        </p:nvSpPr>
        <p:spPr>
          <a:xfrm>
            <a:off x="857414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1" name="Shape 1439"/>
          <p:cNvSpPr/>
          <p:nvPr/>
        </p:nvSpPr>
        <p:spPr>
          <a:xfrm>
            <a:off x="87423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2" name="Shape 1440"/>
          <p:cNvSpPr/>
          <p:nvPr/>
        </p:nvSpPr>
        <p:spPr>
          <a:xfrm>
            <a:off x="891064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3" name="Shape 1441"/>
          <p:cNvSpPr/>
          <p:nvPr/>
        </p:nvSpPr>
        <p:spPr>
          <a:xfrm>
            <a:off x="907889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4" name="Shape 1442"/>
          <p:cNvSpPr/>
          <p:nvPr/>
        </p:nvSpPr>
        <p:spPr>
          <a:xfrm>
            <a:off x="92471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5" name="Shape 1443"/>
          <p:cNvSpPr/>
          <p:nvPr/>
        </p:nvSpPr>
        <p:spPr>
          <a:xfrm>
            <a:off x="941539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6" name="Shape 1444"/>
          <p:cNvSpPr/>
          <p:nvPr/>
        </p:nvSpPr>
        <p:spPr>
          <a:xfrm>
            <a:off x="95836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7" name="Shape 1445"/>
          <p:cNvSpPr/>
          <p:nvPr/>
        </p:nvSpPr>
        <p:spPr>
          <a:xfrm>
            <a:off x="975189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8" name="Shape 1446"/>
          <p:cNvSpPr/>
          <p:nvPr/>
        </p:nvSpPr>
        <p:spPr>
          <a:xfrm>
            <a:off x="992014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9" name="Shape 1447"/>
          <p:cNvSpPr/>
          <p:nvPr/>
        </p:nvSpPr>
        <p:spPr>
          <a:xfrm>
            <a:off x="100883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0" name="Shape 1448"/>
          <p:cNvSpPr/>
          <p:nvPr/>
        </p:nvSpPr>
        <p:spPr>
          <a:xfrm>
            <a:off x="1025664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1" name="Shape 1449"/>
          <p:cNvSpPr/>
          <p:nvPr/>
        </p:nvSpPr>
        <p:spPr>
          <a:xfrm>
            <a:off x="104248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2" name="Shape 1450"/>
          <p:cNvSpPr/>
          <p:nvPr/>
        </p:nvSpPr>
        <p:spPr>
          <a:xfrm>
            <a:off x="1059314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3" name="Shape 1451"/>
          <p:cNvSpPr/>
          <p:nvPr/>
        </p:nvSpPr>
        <p:spPr>
          <a:xfrm>
            <a:off x="1076139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4" name="Shape 1452"/>
          <p:cNvSpPr/>
          <p:nvPr/>
        </p:nvSpPr>
        <p:spPr>
          <a:xfrm>
            <a:off x="109296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5" name="Shape 1453"/>
          <p:cNvSpPr/>
          <p:nvPr/>
        </p:nvSpPr>
        <p:spPr>
          <a:xfrm>
            <a:off x="1109789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6" name="Shape 1454"/>
          <p:cNvSpPr/>
          <p:nvPr/>
        </p:nvSpPr>
        <p:spPr>
          <a:xfrm>
            <a:off x="112661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7" name="Shape 1455"/>
          <p:cNvSpPr/>
          <p:nvPr/>
        </p:nvSpPr>
        <p:spPr>
          <a:xfrm>
            <a:off x="1143438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8" name="Shape 1456"/>
          <p:cNvSpPr/>
          <p:nvPr/>
        </p:nvSpPr>
        <p:spPr>
          <a:xfrm>
            <a:off x="1160263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9" name="Shape 1457"/>
          <p:cNvSpPr/>
          <p:nvPr/>
        </p:nvSpPr>
        <p:spPr>
          <a:xfrm>
            <a:off x="117708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0" name="Shape 1458"/>
          <p:cNvSpPr/>
          <p:nvPr/>
        </p:nvSpPr>
        <p:spPr>
          <a:xfrm>
            <a:off x="1193913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1" name="Shape 1459"/>
          <p:cNvSpPr/>
          <p:nvPr/>
        </p:nvSpPr>
        <p:spPr>
          <a:xfrm>
            <a:off x="121073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2" name="Shape 1460"/>
          <p:cNvSpPr/>
          <p:nvPr/>
        </p:nvSpPr>
        <p:spPr>
          <a:xfrm>
            <a:off x="-658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3" name="Shape 1461"/>
          <p:cNvSpPr/>
          <p:nvPr/>
        </p:nvSpPr>
        <p:spPr>
          <a:xfrm>
            <a:off x="16166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4" name="Shape 1462"/>
          <p:cNvSpPr/>
          <p:nvPr/>
        </p:nvSpPr>
        <p:spPr>
          <a:xfrm>
            <a:off x="32991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5" name="Shape 1463"/>
          <p:cNvSpPr/>
          <p:nvPr/>
        </p:nvSpPr>
        <p:spPr>
          <a:xfrm>
            <a:off x="49816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6" name="Shape 1464"/>
          <p:cNvSpPr/>
          <p:nvPr/>
        </p:nvSpPr>
        <p:spPr>
          <a:xfrm>
            <a:off x="66641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7" name="Shape 1465"/>
          <p:cNvSpPr/>
          <p:nvPr/>
        </p:nvSpPr>
        <p:spPr>
          <a:xfrm>
            <a:off x="8346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8" name="Shape 1466"/>
          <p:cNvSpPr/>
          <p:nvPr/>
        </p:nvSpPr>
        <p:spPr>
          <a:xfrm>
            <a:off x="100291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9" name="Shape 1467"/>
          <p:cNvSpPr/>
          <p:nvPr/>
        </p:nvSpPr>
        <p:spPr>
          <a:xfrm>
            <a:off x="11711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0" name="Shape 1468"/>
          <p:cNvSpPr/>
          <p:nvPr/>
        </p:nvSpPr>
        <p:spPr>
          <a:xfrm>
            <a:off x="133941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1" name="Shape 1469"/>
          <p:cNvSpPr/>
          <p:nvPr/>
        </p:nvSpPr>
        <p:spPr>
          <a:xfrm>
            <a:off x="150766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2" name="Shape 1470"/>
          <p:cNvSpPr/>
          <p:nvPr/>
        </p:nvSpPr>
        <p:spPr>
          <a:xfrm>
            <a:off x="16759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3" name="Shape 1471"/>
          <p:cNvSpPr/>
          <p:nvPr/>
        </p:nvSpPr>
        <p:spPr>
          <a:xfrm>
            <a:off x="184416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4" name="Shape 1472"/>
          <p:cNvSpPr/>
          <p:nvPr/>
        </p:nvSpPr>
        <p:spPr>
          <a:xfrm>
            <a:off x="20124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5" name="Shape 1473"/>
          <p:cNvSpPr/>
          <p:nvPr/>
        </p:nvSpPr>
        <p:spPr>
          <a:xfrm>
            <a:off x="218066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6" name="Shape 1474"/>
          <p:cNvSpPr/>
          <p:nvPr/>
        </p:nvSpPr>
        <p:spPr>
          <a:xfrm>
            <a:off x="234891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7" name="Shape 1475"/>
          <p:cNvSpPr/>
          <p:nvPr/>
        </p:nvSpPr>
        <p:spPr>
          <a:xfrm>
            <a:off x="25171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8" name="Shape 1476"/>
          <p:cNvSpPr/>
          <p:nvPr/>
        </p:nvSpPr>
        <p:spPr>
          <a:xfrm>
            <a:off x="268541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9" name="Shape 1477"/>
          <p:cNvSpPr/>
          <p:nvPr/>
        </p:nvSpPr>
        <p:spPr>
          <a:xfrm>
            <a:off x="28536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0" name="Shape 1478"/>
          <p:cNvSpPr/>
          <p:nvPr/>
        </p:nvSpPr>
        <p:spPr>
          <a:xfrm>
            <a:off x="302190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1" name="Shape 1479"/>
          <p:cNvSpPr/>
          <p:nvPr/>
        </p:nvSpPr>
        <p:spPr>
          <a:xfrm>
            <a:off x="319015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2" name="Shape 1480"/>
          <p:cNvSpPr/>
          <p:nvPr/>
        </p:nvSpPr>
        <p:spPr>
          <a:xfrm>
            <a:off x="33584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3" name="Shape 1481"/>
          <p:cNvSpPr/>
          <p:nvPr/>
        </p:nvSpPr>
        <p:spPr>
          <a:xfrm>
            <a:off x="352665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4" name="Shape 1482"/>
          <p:cNvSpPr/>
          <p:nvPr/>
        </p:nvSpPr>
        <p:spPr>
          <a:xfrm>
            <a:off x="36949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5" name="Shape 1483"/>
          <p:cNvSpPr/>
          <p:nvPr/>
        </p:nvSpPr>
        <p:spPr>
          <a:xfrm>
            <a:off x="386315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6" name="Shape 1484"/>
          <p:cNvSpPr/>
          <p:nvPr/>
        </p:nvSpPr>
        <p:spPr>
          <a:xfrm>
            <a:off x="403140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7" name="Shape 1485"/>
          <p:cNvSpPr/>
          <p:nvPr/>
        </p:nvSpPr>
        <p:spPr>
          <a:xfrm>
            <a:off x="41996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8" name="Shape 1486"/>
          <p:cNvSpPr/>
          <p:nvPr/>
        </p:nvSpPr>
        <p:spPr>
          <a:xfrm>
            <a:off x="436790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9" name="Shape 1487"/>
          <p:cNvSpPr/>
          <p:nvPr/>
        </p:nvSpPr>
        <p:spPr>
          <a:xfrm>
            <a:off x="45361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0" name="Shape 1488"/>
          <p:cNvSpPr/>
          <p:nvPr/>
        </p:nvSpPr>
        <p:spPr>
          <a:xfrm>
            <a:off x="470440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1" name="Shape 1489"/>
          <p:cNvSpPr/>
          <p:nvPr/>
        </p:nvSpPr>
        <p:spPr>
          <a:xfrm>
            <a:off x="487265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2" name="Shape 1490"/>
          <p:cNvSpPr/>
          <p:nvPr/>
        </p:nvSpPr>
        <p:spPr>
          <a:xfrm>
            <a:off x="50409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3" name="Shape 1491"/>
          <p:cNvSpPr/>
          <p:nvPr/>
        </p:nvSpPr>
        <p:spPr>
          <a:xfrm>
            <a:off x="520915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4" name="Shape 1492"/>
          <p:cNvSpPr/>
          <p:nvPr/>
        </p:nvSpPr>
        <p:spPr>
          <a:xfrm>
            <a:off x="53774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5" name="Shape 1493"/>
          <p:cNvSpPr/>
          <p:nvPr/>
        </p:nvSpPr>
        <p:spPr>
          <a:xfrm>
            <a:off x="554565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6" name="Shape 1494"/>
          <p:cNvSpPr/>
          <p:nvPr/>
        </p:nvSpPr>
        <p:spPr>
          <a:xfrm>
            <a:off x="571390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7" name="Shape 1495"/>
          <p:cNvSpPr/>
          <p:nvPr/>
        </p:nvSpPr>
        <p:spPr>
          <a:xfrm>
            <a:off x="58821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8" name="Shape 1496"/>
          <p:cNvSpPr/>
          <p:nvPr/>
        </p:nvSpPr>
        <p:spPr>
          <a:xfrm>
            <a:off x="605040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9" name="Shape 1497"/>
          <p:cNvSpPr/>
          <p:nvPr/>
        </p:nvSpPr>
        <p:spPr>
          <a:xfrm>
            <a:off x="62186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0" name="Shape 1498"/>
          <p:cNvSpPr/>
          <p:nvPr/>
        </p:nvSpPr>
        <p:spPr>
          <a:xfrm>
            <a:off x="638690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1" name="Shape 1499"/>
          <p:cNvSpPr/>
          <p:nvPr/>
        </p:nvSpPr>
        <p:spPr>
          <a:xfrm>
            <a:off x="655515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2" name="Shape 1500"/>
          <p:cNvSpPr/>
          <p:nvPr/>
        </p:nvSpPr>
        <p:spPr>
          <a:xfrm>
            <a:off x="67234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3" name="Shape 1501"/>
          <p:cNvSpPr/>
          <p:nvPr/>
        </p:nvSpPr>
        <p:spPr>
          <a:xfrm>
            <a:off x="689165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4" name="Shape 1502"/>
          <p:cNvSpPr/>
          <p:nvPr/>
        </p:nvSpPr>
        <p:spPr>
          <a:xfrm>
            <a:off x="70599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5" name="Shape 1503"/>
          <p:cNvSpPr/>
          <p:nvPr/>
        </p:nvSpPr>
        <p:spPr>
          <a:xfrm>
            <a:off x="722814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6" name="Shape 1504"/>
          <p:cNvSpPr/>
          <p:nvPr/>
        </p:nvSpPr>
        <p:spPr>
          <a:xfrm>
            <a:off x="739639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7" name="Shape 1505"/>
          <p:cNvSpPr/>
          <p:nvPr/>
        </p:nvSpPr>
        <p:spPr>
          <a:xfrm>
            <a:off x="75646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8" name="Shape 1506"/>
          <p:cNvSpPr/>
          <p:nvPr/>
        </p:nvSpPr>
        <p:spPr>
          <a:xfrm>
            <a:off x="773289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9" name="Shape 1507"/>
          <p:cNvSpPr/>
          <p:nvPr/>
        </p:nvSpPr>
        <p:spPr>
          <a:xfrm>
            <a:off x="79011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0" name="Shape 1508"/>
          <p:cNvSpPr/>
          <p:nvPr/>
        </p:nvSpPr>
        <p:spPr>
          <a:xfrm>
            <a:off x="806939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1" name="Shape 1509"/>
          <p:cNvSpPr/>
          <p:nvPr/>
        </p:nvSpPr>
        <p:spPr>
          <a:xfrm>
            <a:off x="823764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2" name="Shape 1510"/>
          <p:cNvSpPr/>
          <p:nvPr/>
        </p:nvSpPr>
        <p:spPr>
          <a:xfrm>
            <a:off x="84058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3" name="Shape 1511"/>
          <p:cNvSpPr/>
          <p:nvPr/>
        </p:nvSpPr>
        <p:spPr>
          <a:xfrm>
            <a:off x="857414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4" name="Shape 1512"/>
          <p:cNvSpPr/>
          <p:nvPr/>
        </p:nvSpPr>
        <p:spPr>
          <a:xfrm>
            <a:off x="87423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5" name="Shape 1513"/>
          <p:cNvSpPr/>
          <p:nvPr/>
        </p:nvSpPr>
        <p:spPr>
          <a:xfrm>
            <a:off x="891064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6" name="Shape 1514"/>
          <p:cNvSpPr/>
          <p:nvPr/>
        </p:nvSpPr>
        <p:spPr>
          <a:xfrm>
            <a:off x="907889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7" name="Shape 1515"/>
          <p:cNvSpPr/>
          <p:nvPr/>
        </p:nvSpPr>
        <p:spPr>
          <a:xfrm>
            <a:off x="92471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8" name="Shape 1516"/>
          <p:cNvSpPr/>
          <p:nvPr/>
        </p:nvSpPr>
        <p:spPr>
          <a:xfrm>
            <a:off x="941539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9" name="Shape 1517"/>
          <p:cNvSpPr/>
          <p:nvPr/>
        </p:nvSpPr>
        <p:spPr>
          <a:xfrm>
            <a:off x="95836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0" name="Shape 1518"/>
          <p:cNvSpPr/>
          <p:nvPr/>
        </p:nvSpPr>
        <p:spPr>
          <a:xfrm>
            <a:off x="975189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1" name="Shape 1519"/>
          <p:cNvSpPr/>
          <p:nvPr/>
        </p:nvSpPr>
        <p:spPr>
          <a:xfrm>
            <a:off x="992014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2" name="Shape 1520"/>
          <p:cNvSpPr/>
          <p:nvPr/>
        </p:nvSpPr>
        <p:spPr>
          <a:xfrm>
            <a:off x="100883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3" name="Shape 1521"/>
          <p:cNvSpPr/>
          <p:nvPr/>
        </p:nvSpPr>
        <p:spPr>
          <a:xfrm>
            <a:off x="1025664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4" name="Shape 1522"/>
          <p:cNvSpPr/>
          <p:nvPr/>
        </p:nvSpPr>
        <p:spPr>
          <a:xfrm>
            <a:off x="104248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5" name="Shape 1523"/>
          <p:cNvSpPr/>
          <p:nvPr/>
        </p:nvSpPr>
        <p:spPr>
          <a:xfrm>
            <a:off x="1059314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6" name="Shape 1524"/>
          <p:cNvSpPr/>
          <p:nvPr/>
        </p:nvSpPr>
        <p:spPr>
          <a:xfrm>
            <a:off x="1076139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7" name="Shape 1525"/>
          <p:cNvSpPr/>
          <p:nvPr/>
        </p:nvSpPr>
        <p:spPr>
          <a:xfrm>
            <a:off x="109296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8" name="Shape 1526"/>
          <p:cNvSpPr/>
          <p:nvPr/>
        </p:nvSpPr>
        <p:spPr>
          <a:xfrm>
            <a:off x="1109789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9" name="Shape 1527"/>
          <p:cNvSpPr/>
          <p:nvPr/>
        </p:nvSpPr>
        <p:spPr>
          <a:xfrm>
            <a:off x="112661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0" name="Shape 1528"/>
          <p:cNvSpPr/>
          <p:nvPr/>
        </p:nvSpPr>
        <p:spPr>
          <a:xfrm>
            <a:off x="1143438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1" name="Shape 1529"/>
          <p:cNvSpPr/>
          <p:nvPr/>
        </p:nvSpPr>
        <p:spPr>
          <a:xfrm>
            <a:off x="1160263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2" name="Shape 1530"/>
          <p:cNvSpPr/>
          <p:nvPr/>
        </p:nvSpPr>
        <p:spPr>
          <a:xfrm>
            <a:off x="117708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3" name="Shape 1531"/>
          <p:cNvSpPr/>
          <p:nvPr/>
        </p:nvSpPr>
        <p:spPr>
          <a:xfrm>
            <a:off x="1193913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4" name="Shape 1532"/>
          <p:cNvSpPr/>
          <p:nvPr/>
        </p:nvSpPr>
        <p:spPr>
          <a:xfrm>
            <a:off x="121073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5" name="Shape 1533"/>
          <p:cNvSpPr/>
          <p:nvPr/>
        </p:nvSpPr>
        <p:spPr>
          <a:xfrm>
            <a:off x="-658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6" name="Shape 1534"/>
          <p:cNvSpPr/>
          <p:nvPr/>
        </p:nvSpPr>
        <p:spPr>
          <a:xfrm>
            <a:off x="16166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7" name="Shape 1535"/>
          <p:cNvSpPr/>
          <p:nvPr/>
        </p:nvSpPr>
        <p:spPr>
          <a:xfrm>
            <a:off x="32991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8" name="Shape 1536"/>
          <p:cNvSpPr/>
          <p:nvPr/>
        </p:nvSpPr>
        <p:spPr>
          <a:xfrm>
            <a:off x="49816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9" name="Shape 1537"/>
          <p:cNvSpPr/>
          <p:nvPr/>
        </p:nvSpPr>
        <p:spPr>
          <a:xfrm>
            <a:off x="66641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0" name="Shape 1538"/>
          <p:cNvSpPr/>
          <p:nvPr/>
        </p:nvSpPr>
        <p:spPr>
          <a:xfrm>
            <a:off x="8346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1" name="Shape 1539"/>
          <p:cNvSpPr/>
          <p:nvPr/>
        </p:nvSpPr>
        <p:spPr>
          <a:xfrm>
            <a:off x="100291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2" name="Shape 1540"/>
          <p:cNvSpPr/>
          <p:nvPr/>
        </p:nvSpPr>
        <p:spPr>
          <a:xfrm>
            <a:off x="11711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3" name="Shape 1541"/>
          <p:cNvSpPr/>
          <p:nvPr/>
        </p:nvSpPr>
        <p:spPr>
          <a:xfrm>
            <a:off x="133941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4" name="Shape 1542"/>
          <p:cNvSpPr/>
          <p:nvPr/>
        </p:nvSpPr>
        <p:spPr>
          <a:xfrm>
            <a:off x="150766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5" name="Shape 1543"/>
          <p:cNvSpPr/>
          <p:nvPr/>
        </p:nvSpPr>
        <p:spPr>
          <a:xfrm>
            <a:off x="16759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6" name="Shape 1544"/>
          <p:cNvSpPr/>
          <p:nvPr/>
        </p:nvSpPr>
        <p:spPr>
          <a:xfrm>
            <a:off x="184416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7" name="Shape 1545"/>
          <p:cNvSpPr/>
          <p:nvPr/>
        </p:nvSpPr>
        <p:spPr>
          <a:xfrm>
            <a:off x="20124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8" name="Shape 1546"/>
          <p:cNvSpPr/>
          <p:nvPr/>
        </p:nvSpPr>
        <p:spPr>
          <a:xfrm>
            <a:off x="218066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9" name="Shape 1547"/>
          <p:cNvSpPr/>
          <p:nvPr/>
        </p:nvSpPr>
        <p:spPr>
          <a:xfrm>
            <a:off x="234891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0" name="Shape 1548"/>
          <p:cNvSpPr/>
          <p:nvPr/>
        </p:nvSpPr>
        <p:spPr>
          <a:xfrm>
            <a:off x="25171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1" name="Shape 1549"/>
          <p:cNvSpPr/>
          <p:nvPr/>
        </p:nvSpPr>
        <p:spPr>
          <a:xfrm>
            <a:off x="268541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2" name="Shape 1550"/>
          <p:cNvSpPr/>
          <p:nvPr/>
        </p:nvSpPr>
        <p:spPr>
          <a:xfrm>
            <a:off x="28536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3" name="Shape 1551"/>
          <p:cNvSpPr/>
          <p:nvPr/>
        </p:nvSpPr>
        <p:spPr>
          <a:xfrm>
            <a:off x="302190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4" name="Shape 1552"/>
          <p:cNvSpPr/>
          <p:nvPr/>
        </p:nvSpPr>
        <p:spPr>
          <a:xfrm>
            <a:off x="319015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5" name="Shape 1553"/>
          <p:cNvSpPr/>
          <p:nvPr/>
        </p:nvSpPr>
        <p:spPr>
          <a:xfrm>
            <a:off x="33584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6" name="Shape 1554"/>
          <p:cNvSpPr/>
          <p:nvPr/>
        </p:nvSpPr>
        <p:spPr>
          <a:xfrm>
            <a:off x="352665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7" name="Shape 1555"/>
          <p:cNvSpPr/>
          <p:nvPr/>
        </p:nvSpPr>
        <p:spPr>
          <a:xfrm>
            <a:off x="36949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8" name="Shape 1556"/>
          <p:cNvSpPr/>
          <p:nvPr/>
        </p:nvSpPr>
        <p:spPr>
          <a:xfrm>
            <a:off x="386315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9" name="Shape 1557"/>
          <p:cNvSpPr/>
          <p:nvPr/>
        </p:nvSpPr>
        <p:spPr>
          <a:xfrm>
            <a:off x="403140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0" name="Shape 1558"/>
          <p:cNvSpPr/>
          <p:nvPr/>
        </p:nvSpPr>
        <p:spPr>
          <a:xfrm>
            <a:off x="41996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1" name="Shape 1559"/>
          <p:cNvSpPr/>
          <p:nvPr/>
        </p:nvSpPr>
        <p:spPr>
          <a:xfrm>
            <a:off x="436790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2" name="Shape 1560"/>
          <p:cNvSpPr/>
          <p:nvPr/>
        </p:nvSpPr>
        <p:spPr>
          <a:xfrm>
            <a:off x="45361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3" name="Shape 1561"/>
          <p:cNvSpPr/>
          <p:nvPr/>
        </p:nvSpPr>
        <p:spPr>
          <a:xfrm>
            <a:off x="470440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4" name="Shape 1562"/>
          <p:cNvSpPr/>
          <p:nvPr/>
        </p:nvSpPr>
        <p:spPr>
          <a:xfrm>
            <a:off x="487265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5" name="Shape 1563"/>
          <p:cNvSpPr/>
          <p:nvPr/>
        </p:nvSpPr>
        <p:spPr>
          <a:xfrm>
            <a:off x="50409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6" name="Shape 1564"/>
          <p:cNvSpPr/>
          <p:nvPr/>
        </p:nvSpPr>
        <p:spPr>
          <a:xfrm>
            <a:off x="520915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7" name="Shape 1565"/>
          <p:cNvSpPr/>
          <p:nvPr/>
        </p:nvSpPr>
        <p:spPr>
          <a:xfrm>
            <a:off x="53774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8" name="Shape 1566"/>
          <p:cNvSpPr/>
          <p:nvPr/>
        </p:nvSpPr>
        <p:spPr>
          <a:xfrm>
            <a:off x="554565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9" name="Shape 1567"/>
          <p:cNvSpPr/>
          <p:nvPr/>
        </p:nvSpPr>
        <p:spPr>
          <a:xfrm>
            <a:off x="571390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0" name="Shape 1568"/>
          <p:cNvSpPr/>
          <p:nvPr/>
        </p:nvSpPr>
        <p:spPr>
          <a:xfrm>
            <a:off x="58821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1" name="Shape 1569"/>
          <p:cNvSpPr/>
          <p:nvPr/>
        </p:nvSpPr>
        <p:spPr>
          <a:xfrm>
            <a:off x="605040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2" name="Shape 1570"/>
          <p:cNvSpPr/>
          <p:nvPr/>
        </p:nvSpPr>
        <p:spPr>
          <a:xfrm>
            <a:off x="62186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3" name="Shape 1571"/>
          <p:cNvSpPr/>
          <p:nvPr/>
        </p:nvSpPr>
        <p:spPr>
          <a:xfrm>
            <a:off x="638690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4" name="Shape 1572"/>
          <p:cNvSpPr/>
          <p:nvPr/>
        </p:nvSpPr>
        <p:spPr>
          <a:xfrm>
            <a:off x="655515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5" name="Shape 1573"/>
          <p:cNvSpPr/>
          <p:nvPr/>
        </p:nvSpPr>
        <p:spPr>
          <a:xfrm>
            <a:off x="67234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6" name="Shape 1574"/>
          <p:cNvSpPr/>
          <p:nvPr/>
        </p:nvSpPr>
        <p:spPr>
          <a:xfrm>
            <a:off x="689165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7" name="Shape 1575"/>
          <p:cNvSpPr/>
          <p:nvPr/>
        </p:nvSpPr>
        <p:spPr>
          <a:xfrm>
            <a:off x="70599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8" name="Shape 1576"/>
          <p:cNvSpPr/>
          <p:nvPr/>
        </p:nvSpPr>
        <p:spPr>
          <a:xfrm>
            <a:off x="722814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9" name="Shape 1577"/>
          <p:cNvSpPr/>
          <p:nvPr/>
        </p:nvSpPr>
        <p:spPr>
          <a:xfrm>
            <a:off x="739639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0" name="Shape 1578"/>
          <p:cNvSpPr/>
          <p:nvPr/>
        </p:nvSpPr>
        <p:spPr>
          <a:xfrm>
            <a:off x="75646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1" name="Shape 1579"/>
          <p:cNvSpPr/>
          <p:nvPr/>
        </p:nvSpPr>
        <p:spPr>
          <a:xfrm>
            <a:off x="773289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2" name="Shape 1580"/>
          <p:cNvSpPr/>
          <p:nvPr/>
        </p:nvSpPr>
        <p:spPr>
          <a:xfrm>
            <a:off x="79011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3" name="Shape 1581"/>
          <p:cNvSpPr/>
          <p:nvPr/>
        </p:nvSpPr>
        <p:spPr>
          <a:xfrm>
            <a:off x="806939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4" name="Shape 1582"/>
          <p:cNvSpPr/>
          <p:nvPr/>
        </p:nvSpPr>
        <p:spPr>
          <a:xfrm>
            <a:off x="823764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5" name="Shape 1583"/>
          <p:cNvSpPr/>
          <p:nvPr/>
        </p:nvSpPr>
        <p:spPr>
          <a:xfrm>
            <a:off x="84058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6" name="Shape 1584"/>
          <p:cNvSpPr/>
          <p:nvPr/>
        </p:nvSpPr>
        <p:spPr>
          <a:xfrm>
            <a:off x="857414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7" name="Shape 1585"/>
          <p:cNvSpPr/>
          <p:nvPr/>
        </p:nvSpPr>
        <p:spPr>
          <a:xfrm>
            <a:off x="87423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8" name="Shape 1586"/>
          <p:cNvSpPr/>
          <p:nvPr/>
        </p:nvSpPr>
        <p:spPr>
          <a:xfrm>
            <a:off x="891064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9" name="Shape 1587"/>
          <p:cNvSpPr/>
          <p:nvPr/>
        </p:nvSpPr>
        <p:spPr>
          <a:xfrm>
            <a:off x="907889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0" name="Shape 1588"/>
          <p:cNvSpPr/>
          <p:nvPr/>
        </p:nvSpPr>
        <p:spPr>
          <a:xfrm>
            <a:off x="92471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1" name="Shape 1589"/>
          <p:cNvSpPr/>
          <p:nvPr/>
        </p:nvSpPr>
        <p:spPr>
          <a:xfrm>
            <a:off x="941539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2" name="Shape 1590"/>
          <p:cNvSpPr/>
          <p:nvPr/>
        </p:nvSpPr>
        <p:spPr>
          <a:xfrm>
            <a:off x="95836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3" name="Shape 1591"/>
          <p:cNvSpPr/>
          <p:nvPr/>
        </p:nvSpPr>
        <p:spPr>
          <a:xfrm>
            <a:off x="975189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4" name="Shape 1592"/>
          <p:cNvSpPr/>
          <p:nvPr/>
        </p:nvSpPr>
        <p:spPr>
          <a:xfrm>
            <a:off x="992014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5" name="Shape 1593"/>
          <p:cNvSpPr/>
          <p:nvPr/>
        </p:nvSpPr>
        <p:spPr>
          <a:xfrm>
            <a:off x="100883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6" name="Shape 1594"/>
          <p:cNvSpPr/>
          <p:nvPr/>
        </p:nvSpPr>
        <p:spPr>
          <a:xfrm>
            <a:off x="1025664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7" name="Shape 1595"/>
          <p:cNvSpPr/>
          <p:nvPr/>
        </p:nvSpPr>
        <p:spPr>
          <a:xfrm>
            <a:off x="104248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8" name="Shape 1596"/>
          <p:cNvSpPr/>
          <p:nvPr/>
        </p:nvSpPr>
        <p:spPr>
          <a:xfrm>
            <a:off x="1059314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9" name="Shape 1597"/>
          <p:cNvSpPr/>
          <p:nvPr/>
        </p:nvSpPr>
        <p:spPr>
          <a:xfrm>
            <a:off x="1076139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0" name="Shape 1598"/>
          <p:cNvSpPr/>
          <p:nvPr/>
        </p:nvSpPr>
        <p:spPr>
          <a:xfrm>
            <a:off x="109296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1" name="Shape 1599"/>
          <p:cNvSpPr/>
          <p:nvPr/>
        </p:nvSpPr>
        <p:spPr>
          <a:xfrm>
            <a:off x="1109789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2" name="Shape 1600"/>
          <p:cNvSpPr/>
          <p:nvPr/>
        </p:nvSpPr>
        <p:spPr>
          <a:xfrm>
            <a:off x="112661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3" name="Shape 1601"/>
          <p:cNvSpPr/>
          <p:nvPr/>
        </p:nvSpPr>
        <p:spPr>
          <a:xfrm>
            <a:off x="1143438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4" name="Shape 1602"/>
          <p:cNvSpPr/>
          <p:nvPr/>
        </p:nvSpPr>
        <p:spPr>
          <a:xfrm>
            <a:off x="1160263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5" name="Shape 1603"/>
          <p:cNvSpPr/>
          <p:nvPr/>
        </p:nvSpPr>
        <p:spPr>
          <a:xfrm>
            <a:off x="117708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6" name="Shape 1604"/>
          <p:cNvSpPr/>
          <p:nvPr/>
        </p:nvSpPr>
        <p:spPr>
          <a:xfrm>
            <a:off x="1193913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7" name="Shape 1605"/>
          <p:cNvSpPr/>
          <p:nvPr/>
        </p:nvSpPr>
        <p:spPr>
          <a:xfrm>
            <a:off x="121073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8" name="Shape 1606"/>
          <p:cNvSpPr/>
          <p:nvPr/>
        </p:nvSpPr>
        <p:spPr>
          <a:xfrm>
            <a:off x="-658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9" name="Shape 1607"/>
          <p:cNvSpPr/>
          <p:nvPr/>
        </p:nvSpPr>
        <p:spPr>
          <a:xfrm>
            <a:off x="16166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0" name="Shape 1608"/>
          <p:cNvSpPr/>
          <p:nvPr/>
        </p:nvSpPr>
        <p:spPr>
          <a:xfrm>
            <a:off x="32991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1" name="Shape 1609"/>
          <p:cNvSpPr/>
          <p:nvPr/>
        </p:nvSpPr>
        <p:spPr>
          <a:xfrm>
            <a:off x="49816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2" name="Shape 1610"/>
          <p:cNvSpPr/>
          <p:nvPr/>
        </p:nvSpPr>
        <p:spPr>
          <a:xfrm>
            <a:off x="66641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3" name="Shape 1611"/>
          <p:cNvSpPr/>
          <p:nvPr/>
        </p:nvSpPr>
        <p:spPr>
          <a:xfrm>
            <a:off x="8346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4" name="Shape 1612"/>
          <p:cNvSpPr/>
          <p:nvPr/>
        </p:nvSpPr>
        <p:spPr>
          <a:xfrm>
            <a:off x="100291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5" name="Shape 1613"/>
          <p:cNvSpPr/>
          <p:nvPr/>
        </p:nvSpPr>
        <p:spPr>
          <a:xfrm>
            <a:off x="11711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6" name="Shape 1614"/>
          <p:cNvSpPr/>
          <p:nvPr/>
        </p:nvSpPr>
        <p:spPr>
          <a:xfrm>
            <a:off x="133941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7" name="Shape 1615"/>
          <p:cNvSpPr/>
          <p:nvPr/>
        </p:nvSpPr>
        <p:spPr>
          <a:xfrm>
            <a:off x="150766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8" name="Shape 1616"/>
          <p:cNvSpPr/>
          <p:nvPr/>
        </p:nvSpPr>
        <p:spPr>
          <a:xfrm>
            <a:off x="16759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9" name="Shape 1617"/>
          <p:cNvSpPr/>
          <p:nvPr/>
        </p:nvSpPr>
        <p:spPr>
          <a:xfrm>
            <a:off x="184416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0" name="Shape 1618"/>
          <p:cNvSpPr/>
          <p:nvPr/>
        </p:nvSpPr>
        <p:spPr>
          <a:xfrm>
            <a:off x="20124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1" name="Shape 1619"/>
          <p:cNvSpPr/>
          <p:nvPr/>
        </p:nvSpPr>
        <p:spPr>
          <a:xfrm>
            <a:off x="218066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2" name="Shape 1620"/>
          <p:cNvSpPr/>
          <p:nvPr/>
        </p:nvSpPr>
        <p:spPr>
          <a:xfrm>
            <a:off x="234891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3" name="Shape 1621"/>
          <p:cNvSpPr/>
          <p:nvPr/>
        </p:nvSpPr>
        <p:spPr>
          <a:xfrm>
            <a:off x="25171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4" name="Shape 1622"/>
          <p:cNvSpPr/>
          <p:nvPr/>
        </p:nvSpPr>
        <p:spPr>
          <a:xfrm>
            <a:off x="268541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5" name="Shape 1623"/>
          <p:cNvSpPr/>
          <p:nvPr/>
        </p:nvSpPr>
        <p:spPr>
          <a:xfrm>
            <a:off x="28536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6" name="Shape 1624"/>
          <p:cNvSpPr/>
          <p:nvPr/>
        </p:nvSpPr>
        <p:spPr>
          <a:xfrm>
            <a:off x="302190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7" name="Shape 1625"/>
          <p:cNvSpPr/>
          <p:nvPr/>
        </p:nvSpPr>
        <p:spPr>
          <a:xfrm>
            <a:off x="319015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8" name="Shape 1626"/>
          <p:cNvSpPr/>
          <p:nvPr/>
        </p:nvSpPr>
        <p:spPr>
          <a:xfrm>
            <a:off x="33584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9" name="Shape 1627"/>
          <p:cNvSpPr/>
          <p:nvPr/>
        </p:nvSpPr>
        <p:spPr>
          <a:xfrm>
            <a:off x="352665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0" name="Shape 1628"/>
          <p:cNvSpPr/>
          <p:nvPr/>
        </p:nvSpPr>
        <p:spPr>
          <a:xfrm>
            <a:off x="36949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1" name="Shape 1629"/>
          <p:cNvSpPr/>
          <p:nvPr/>
        </p:nvSpPr>
        <p:spPr>
          <a:xfrm>
            <a:off x="386315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2" name="Shape 1630"/>
          <p:cNvSpPr/>
          <p:nvPr/>
        </p:nvSpPr>
        <p:spPr>
          <a:xfrm>
            <a:off x="403140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3" name="Shape 1631"/>
          <p:cNvSpPr/>
          <p:nvPr/>
        </p:nvSpPr>
        <p:spPr>
          <a:xfrm>
            <a:off x="41996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4" name="Shape 1632"/>
          <p:cNvSpPr/>
          <p:nvPr/>
        </p:nvSpPr>
        <p:spPr>
          <a:xfrm>
            <a:off x="436790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5" name="Shape 1633"/>
          <p:cNvSpPr/>
          <p:nvPr/>
        </p:nvSpPr>
        <p:spPr>
          <a:xfrm>
            <a:off x="45361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6" name="Shape 1634"/>
          <p:cNvSpPr/>
          <p:nvPr/>
        </p:nvSpPr>
        <p:spPr>
          <a:xfrm>
            <a:off x="470440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7" name="Shape 1635"/>
          <p:cNvSpPr/>
          <p:nvPr/>
        </p:nvSpPr>
        <p:spPr>
          <a:xfrm>
            <a:off x="487265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8" name="Shape 1636"/>
          <p:cNvSpPr/>
          <p:nvPr/>
        </p:nvSpPr>
        <p:spPr>
          <a:xfrm>
            <a:off x="50409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9" name="Shape 1637"/>
          <p:cNvSpPr/>
          <p:nvPr/>
        </p:nvSpPr>
        <p:spPr>
          <a:xfrm>
            <a:off x="520915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0" name="Shape 1638"/>
          <p:cNvSpPr/>
          <p:nvPr/>
        </p:nvSpPr>
        <p:spPr>
          <a:xfrm>
            <a:off x="53774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1" name="Shape 1639"/>
          <p:cNvSpPr/>
          <p:nvPr/>
        </p:nvSpPr>
        <p:spPr>
          <a:xfrm>
            <a:off x="554565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2" name="Shape 1640"/>
          <p:cNvSpPr/>
          <p:nvPr/>
        </p:nvSpPr>
        <p:spPr>
          <a:xfrm>
            <a:off x="571390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3" name="Shape 1641"/>
          <p:cNvSpPr/>
          <p:nvPr/>
        </p:nvSpPr>
        <p:spPr>
          <a:xfrm>
            <a:off x="58821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4" name="Shape 1642"/>
          <p:cNvSpPr/>
          <p:nvPr/>
        </p:nvSpPr>
        <p:spPr>
          <a:xfrm>
            <a:off x="605040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5" name="Shape 1643"/>
          <p:cNvSpPr/>
          <p:nvPr/>
        </p:nvSpPr>
        <p:spPr>
          <a:xfrm>
            <a:off x="62186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6" name="Shape 1644"/>
          <p:cNvSpPr/>
          <p:nvPr/>
        </p:nvSpPr>
        <p:spPr>
          <a:xfrm>
            <a:off x="638690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7" name="Shape 1645"/>
          <p:cNvSpPr/>
          <p:nvPr/>
        </p:nvSpPr>
        <p:spPr>
          <a:xfrm>
            <a:off x="655515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8" name="Shape 1646"/>
          <p:cNvSpPr/>
          <p:nvPr/>
        </p:nvSpPr>
        <p:spPr>
          <a:xfrm>
            <a:off x="67234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9" name="Shape 1647"/>
          <p:cNvSpPr/>
          <p:nvPr/>
        </p:nvSpPr>
        <p:spPr>
          <a:xfrm>
            <a:off x="689165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0" name="Shape 1648"/>
          <p:cNvSpPr/>
          <p:nvPr/>
        </p:nvSpPr>
        <p:spPr>
          <a:xfrm>
            <a:off x="70599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1" name="Shape 1649"/>
          <p:cNvSpPr/>
          <p:nvPr/>
        </p:nvSpPr>
        <p:spPr>
          <a:xfrm>
            <a:off x="722814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2" name="Shape 1650"/>
          <p:cNvSpPr/>
          <p:nvPr/>
        </p:nvSpPr>
        <p:spPr>
          <a:xfrm>
            <a:off x="739639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3" name="Shape 1651"/>
          <p:cNvSpPr/>
          <p:nvPr/>
        </p:nvSpPr>
        <p:spPr>
          <a:xfrm>
            <a:off x="75646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4" name="Shape 1652"/>
          <p:cNvSpPr/>
          <p:nvPr/>
        </p:nvSpPr>
        <p:spPr>
          <a:xfrm>
            <a:off x="773289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5" name="Shape 1653"/>
          <p:cNvSpPr/>
          <p:nvPr/>
        </p:nvSpPr>
        <p:spPr>
          <a:xfrm>
            <a:off x="79011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6" name="Shape 1654"/>
          <p:cNvSpPr/>
          <p:nvPr/>
        </p:nvSpPr>
        <p:spPr>
          <a:xfrm>
            <a:off x="806939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7" name="Shape 1655"/>
          <p:cNvSpPr/>
          <p:nvPr/>
        </p:nvSpPr>
        <p:spPr>
          <a:xfrm>
            <a:off x="823764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8" name="Shape 1656"/>
          <p:cNvSpPr/>
          <p:nvPr/>
        </p:nvSpPr>
        <p:spPr>
          <a:xfrm>
            <a:off x="84058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9" name="Shape 1657"/>
          <p:cNvSpPr/>
          <p:nvPr/>
        </p:nvSpPr>
        <p:spPr>
          <a:xfrm>
            <a:off x="857414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0" name="Shape 1658"/>
          <p:cNvSpPr/>
          <p:nvPr/>
        </p:nvSpPr>
        <p:spPr>
          <a:xfrm>
            <a:off x="87423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1" name="Shape 1659"/>
          <p:cNvSpPr/>
          <p:nvPr/>
        </p:nvSpPr>
        <p:spPr>
          <a:xfrm>
            <a:off x="891064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2" name="Shape 1660"/>
          <p:cNvSpPr/>
          <p:nvPr/>
        </p:nvSpPr>
        <p:spPr>
          <a:xfrm>
            <a:off x="907889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3" name="Shape 1661"/>
          <p:cNvSpPr/>
          <p:nvPr/>
        </p:nvSpPr>
        <p:spPr>
          <a:xfrm>
            <a:off x="92471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4" name="Shape 1662"/>
          <p:cNvSpPr/>
          <p:nvPr/>
        </p:nvSpPr>
        <p:spPr>
          <a:xfrm>
            <a:off x="941539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5" name="Shape 1663"/>
          <p:cNvSpPr/>
          <p:nvPr/>
        </p:nvSpPr>
        <p:spPr>
          <a:xfrm>
            <a:off x="95836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6" name="Shape 1664"/>
          <p:cNvSpPr/>
          <p:nvPr/>
        </p:nvSpPr>
        <p:spPr>
          <a:xfrm>
            <a:off x="975189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7" name="Shape 1665"/>
          <p:cNvSpPr/>
          <p:nvPr/>
        </p:nvSpPr>
        <p:spPr>
          <a:xfrm>
            <a:off x="992014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8" name="Shape 1666"/>
          <p:cNvSpPr/>
          <p:nvPr/>
        </p:nvSpPr>
        <p:spPr>
          <a:xfrm>
            <a:off x="100883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9" name="Shape 1667"/>
          <p:cNvSpPr/>
          <p:nvPr/>
        </p:nvSpPr>
        <p:spPr>
          <a:xfrm>
            <a:off x="1025664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0" name="Shape 1668"/>
          <p:cNvSpPr/>
          <p:nvPr/>
        </p:nvSpPr>
        <p:spPr>
          <a:xfrm>
            <a:off x="104248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1" name="Shape 1669"/>
          <p:cNvSpPr/>
          <p:nvPr/>
        </p:nvSpPr>
        <p:spPr>
          <a:xfrm>
            <a:off x="1059314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2" name="Shape 1670"/>
          <p:cNvSpPr/>
          <p:nvPr/>
        </p:nvSpPr>
        <p:spPr>
          <a:xfrm>
            <a:off x="1076139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3" name="Shape 1671"/>
          <p:cNvSpPr/>
          <p:nvPr/>
        </p:nvSpPr>
        <p:spPr>
          <a:xfrm>
            <a:off x="109296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4" name="Shape 1672"/>
          <p:cNvSpPr/>
          <p:nvPr/>
        </p:nvSpPr>
        <p:spPr>
          <a:xfrm>
            <a:off x="1109789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5" name="Shape 1673"/>
          <p:cNvSpPr/>
          <p:nvPr/>
        </p:nvSpPr>
        <p:spPr>
          <a:xfrm>
            <a:off x="112661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6" name="Shape 1674"/>
          <p:cNvSpPr/>
          <p:nvPr/>
        </p:nvSpPr>
        <p:spPr>
          <a:xfrm>
            <a:off x="1143438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7" name="Shape 1675"/>
          <p:cNvSpPr/>
          <p:nvPr/>
        </p:nvSpPr>
        <p:spPr>
          <a:xfrm>
            <a:off x="1160263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8" name="Shape 1676"/>
          <p:cNvSpPr/>
          <p:nvPr/>
        </p:nvSpPr>
        <p:spPr>
          <a:xfrm>
            <a:off x="117708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9" name="Shape 1677"/>
          <p:cNvSpPr/>
          <p:nvPr/>
        </p:nvSpPr>
        <p:spPr>
          <a:xfrm>
            <a:off x="1193913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0" name="Shape 1678"/>
          <p:cNvSpPr/>
          <p:nvPr/>
        </p:nvSpPr>
        <p:spPr>
          <a:xfrm>
            <a:off x="121073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1" name="Shape 1679"/>
          <p:cNvSpPr/>
          <p:nvPr/>
        </p:nvSpPr>
        <p:spPr>
          <a:xfrm>
            <a:off x="-658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2" name="Shape 1680"/>
          <p:cNvSpPr/>
          <p:nvPr/>
        </p:nvSpPr>
        <p:spPr>
          <a:xfrm>
            <a:off x="16166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3" name="Shape 1681"/>
          <p:cNvSpPr/>
          <p:nvPr/>
        </p:nvSpPr>
        <p:spPr>
          <a:xfrm>
            <a:off x="32991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4" name="Shape 1682"/>
          <p:cNvSpPr/>
          <p:nvPr/>
        </p:nvSpPr>
        <p:spPr>
          <a:xfrm>
            <a:off x="49816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5" name="Shape 1683"/>
          <p:cNvSpPr/>
          <p:nvPr/>
        </p:nvSpPr>
        <p:spPr>
          <a:xfrm>
            <a:off x="66641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6" name="Shape 1684"/>
          <p:cNvSpPr/>
          <p:nvPr/>
        </p:nvSpPr>
        <p:spPr>
          <a:xfrm>
            <a:off x="8346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7" name="Shape 1685"/>
          <p:cNvSpPr/>
          <p:nvPr/>
        </p:nvSpPr>
        <p:spPr>
          <a:xfrm>
            <a:off x="100291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8" name="Shape 1686"/>
          <p:cNvSpPr/>
          <p:nvPr/>
        </p:nvSpPr>
        <p:spPr>
          <a:xfrm>
            <a:off x="11711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9" name="Shape 1687"/>
          <p:cNvSpPr/>
          <p:nvPr/>
        </p:nvSpPr>
        <p:spPr>
          <a:xfrm>
            <a:off x="133941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0" name="Shape 1688"/>
          <p:cNvSpPr/>
          <p:nvPr/>
        </p:nvSpPr>
        <p:spPr>
          <a:xfrm>
            <a:off x="150766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1" name="Shape 1689"/>
          <p:cNvSpPr/>
          <p:nvPr/>
        </p:nvSpPr>
        <p:spPr>
          <a:xfrm>
            <a:off x="16759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2" name="Shape 1690"/>
          <p:cNvSpPr/>
          <p:nvPr/>
        </p:nvSpPr>
        <p:spPr>
          <a:xfrm>
            <a:off x="184416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3" name="Shape 1691"/>
          <p:cNvSpPr/>
          <p:nvPr/>
        </p:nvSpPr>
        <p:spPr>
          <a:xfrm>
            <a:off x="20124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4" name="Shape 1692"/>
          <p:cNvSpPr/>
          <p:nvPr/>
        </p:nvSpPr>
        <p:spPr>
          <a:xfrm>
            <a:off x="218066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5" name="Shape 1693"/>
          <p:cNvSpPr/>
          <p:nvPr/>
        </p:nvSpPr>
        <p:spPr>
          <a:xfrm>
            <a:off x="234891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6" name="Shape 1694"/>
          <p:cNvSpPr/>
          <p:nvPr/>
        </p:nvSpPr>
        <p:spPr>
          <a:xfrm>
            <a:off x="25171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7" name="Shape 1695"/>
          <p:cNvSpPr/>
          <p:nvPr/>
        </p:nvSpPr>
        <p:spPr>
          <a:xfrm>
            <a:off x="268541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8" name="Shape 1696"/>
          <p:cNvSpPr/>
          <p:nvPr/>
        </p:nvSpPr>
        <p:spPr>
          <a:xfrm>
            <a:off x="28536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9" name="Shape 1697"/>
          <p:cNvSpPr/>
          <p:nvPr/>
        </p:nvSpPr>
        <p:spPr>
          <a:xfrm>
            <a:off x="302190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0" name="Shape 1698"/>
          <p:cNvSpPr/>
          <p:nvPr/>
        </p:nvSpPr>
        <p:spPr>
          <a:xfrm>
            <a:off x="319015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1" name="Shape 1699"/>
          <p:cNvSpPr/>
          <p:nvPr/>
        </p:nvSpPr>
        <p:spPr>
          <a:xfrm>
            <a:off x="33584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2" name="Shape 1700"/>
          <p:cNvSpPr/>
          <p:nvPr/>
        </p:nvSpPr>
        <p:spPr>
          <a:xfrm>
            <a:off x="352665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3" name="Shape 1701"/>
          <p:cNvSpPr/>
          <p:nvPr/>
        </p:nvSpPr>
        <p:spPr>
          <a:xfrm>
            <a:off x="36949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4" name="Shape 1702"/>
          <p:cNvSpPr/>
          <p:nvPr/>
        </p:nvSpPr>
        <p:spPr>
          <a:xfrm>
            <a:off x="386315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5" name="Shape 1703"/>
          <p:cNvSpPr/>
          <p:nvPr/>
        </p:nvSpPr>
        <p:spPr>
          <a:xfrm>
            <a:off x="403140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6" name="Shape 1704"/>
          <p:cNvSpPr/>
          <p:nvPr/>
        </p:nvSpPr>
        <p:spPr>
          <a:xfrm>
            <a:off x="41996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7" name="Shape 1705"/>
          <p:cNvSpPr/>
          <p:nvPr/>
        </p:nvSpPr>
        <p:spPr>
          <a:xfrm>
            <a:off x="436790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8" name="Shape 1706"/>
          <p:cNvSpPr/>
          <p:nvPr/>
        </p:nvSpPr>
        <p:spPr>
          <a:xfrm>
            <a:off x="45361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9" name="Shape 1707"/>
          <p:cNvSpPr/>
          <p:nvPr/>
        </p:nvSpPr>
        <p:spPr>
          <a:xfrm>
            <a:off x="470440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0" name="Shape 1708"/>
          <p:cNvSpPr/>
          <p:nvPr/>
        </p:nvSpPr>
        <p:spPr>
          <a:xfrm>
            <a:off x="487265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1" name="Shape 1709"/>
          <p:cNvSpPr/>
          <p:nvPr/>
        </p:nvSpPr>
        <p:spPr>
          <a:xfrm>
            <a:off x="50409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2" name="Shape 1710"/>
          <p:cNvSpPr/>
          <p:nvPr/>
        </p:nvSpPr>
        <p:spPr>
          <a:xfrm>
            <a:off x="520915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3" name="Shape 1711"/>
          <p:cNvSpPr/>
          <p:nvPr/>
        </p:nvSpPr>
        <p:spPr>
          <a:xfrm>
            <a:off x="53774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4" name="Shape 1712"/>
          <p:cNvSpPr/>
          <p:nvPr/>
        </p:nvSpPr>
        <p:spPr>
          <a:xfrm>
            <a:off x="554565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5" name="Shape 1713"/>
          <p:cNvSpPr/>
          <p:nvPr/>
        </p:nvSpPr>
        <p:spPr>
          <a:xfrm>
            <a:off x="571390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6" name="Shape 1714"/>
          <p:cNvSpPr/>
          <p:nvPr/>
        </p:nvSpPr>
        <p:spPr>
          <a:xfrm>
            <a:off x="58821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7" name="Shape 1715"/>
          <p:cNvSpPr/>
          <p:nvPr/>
        </p:nvSpPr>
        <p:spPr>
          <a:xfrm>
            <a:off x="605040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8" name="Shape 1716"/>
          <p:cNvSpPr/>
          <p:nvPr/>
        </p:nvSpPr>
        <p:spPr>
          <a:xfrm>
            <a:off x="62186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9" name="Shape 1717"/>
          <p:cNvSpPr/>
          <p:nvPr/>
        </p:nvSpPr>
        <p:spPr>
          <a:xfrm>
            <a:off x="638690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0" name="Shape 1718"/>
          <p:cNvSpPr/>
          <p:nvPr/>
        </p:nvSpPr>
        <p:spPr>
          <a:xfrm>
            <a:off x="655515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1" name="Shape 1719"/>
          <p:cNvSpPr/>
          <p:nvPr/>
        </p:nvSpPr>
        <p:spPr>
          <a:xfrm>
            <a:off x="67234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2" name="Shape 1720"/>
          <p:cNvSpPr/>
          <p:nvPr/>
        </p:nvSpPr>
        <p:spPr>
          <a:xfrm>
            <a:off x="689165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3" name="Shape 1721"/>
          <p:cNvSpPr/>
          <p:nvPr/>
        </p:nvSpPr>
        <p:spPr>
          <a:xfrm>
            <a:off x="70599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4" name="Shape 1722"/>
          <p:cNvSpPr/>
          <p:nvPr/>
        </p:nvSpPr>
        <p:spPr>
          <a:xfrm>
            <a:off x="722814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5" name="Shape 1723"/>
          <p:cNvSpPr/>
          <p:nvPr/>
        </p:nvSpPr>
        <p:spPr>
          <a:xfrm>
            <a:off x="739639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6" name="Shape 1724"/>
          <p:cNvSpPr/>
          <p:nvPr/>
        </p:nvSpPr>
        <p:spPr>
          <a:xfrm>
            <a:off x="75646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7" name="Shape 1725"/>
          <p:cNvSpPr/>
          <p:nvPr/>
        </p:nvSpPr>
        <p:spPr>
          <a:xfrm>
            <a:off x="773289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8" name="Shape 1726"/>
          <p:cNvSpPr/>
          <p:nvPr/>
        </p:nvSpPr>
        <p:spPr>
          <a:xfrm>
            <a:off x="79011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9" name="Shape 1727"/>
          <p:cNvSpPr/>
          <p:nvPr/>
        </p:nvSpPr>
        <p:spPr>
          <a:xfrm>
            <a:off x="806939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0" name="Shape 1728"/>
          <p:cNvSpPr/>
          <p:nvPr/>
        </p:nvSpPr>
        <p:spPr>
          <a:xfrm>
            <a:off x="823764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1" name="Shape 1729"/>
          <p:cNvSpPr/>
          <p:nvPr/>
        </p:nvSpPr>
        <p:spPr>
          <a:xfrm>
            <a:off x="84058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2" name="Shape 1730"/>
          <p:cNvSpPr/>
          <p:nvPr/>
        </p:nvSpPr>
        <p:spPr>
          <a:xfrm>
            <a:off x="857414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3" name="Shape 1731"/>
          <p:cNvSpPr/>
          <p:nvPr/>
        </p:nvSpPr>
        <p:spPr>
          <a:xfrm>
            <a:off x="87423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4" name="Shape 1732"/>
          <p:cNvSpPr/>
          <p:nvPr/>
        </p:nvSpPr>
        <p:spPr>
          <a:xfrm>
            <a:off x="891064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5" name="Shape 1733"/>
          <p:cNvSpPr/>
          <p:nvPr/>
        </p:nvSpPr>
        <p:spPr>
          <a:xfrm>
            <a:off x="907889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6" name="Shape 1734"/>
          <p:cNvSpPr/>
          <p:nvPr/>
        </p:nvSpPr>
        <p:spPr>
          <a:xfrm>
            <a:off x="92471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7" name="Shape 1735"/>
          <p:cNvSpPr/>
          <p:nvPr/>
        </p:nvSpPr>
        <p:spPr>
          <a:xfrm>
            <a:off x="941539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8" name="Shape 1736"/>
          <p:cNvSpPr/>
          <p:nvPr/>
        </p:nvSpPr>
        <p:spPr>
          <a:xfrm>
            <a:off x="95836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9" name="Shape 1737"/>
          <p:cNvSpPr/>
          <p:nvPr/>
        </p:nvSpPr>
        <p:spPr>
          <a:xfrm>
            <a:off x="975189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0" name="Shape 1738"/>
          <p:cNvSpPr/>
          <p:nvPr/>
        </p:nvSpPr>
        <p:spPr>
          <a:xfrm>
            <a:off x="992014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1" name="Shape 1739"/>
          <p:cNvSpPr/>
          <p:nvPr/>
        </p:nvSpPr>
        <p:spPr>
          <a:xfrm>
            <a:off x="100883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2" name="Shape 1740"/>
          <p:cNvSpPr/>
          <p:nvPr/>
        </p:nvSpPr>
        <p:spPr>
          <a:xfrm>
            <a:off x="1025664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3" name="Shape 1741"/>
          <p:cNvSpPr/>
          <p:nvPr/>
        </p:nvSpPr>
        <p:spPr>
          <a:xfrm>
            <a:off x="104248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4" name="Shape 1742"/>
          <p:cNvSpPr/>
          <p:nvPr/>
        </p:nvSpPr>
        <p:spPr>
          <a:xfrm>
            <a:off x="1059314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5" name="Shape 1743"/>
          <p:cNvSpPr/>
          <p:nvPr/>
        </p:nvSpPr>
        <p:spPr>
          <a:xfrm>
            <a:off x="1076139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6" name="Shape 1744"/>
          <p:cNvSpPr/>
          <p:nvPr/>
        </p:nvSpPr>
        <p:spPr>
          <a:xfrm>
            <a:off x="109296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7" name="Shape 1745"/>
          <p:cNvSpPr/>
          <p:nvPr/>
        </p:nvSpPr>
        <p:spPr>
          <a:xfrm>
            <a:off x="1109789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8" name="Shape 1746"/>
          <p:cNvSpPr/>
          <p:nvPr/>
        </p:nvSpPr>
        <p:spPr>
          <a:xfrm>
            <a:off x="112661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9" name="Shape 1747"/>
          <p:cNvSpPr/>
          <p:nvPr/>
        </p:nvSpPr>
        <p:spPr>
          <a:xfrm>
            <a:off x="1143438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0" name="Shape 1748"/>
          <p:cNvSpPr/>
          <p:nvPr/>
        </p:nvSpPr>
        <p:spPr>
          <a:xfrm>
            <a:off x="1160263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1" name="Shape 1749"/>
          <p:cNvSpPr/>
          <p:nvPr/>
        </p:nvSpPr>
        <p:spPr>
          <a:xfrm>
            <a:off x="117708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2" name="Shape 1750"/>
          <p:cNvSpPr/>
          <p:nvPr/>
        </p:nvSpPr>
        <p:spPr>
          <a:xfrm>
            <a:off x="1193913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3" name="Shape 1751"/>
          <p:cNvSpPr/>
          <p:nvPr/>
        </p:nvSpPr>
        <p:spPr>
          <a:xfrm>
            <a:off x="121073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4" name="Shape 1752"/>
          <p:cNvSpPr/>
          <p:nvPr/>
        </p:nvSpPr>
        <p:spPr>
          <a:xfrm>
            <a:off x="-658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5" name="Shape 1753"/>
          <p:cNvSpPr/>
          <p:nvPr/>
        </p:nvSpPr>
        <p:spPr>
          <a:xfrm>
            <a:off x="16166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6" name="Shape 1754"/>
          <p:cNvSpPr/>
          <p:nvPr/>
        </p:nvSpPr>
        <p:spPr>
          <a:xfrm>
            <a:off x="32991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7" name="Shape 1755"/>
          <p:cNvSpPr/>
          <p:nvPr/>
        </p:nvSpPr>
        <p:spPr>
          <a:xfrm>
            <a:off x="49816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8" name="Shape 1756"/>
          <p:cNvSpPr/>
          <p:nvPr/>
        </p:nvSpPr>
        <p:spPr>
          <a:xfrm>
            <a:off x="66641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9" name="Shape 1757"/>
          <p:cNvSpPr/>
          <p:nvPr/>
        </p:nvSpPr>
        <p:spPr>
          <a:xfrm>
            <a:off x="8346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0" name="Shape 1758"/>
          <p:cNvSpPr/>
          <p:nvPr/>
        </p:nvSpPr>
        <p:spPr>
          <a:xfrm>
            <a:off x="100291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1" name="Shape 1759"/>
          <p:cNvSpPr/>
          <p:nvPr/>
        </p:nvSpPr>
        <p:spPr>
          <a:xfrm>
            <a:off x="11711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2" name="Shape 1760"/>
          <p:cNvSpPr/>
          <p:nvPr/>
        </p:nvSpPr>
        <p:spPr>
          <a:xfrm>
            <a:off x="133941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3" name="Shape 1761"/>
          <p:cNvSpPr/>
          <p:nvPr/>
        </p:nvSpPr>
        <p:spPr>
          <a:xfrm>
            <a:off x="150766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4" name="Shape 1762"/>
          <p:cNvSpPr/>
          <p:nvPr/>
        </p:nvSpPr>
        <p:spPr>
          <a:xfrm>
            <a:off x="16759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5" name="Shape 1763"/>
          <p:cNvSpPr/>
          <p:nvPr/>
        </p:nvSpPr>
        <p:spPr>
          <a:xfrm>
            <a:off x="184416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6" name="Shape 1764"/>
          <p:cNvSpPr/>
          <p:nvPr/>
        </p:nvSpPr>
        <p:spPr>
          <a:xfrm>
            <a:off x="20124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7" name="Shape 1765"/>
          <p:cNvSpPr/>
          <p:nvPr/>
        </p:nvSpPr>
        <p:spPr>
          <a:xfrm>
            <a:off x="218066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8" name="Shape 1766"/>
          <p:cNvSpPr/>
          <p:nvPr/>
        </p:nvSpPr>
        <p:spPr>
          <a:xfrm>
            <a:off x="234891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9" name="Shape 1767"/>
          <p:cNvSpPr/>
          <p:nvPr/>
        </p:nvSpPr>
        <p:spPr>
          <a:xfrm>
            <a:off x="25171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0" name="Shape 1768"/>
          <p:cNvSpPr/>
          <p:nvPr/>
        </p:nvSpPr>
        <p:spPr>
          <a:xfrm>
            <a:off x="268541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1" name="Shape 1769"/>
          <p:cNvSpPr/>
          <p:nvPr/>
        </p:nvSpPr>
        <p:spPr>
          <a:xfrm>
            <a:off x="28536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2" name="Shape 1770"/>
          <p:cNvSpPr/>
          <p:nvPr/>
        </p:nvSpPr>
        <p:spPr>
          <a:xfrm>
            <a:off x="302190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3" name="Shape 1771"/>
          <p:cNvSpPr/>
          <p:nvPr/>
        </p:nvSpPr>
        <p:spPr>
          <a:xfrm>
            <a:off x="319015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4" name="Shape 1772"/>
          <p:cNvSpPr/>
          <p:nvPr/>
        </p:nvSpPr>
        <p:spPr>
          <a:xfrm>
            <a:off x="33584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5" name="Shape 1773"/>
          <p:cNvSpPr/>
          <p:nvPr/>
        </p:nvSpPr>
        <p:spPr>
          <a:xfrm>
            <a:off x="352665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6" name="Shape 1774"/>
          <p:cNvSpPr/>
          <p:nvPr/>
        </p:nvSpPr>
        <p:spPr>
          <a:xfrm>
            <a:off x="36949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7" name="Shape 1775"/>
          <p:cNvSpPr/>
          <p:nvPr/>
        </p:nvSpPr>
        <p:spPr>
          <a:xfrm>
            <a:off x="386315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8" name="Shape 1776"/>
          <p:cNvSpPr/>
          <p:nvPr/>
        </p:nvSpPr>
        <p:spPr>
          <a:xfrm>
            <a:off x="403140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9" name="Shape 1777"/>
          <p:cNvSpPr/>
          <p:nvPr/>
        </p:nvSpPr>
        <p:spPr>
          <a:xfrm>
            <a:off x="41996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0" name="Shape 1778"/>
          <p:cNvSpPr/>
          <p:nvPr/>
        </p:nvSpPr>
        <p:spPr>
          <a:xfrm>
            <a:off x="436790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1" name="Shape 1779"/>
          <p:cNvSpPr/>
          <p:nvPr/>
        </p:nvSpPr>
        <p:spPr>
          <a:xfrm>
            <a:off x="45361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2" name="Shape 1780"/>
          <p:cNvSpPr/>
          <p:nvPr/>
        </p:nvSpPr>
        <p:spPr>
          <a:xfrm>
            <a:off x="470440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3" name="Shape 1781"/>
          <p:cNvSpPr/>
          <p:nvPr/>
        </p:nvSpPr>
        <p:spPr>
          <a:xfrm>
            <a:off x="487265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4" name="Shape 1782"/>
          <p:cNvSpPr/>
          <p:nvPr/>
        </p:nvSpPr>
        <p:spPr>
          <a:xfrm>
            <a:off x="50409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5" name="Shape 1783"/>
          <p:cNvSpPr/>
          <p:nvPr/>
        </p:nvSpPr>
        <p:spPr>
          <a:xfrm>
            <a:off x="520915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6" name="Shape 1784"/>
          <p:cNvSpPr/>
          <p:nvPr/>
        </p:nvSpPr>
        <p:spPr>
          <a:xfrm>
            <a:off x="53774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7" name="Shape 1785"/>
          <p:cNvSpPr/>
          <p:nvPr/>
        </p:nvSpPr>
        <p:spPr>
          <a:xfrm>
            <a:off x="554565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8" name="Shape 1786"/>
          <p:cNvSpPr/>
          <p:nvPr/>
        </p:nvSpPr>
        <p:spPr>
          <a:xfrm>
            <a:off x="571390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9" name="Shape 1787"/>
          <p:cNvSpPr/>
          <p:nvPr/>
        </p:nvSpPr>
        <p:spPr>
          <a:xfrm>
            <a:off x="58821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0" name="Shape 1788"/>
          <p:cNvSpPr/>
          <p:nvPr/>
        </p:nvSpPr>
        <p:spPr>
          <a:xfrm>
            <a:off x="605040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1" name="Shape 1789"/>
          <p:cNvSpPr/>
          <p:nvPr/>
        </p:nvSpPr>
        <p:spPr>
          <a:xfrm>
            <a:off x="62186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2" name="Shape 1790"/>
          <p:cNvSpPr/>
          <p:nvPr/>
        </p:nvSpPr>
        <p:spPr>
          <a:xfrm>
            <a:off x="638690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3" name="Shape 1791"/>
          <p:cNvSpPr/>
          <p:nvPr/>
        </p:nvSpPr>
        <p:spPr>
          <a:xfrm>
            <a:off x="655515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4" name="Shape 1792"/>
          <p:cNvSpPr/>
          <p:nvPr/>
        </p:nvSpPr>
        <p:spPr>
          <a:xfrm>
            <a:off x="67234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5" name="Shape 1793"/>
          <p:cNvSpPr/>
          <p:nvPr/>
        </p:nvSpPr>
        <p:spPr>
          <a:xfrm>
            <a:off x="689165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6" name="Shape 1794"/>
          <p:cNvSpPr/>
          <p:nvPr/>
        </p:nvSpPr>
        <p:spPr>
          <a:xfrm>
            <a:off x="70599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7" name="Shape 1795"/>
          <p:cNvSpPr/>
          <p:nvPr/>
        </p:nvSpPr>
        <p:spPr>
          <a:xfrm>
            <a:off x="722814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8" name="Shape 1796"/>
          <p:cNvSpPr/>
          <p:nvPr/>
        </p:nvSpPr>
        <p:spPr>
          <a:xfrm>
            <a:off x="739639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9" name="Shape 1797"/>
          <p:cNvSpPr/>
          <p:nvPr/>
        </p:nvSpPr>
        <p:spPr>
          <a:xfrm>
            <a:off x="75646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0" name="Shape 1798"/>
          <p:cNvSpPr/>
          <p:nvPr/>
        </p:nvSpPr>
        <p:spPr>
          <a:xfrm>
            <a:off x="773289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1" name="Shape 1799"/>
          <p:cNvSpPr/>
          <p:nvPr/>
        </p:nvSpPr>
        <p:spPr>
          <a:xfrm>
            <a:off x="79011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2" name="Shape 1800"/>
          <p:cNvSpPr/>
          <p:nvPr/>
        </p:nvSpPr>
        <p:spPr>
          <a:xfrm>
            <a:off x="806939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3" name="Shape 1801"/>
          <p:cNvSpPr/>
          <p:nvPr/>
        </p:nvSpPr>
        <p:spPr>
          <a:xfrm>
            <a:off x="823764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4" name="Shape 1802"/>
          <p:cNvSpPr/>
          <p:nvPr/>
        </p:nvSpPr>
        <p:spPr>
          <a:xfrm>
            <a:off x="84058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5" name="Shape 1803"/>
          <p:cNvSpPr/>
          <p:nvPr/>
        </p:nvSpPr>
        <p:spPr>
          <a:xfrm>
            <a:off x="857414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6" name="Shape 1804"/>
          <p:cNvSpPr/>
          <p:nvPr/>
        </p:nvSpPr>
        <p:spPr>
          <a:xfrm>
            <a:off x="87423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7" name="Shape 1805"/>
          <p:cNvSpPr/>
          <p:nvPr/>
        </p:nvSpPr>
        <p:spPr>
          <a:xfrm>
            <a:off x="891064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8" name="Shape 1806"/>
          <p:cNvSpPr/>
          <p:nvPr/>
        </p:nvSpPr>
        <p:spPr>
          <a:xfrm>
            <a:off x="907889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9" name="Shape 1807"/>
          <p:cNvSpPr/>
          <p:nvPr/>
        </p:nvSpPr>
        <p:spPr>
          <a:xfrm>
            <a:off x="92471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0" name="Shape 1808"/>
          <p:cNvSpPr/>
          <p:nvPr/>
        </p:nvSpPr>
        <p:spPr>
          <a:xfrm>
            <a:off x="941539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1" name="Shape 1809"/>
          <p:cNvSpPr/>
          <p:nvPr/>
        </p:nvSpPr>
        <p:spPr>
          <a:xfrm>
            <a:off x="95836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2" name="Shape 1810"/>
          <p:cNvSpPr/>
          <p:nvPr/>
        </p:nvSpPr>
        <p:spPr>
          <a:xfrm>
            <a:off x="975189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3" name="Shape 1811"/>
          <p:cNvSpPr/>
          <p:nvPr/>
        </p:nvSpPr>
        <p:spPr>
          <a:xfrm>
            <a:off x="992014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4" name="Shape 1812"/>
          <p:cNvSpPr/>
          <p:nvPr/>
        </p:nvSpPr>
        <p:spPr>
          <a:xfrm>
            <a:off x="100883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5" name="Shape 1813"/>
          <p:cNvSpPr/>
          <p:nvPr/>
        </p:nvSpPr>
        <p:spPr>
          <a:xfrm>
            <a:off x="1025664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6" name="Shape 1814"/>
          <p:cNvSpPr/>
          <p:nvPr/>
        </p:nvSpPr>
        <p:spPr>
          <a:xfrm>
            <a:off x="104248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7" name="Shape 1815"/>
          <p:cNvSpPr/>
          <p:nvPr/>
        </p:nvSpPr>
        <p:spPr>
          <a:xfrm>
            <a:off x="1059314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8" name="Shape 1816"/>
          <p:cNvSpPr/>
          <p:nvPr/>
        </p:nvSpPr>
        <p:spPr>
          <a:xfrm>
            <a:off x="1076139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9" name="Shape 1817"/>
          <p:cNvSpPr/>
          <p:nvPr/>
        </p:nvSpPr>
        <p:spPr>
          <a:xfrm>
            <a:off x="109296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0" name="Shape 1818"/>
          <p:cNvSpPr/>
          <p:nvPr/>
        </p:nvSpPr>
        <p:spPr>
          <a:xfrm>
            <a:off x="1109789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1" name="Shape 1819"/>
          <p:cNvSpPr/>
          <p:nvPr/>
        </p:nvSpPr>
        <p:spPr>
          <a:xfrm>
            <a:off x="112661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2" name="Shape 1820"/>
          <p:cNvSpPr/>
          <p:nvPr/>
        </p:nvSpPr>
        <p:spPr>
          <a:xfrm>
            <a:off x="1143438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3" name="Shape 1821"/>
          <p:cNvSpPr/>
          <p:nvPr/>
        </p:nvSpPr>
        <p:spPr>
          <a:xfrm>
            <a:off x="1160263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4" name="Shape 1822"/>
          <p:cNvSpPr/>
          <p:nvPr/>
        </p:nvSpPr>
        <p:spPr>
          <a:xfrm>
            <a:off x="117708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5" name="Shape 1823"/>
          <p:cNvSpPr/>
          <p:nvPr/>
        </p:nvSpPr>
        <p:spPr>
          <a:xfrm>
            <a:off x="1193913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6" name="Shape 1824"/>
          <p:cNvSpPr/>
          <p:nvPr/>
        </p:nvSpPr>
        <p:spPr>
          <a:xfrm>
            <a:off x="121073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7" name="Shape 1825"/>
          <p:cNvSpPr/>
          <p:nvPr/>
        </p:nvSpPr>
        <p:spPr>
          <a:xfrm>
            <a:off x="-658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8" name="Shape 1826"/>
          <p:cNvSpPr/>
          <p:nvPr/>
        </p:nvSpPr>
        <p:spPr>
          <a:xfrm>
            <a:off x="16166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9" name="Shape 1827"/>
          <p:cNvSpPr/>
          <p:nvPr/>
        </p:nvSpPr>
        <p:spPr>
          <a:xfrm>
            <a:off x="32991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0" name="Shape 1828"/>
          <p:cNvSpPr/>
          <p:nvPr/>
        </p:nvSpPr>
        <p:spPr>
          <a:xfrm>
            <a:off x="49816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1" name="Shape 1829"/>
          <p:cNvSpPr/>
          <p:nvPr/>
        </p:nvSpPr>
        <p:spPr>
          <a:xfrm>
            <a:off x="66641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2" name="Shape 1830"/>
          <p:cNvSpPr/>
          <p:nvPr/>
        </p:nvSpPr>
        <p:spPr>
          <a:xfrm>
            <a:off x="8346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3" name="Shape 1831"/>
          <p:cNvSpPr/>
          <p:nvPr/>
        </p:nvSpPr>
        <p:spPr>
          <a:xfrm>
            <a:off x="100291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4" name="Shape 1832"/>
          <p:cNvSpPr/>
          <p:nvPr/>
        </p:nvSpPr>
        <p:spPr>
          <a:xfrm>
            <a:off x="11711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5" name="Shape 1833"/>
          <p:cNvSpPr/>
          <p:nvPr/>
        </p:nvSpPr>
        <p:spPr>
          <a:xfrm>
            <a:off x="133941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6" name="Shape 1834"/>
          <p:cNvSpPr/>
          <p:nvPr/>
        </p:nvSpPr>
        <p:spPr>
          <a:xfrm>
            <a:off x="150766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7" name="Shape 1835"/>
          <p:cNvSpPr/>
          <p:nvPr/>
        </p:nvSpPr>
        <p:spPr>
          <a:xfrm>
            <a:off x="16759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8" name="Shape 1836"/>
          <p:cNvSpPr/>
          <p:nvPr/>
        </p:nvSpPr>
        <p:spPr>
          <a:xfrm>
            <a:off x="184416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9" name="Shape 1837"/>
          <p:cNvSpPr/>
          <p:nvPr/>
        </p:nvSpPr>
        <p:spPr>
          <a:xfrm>
            <a:off x="20124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0" name="Shape 1838"/>
          <p:cNvSpPr/>
          <p:nvPr/>
        </p:nvSpPr>
        <p:spPr>
          <a:xfrm>
            <a:off x="218066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1" name="Shape 1839"/>
          <p:cNvSpPr/>
          <p:nvPr/>
        </p:nvSpPr>
        <p:spPr>
          <a:xfrm>
            <a:off x="234891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2" name="Shape 1840"/>
          <p:cNvSpPr/>
          <p:nvPr/>
        </p:nvSpPr>
        <p:spPr>
          <a:xfrm>
            <a:off x="25171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3" name="Shape 1841"/>
          <p:cNvSpPr/>
          <p:nvPr/>
        </p:nvSpPr>
        <p:spPr>
          <a:xfrm>
            <a:off x="268541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4" name="Shape 1842"/>
          <p:cNvSpPr/>
          <p:nvPr/>
        </p:nvSpPr>
        <p:spPr>
          <a:xfrm>
            <a:off x="28536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5" name="Shape 1843"/>
          <p:cNvSpPr/>
          <p:nvPr/>
        </p:nvSpPr>
        <p:spPr>
          <a:xfrm>
            <a:off x="302190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6" name="Shape 1844"/>
          <p:cNvSpPr/>
          <p:nvPr/>
        </p:nvSpPr>
        <p:spPr>
          <a:xfrm>
            <a:off x="319015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7" name="Shape 1845"/>
          <p:cNvSpPr/>
          <p:nvPr/>
        </p:nvSpPr>
        <p:spPr>
          <a:xfrm>
            <a:off x="33584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8" name="Shape 1846"/>
          <p:cNvSpPr/>
          <p:nvPr/>
        </p:nvSpPr>
        <p:spPr>
          <a:xfrm>
            <a:off x="352665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9" name="Shape 1847"/>
          <p:cNvSpPr/>
          <p:nvPr/>
        </p:nvSpPr>
        <p:spPr>
          <a:xfrm>
            <a:off x="36949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0" name="Shape 1848"/>
          <p:cNvSpPr/>
          <p:nvPr/>
        </p:nvSpPr>
        <p:spPr>
          <a:xfrm>
            <a:off x="386315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1" name="Shape 1849"/>
          <p:cNvSpPr/>
          <p:nvPr/>
        </p:nvSpPr>
        <p:spPr>
          <a:xfrm>
            <a:off x="403140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2" name="Shape 1850"/>
          <p:cNvSpPr/>
          <p:nvPr/>
        </p:nvSpPr>
        <p:spPr>
          <a:xfrm>
            <a:off x="41996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3" name="Shape 1851"/>
          <p:cNvSpPr/>
          <p:nvPr/>
        </p:nvSpPr>
        <p:spPr>
          <a:xfrm>
            <a:off x="436790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4" name="Shape 1852"/>
          <p:cNvSpPr/>
          <p:nvPr/>
        </p:nvSpPr>
        <p:spPr>
          <a:xfrm>
            <a:off x="45361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5" name="Shape 1853"/>
          <p:cNvSpPr/>
          <p:nvPr/>
        </p:nvSpPr>
        <p:spPr>
          <a:xfrm>
            <a:off x="470440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6" name="Shape 1854"/>
          <p:cNvSpPr/>
          <p:nvPr/>
        </p:nvSpPr>
        <p:spPr>
          <a:xfrm>
            <a:off x="487265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7" name="Shape 1855"/>
          <p:cNvSpPr/>
          <p:nvPr/>
        </p:nvSpPr>
        <p:spPr>
          <a:xfrm>
            <a:off x="50409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8" name="Shape 1856"/>
          <p:cNvSpPr/>
          <p:nvPr/>
        </p:nvSpPr>
        <p:spPr>
          <a:xfrm>
            <a:off x="520915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9" name="Shape 1857"/>
          <p:cNvSpPr/>
          <p:nvPr/>
        </p:nvSpPr>
        <p:spPr>
          <a:xfrm>
            <a:off x="53774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0" name="Shape 1858"/>
          <p:cNvSpPr/>
          <p:nvPr/>
        </p:nvSpPr>
        <p:spPr>
          <a:xfrm>
            <a:off x="554565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1" name="Shape 1859"/>
          <p:cNvSpPr/>
          <p:nvPr/>
        </p:nvSpPr>
        <p:spPr>
          <a:xfrm>
            <a:off x="571390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2" name="Shape 1860"/>
          <p:cNvSpPr/>
          <p:nvPr/>
        </p:nvSpPr>
        <p:spPr>
          <a:xfrm>
            <a:off x="58821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3" name="Shape 1861"/>
          <p:cNvSpPr/>
          <p:nvPr/>
        </p:nvSpPr>
        <p:spPr>
          <a:xfrm>
            <a:off x="605040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4" name="Shape 1862"/>
          <p:cNvSpPr/>
          <p:nvPr/>
        </p:nvSpPr>
        <p:spPr>
          <a:xfrm>
            <a:off x="62186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5" name="Shape 1863"/>
          <p:cNvSpPr/>
          <p:nvPr/>
        </p:nvSpPr>
        <p:spPr>
          <a:xfrm>
            <a:off x="638690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6" name="Shape 1864"/>
          <p:cNvSpPr/>
          <p:nvPr/>
        </p:nvSpPr>
        <p:spPr>
          <a:xfrm>
            <a:off x="655515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7" name="Shape 1865"/>
          <p:cNvSpPr/>
          <p:nvPr/>
        </p:nvSpPr>
        <p:spPr>
          <a:xfrm>
            <a:off x="67234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8" name="Shape 1866"/>
          <p:cNvSpPr/>
          <p:nvPr/>
        </p:nvSpPr>
        <p:spPr>
          <a:xfrm>
            <a:off x="689165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9" name="Shape 1867"/>
          <p:cNvSpPr/>
          <p:nvPr/>
        </p:nvSpPr>
        <p:spPr>
          <a:xfrm>
            <a:off x="70599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0" name="Shape 1868"/>
          <p:cNvSpPr/>
          <p:nvPr/>
        </p:nvSpPr>
        <p:spPr>
          <a:xfrm>
            <a:off x="722814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1" name="Shape 1869"/>
          <p:cNvSpPr/>
          <p:nvPr/>
        </p:nvSpPr>
        <p:spPr>
          <a:xfrm>
            <a:off x="739639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2" name="Shape 1870"/>
          <p:cNvSpPr/>
          <p:nvPr/>
        </p:nvSpPr>
        <p:spPr>
          <a:xfrm>
            <a:off x="75646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3" name="Shape 1871"/>
          <p:cNvSpPr/>
          <p:nvPr/>
        </p:nvSpPr>
        <p:spPr>
          <a:xfrm>
            <a:off x="773289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4" name="Shape 1872"/>
          <p:cNvSpPr/>
          <p:nvPr/>
        </p:nvSpPr>
        <p:spPr>
          <a:xfrm>
            <a:off x="79011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5" name="Shape 1873"/>
          <p:cNvSpPr/>
          <p:nvPr/>
        </p:nvSpPr>
        <p:spPr>
          <a:xfrm>
            <a:off x="806939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6" name="Shape 1874"/>
          <p:cNvSpPr/>
          <p:nvPr/>
        </p:nvSpPr>
        <p:spPr>
          <a:xfrm>
            <a:off x="823764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7" name="Shape 1875"/>
          <p:cNvSpPr/>
          <p:nvPr/>
        </p:nvSpPr>
        <p:spPr>
          <a:xfrm>
            <a:off x="84058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8" name="Shape 1876"/>
          <p:cNvSpPr/>
          <p:nvPr/>
        </p:nvSpPr>
        <p:spPr>
          <a:xfrm>
            <a:off x="857414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9" name="Shape 1877"/>
          <p:cNvSpPr/>
          <p:nvPr/>
        </p:nvSpPr>
        <p:spPr>
          <a:xfrm>
            <a:off x="87423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0" name="Shape 1878"/>
          <p:cNvSpPr/>
          <p:nvPr/>
        </p:nvSpPr>
        <p:spPr>
          <a:xfrm>
            <a:off x="891064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1" name="Shape 1879"/>
          <p:cNvSpPr/>
          <p:nvPr/>
        </p:nvSpPr>
        <p:spPr>
          <a:xfrm>
            <a:off x="907889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2" name="Shape 1880"/>
          <p:cNvSpPr/>
          <p:nvPr/>
        </p:nvSpPr>
        <p:spPr>
          <a:xfrm>
            <a:off x="92471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3" name="Shape 1881"/>
          <p:cNvSpPr/>
          <p:nvPr/>
        </p:nvSpPr>
        <p:spPr>
          <a:xfrm>
            <a:off x="941539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4" name="Shape 1882"/>
          <p:cNvSpPr/>
          <p:nvPr/>
        </p:nvSpPr>
        <p:spPr>
          <a:xfrm>
            <a:off x="95836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5" name="Shape 1883"/>
          <p:cNvSpPr/>
          <p:nvPr/>
        </p:nvSpPr>
        <p:spPr>
          <a:xfrm>
            <a:off x="975189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6" name="Shape 1884"/>
          <p:cNvSpPr/>
          <p:nvPr/>
        </p:nvSpPr>
        <p:spPr>
          <a:xfrm>
            <a:off x="992014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7" name="Shape 1885"/>
          <p:cNvSpPr/>
          <p:nvPr/>
        </p:nvSpPr>
        <p:spPr>
          <a:xfrm>
            <a:off x="100883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8" name="Shape 1886"/>
          <p:cNvSpPr/>
          <p:nvPr/>
        </p:nvSpPr>
        <p:spPr>
          <a:xfrm>
            <a:off x="1025664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9" name="Shape 1887"/>
          <p:cNvSpPr/>
          <p:nvPr/>
        </p:nvSpPr>
        <p:spPr>
          <a:xfrm>
            <a:off x="104248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0" name="Shape 1888"/>
          <p:cNvSpPr/>
          <p:nvPr/>
        </p:nvSpPr>
        <p:spPr>
          <a:xfrm>
            <a:off x="1059314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1" name="Shape 1889"/>
          <p:cNvSpPr/>
          <p:nvPr/>
        </p:nvSpPr>
        <p:spPr>
          <a:xfrm>
            <a:off x="1076139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2" name="Shape 1890"/>
          <p:cNvSpPr/>
          <p:nvPr/>
        </p:nvSpPr>
        <p:spPr>
          <a:xfrm>
            <a:off x="109296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3" name="Shape 1891"/>
          <p:cNvSpPr/>
          <p:nvPr/>
        </p:nvSpPr>
        <p:spPr>
          <a:xfrm>
            <a:off x="1109789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4" name="Shape 1892"/>
          <p:cNvSpPr/>
          <p:nvPr/>
        </p:nvSpPr>
        <p:spPr>
          <a:xfrm>
            <a:off x="112661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5" name="Shape 1893"/>
          <p:cNvSpPr/>
          <p:nvPr/>
        </p:nvSpPr>
        <p:spPr>
          <a:xfrm>
            <a:off x="1143438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6" name="Shape 1894"/>
          <p:cNvSpPr/>
          <p:nvPr/>
        </p:nvSpPr>
        <p:spPr>
          <a:xfrm>
            <a:off x="1160263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7" name="Shape 1895"/>
          <p:cNvSpPr/>
          <p:nvPr/>
        </p:nvSpPr>
        <p:spPr>
          <a:xfrm>
            <a:off x="117708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8" name="Shape 1896"/>
          <p:cNvSpPr/>
          <p:nvPr/>
        </p:nvSpPr>
        <p:spPr>
          <a:xfrm>
            <a:off x="1193913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9" name="Shape 1897"/>
          <p:cNvSpPr/>
          <p:nvPr/>
        </p:nvSpPr>
        <p:spPr>
          <a:xfrm>
            <a:off x="121073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0" name="Shape 1898"/>
          <p:cNvSpPr/>
          <p:nvPr/>
        </p:nvSpPr>
        <p:spPr>
          <a:xfrm>
            <a:off x="-658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1" name="Shape 1899"/>
          <p:cNvSpPr/>
          <p:nvPr/>
        </p:nvSpPr>
        <p:spPr>
          <a:xfrm>
            <a:off x="16166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2" name="Shape 1900"/>
          <p:cNvSpPr/>
          <p:nvPr/>
        </p:nvSpPr>
        <p:spPr>
          <a:xfrm>
            <a:off x="32991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3" name="Shape 1901"/>
          <p:cNvSpPr/>
          <p:nvPr/>
        </p:nvSpPr>
        <p:spPr>
          <a:xfrm>
            <a:off x="49816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4" name="Shape 1902"/>
          <p:cNvSpPr/>
          <p:nvPr/>
        </p:nvSpPr>
        <p:spPr>
          <a:xfrm>
            <a:off x="66641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5" name="Shape 1903"/>
          <p:cNvSpPr/>
          <p:nvPr/>
        </p:nvSpPr>
        <p:spPr>
          <a:xfrm>
            <a:off x="8346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6" name="Shape 1904"/>
          <p:cNvSpPr/>
          <p:nvPr/>
        </p:nvSpPr>
        <p:spPr>
          <a:xfrm>
            <a:off x="100291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7" name="Shape 1905"/>
          <p:cNvSpPr/>
          <p:nvPr/>
        </p:nvSpPr>
        <p:spPr>
          <a:xfrm>
            <a:off x="11711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8" name="Shape 1906"/>
          <p:cNvSpPr/>
          <p:nvPr/>
        </p:nvSpPr>
        <p:spPr>
          <a:xfrm>
            <a:off x="133941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9" name="Shape 1907"/>
          <p:cNvSpPr/>
          <p:nvPr/>
        </p:nvSpPr>
        <p:spPr>
          <a:xfrm>
            <a:off x="150766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0" name="Shape 1908"/>
          <p:cNvSpPr/>
          <p:nvPr/>
        </p:nvSpPr>
        <p:spPr>
          <a:xfrm>
            <a:off x="16759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1" name="Shape 1909"/>
          <p:cNvSpPr/>
          <p:nvPr/>
        </p:nvSpPr>
        <p:spPr>
          <a:xfrm>
            <a:off x="184416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2" name="Shape 1910"/>
          <p:cNvSpPr/>
          <p:nvPr/>
        </p:nvSpPr>
        <p:spPr>
          <a:xfrm>
            <a:off x="20124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3" name="Shape 1911"/>
          <p:cNvSpPr/>
          <p:nvPr/>
        </p:nvSpPr>
        <p:spPr>
          <a:xfrm>
            <a:off x="218066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4" name="Shape 1912"/>
          <p:cNvSpPr/>
          <p:nvPr/>
        </p:nvSpPr>
        <p:spPr>
          <a:xfrm>
            <a:off x="234891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5" name="Shape 1913"/>
          <p:cNvSpPr/>
          <p:nvPr/>
        </p:nvSpPr>
        <p:spPr>
          <a:xfrm>
            <a:off x="25171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6" name="Shape 1914"/>
          <p:cNvSpPr/>
          <p:nvPr/>
        </p:nvSpPr>
        <p:spPr>
          <a:xfrm>
            <a:off x="268541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7" name="Shape 1915"/>
          <p:cNvSpPr/>
          <p:nvPr/>
        </p:nvSpPr>
        <p:spPr>
          <a:xfrm>
            <a:off x="28536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8" name="Shape 1916"/>
          <p:cNvSpPr/>
          <p:nvPr/>
        </p:nvSpPr>
        <p:spPr>
          <a:xfrm>
            <a:off x="302190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9" name="Shape 1917"/>
          <p:cNvSpPr/>
          <p:nvPr/>
        </p:nvSpPr>
        <p:spPr>
          <a:xfrm>
            <a:off x="319015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0" name="Shape 1918"/>
          <p:cNvSpPr/>
          <p:nvPr/>
        </p:nvSpPr>
        <p:spPr>
          <a:xfrm>
            <a:off x="33584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1" name="Shape 1919"/>
          <p:cNvSpPr/>
          <p:nvPr/>
        </p:nvSpPr>
        <p:spPr>
          <a:xfrm>
            <a:off x="352665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2" name="Shape 1920"/>
          <p:cNvSpPr/>
          <p:nvPr/>
        </p:nvSpPr>
        <p:spPr>
          <a:xfrm>
            <a:off x="36949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3" name="Shape 1921"/>
          <p:cNvSpPr/>
          <p:nvPr/>
        </p:nvSpPr>
        <p:spPr>
          <a:xfrm>
            <a:off x="386315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4" name="Shape 1922"/>
          <p:cNvSpPr/>
          <p:nvPr/>
        </p:nvSpPr>
        <p:spPr>
          <a:xfrm>
            <a:off x="403140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5" name="Shape 1923"/>
          <p:cNvSpPr/>
          <p:nvPr/>
        </p:nvSpPr>
        <p:spPr>
          <a:xfrm>
            <a:off x="41996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6" name="Shape 1924"/>
          <p:cNvSpPr/>
          <p:nvPr/>
        </p:nvSpPr>
        <p:spPr>
          <a:xfrm>
            <a:off x="436790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7" name="Shape 1925"/>
          <p:cNvSpPr/>
          <p:nvPr/>
        </p:nvSpPr>
        <p:spPr>
          <a:xfrm>
            <a:off x="45361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8" name="Shape 1926"/>
          <p:cNvSpPr/>
          <p:nvPr/>
        </p:nvSpPr>
        <p:spPr>
          <a:xfrm>
            <a:off x="470440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9" name="Shape 1927"/>
          <p:cNvSpPr/>
          <p:nvPr/>
        </p:nvSpPr>
        <p:spPr>
          <a:xfrm>
            <a:off x="487265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0" name="Shape 1928"/>
          <p:cNvSpPr/>
          <p:nvPr/>
        </p:nvSpPr>
        <p:spPr>
          <a:xfrm>
            <a:off x="50409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1" name="Shape 1929"/>
          <p:cNvSpPr/>
          <p:nvPr/>
        </p:nvSpPr>
        <p:spPr>
          <a:xfrm>
            <a:off x="520915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2" name="Shape 1930"/>
          <p:cNvSpPr/>
          <p:nvPr/>
        </p:nvSpPr>
        <p:spPr>
          <a:xfrm>
            <a:off x="53774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3" name="Shape 1931"/>
          <p:cNvSpPr/>
          <p:nvPr/>
        </p:nvSpPr>
        <p:spPr>
          <a:xfrm>
            <a:off x="554565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4" name="Shape 1932"/>
          <p:cNvSpPr/>
          <p:nvPr/>
        </p:nvSpPr>
        <p:spPr>
          <a:xfrm>
            <a:off x="571390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5" name="Shape 1933"/>
          <p:cNvSpPr/>
          <p:nvPr/>
        </p:nvSpPr>
        <p:spPr>
          <a:xfrm>
            <a:off x="58821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6" name="Shape 1934"/>
          <p:cNvSpPr/>
          <p:nvPr/>
        </p:nvSpPr>
        <p:spPr>
          <a:xfrm>
            <a:off x="605040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7" name="Shape 1935"/>
          <p:cNvSpPr/>
          <p:nvPr/>
        </p:nvSpPr>
        <p:spPr>
          <a:xfrm>
            <a:off x="62186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8" name="Shape 1936"/>
          <p:cNvSpPr/>
          <p:nvPr/>
        </p:nvSpPr>
        <p:spPr>
          <a:xfrm>
            <a:off x="638690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9" name="Shape 1937"/>
          <p:cNvSpPr/>
          <p:nvPr/>
        </p:nvSpPr>
        <p:spPr>
          <a:xfrm>
            <a:off x="655515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0" name="Shape 1938"/>
          <p:cNvSpPr/>
          <p:nvPr/>
        </p:nvSpPr>
        <p:spPr>
          <a:xfrm>
            <a:off x="67234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1" name="Shape 1939"/>
          <p:cNvSpPr/>
          <p:nvPr/>
        </p:nvSpPr>
        <p:spPr>
          <a:xfrm>
            <a:off x="689165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2" name="Shape 1940"/>
          <p:cNvSpPr/>
          <p:nvPr/>
        </p:nvSpPr>
        <p:spPr>
          <a:xfrm>
            <a:off x="70599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3" name="Shape 1941"/>
          <p:cNvSpPr/>
          <p:nvPr/>
        </p:nvSpPr>
        <p:spPr>
          <a:xfrm>
            <a:off x="722814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4" name="Shape 1942"/>
          <p:cNvSpPr/>
          <p:nvPr/>
        </p:nvSpPr>
        <p:spPr>
          <a:xfrm>
            <a:off x="739639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5" name="Shape 1943"/>
          <p:cNvSpPr/>
          <p:nvPr/>
        </p:nvSpPr>
        <p:spPr>
          <a:xfrm>
            <a:off x="75646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6" name="Shape 1944"/>
          <p:cNvSpPr/>
          <p:nvPr/>
        </p:nvSpPr>
        <p:spPr>
          <a:xfrm>
            <a:off x="773289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7" name="Shape 1945"/>
          <p:cNvSpPr/>
          <p:nvPr/>
        </p:nvSpPr>
        <p:spPr>
          <a:xfrm>
            <a:off x="79011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8" name="Shape 1946"/>
          <p:cNvSpPr/>
          <p:nvPr/>
        </p:nvSpPr>
        <p:spPr>
          <a:xfrm>
            <a:off x="806939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9" name="Shape 1947"/>
          <p:cNvSpPr/>
          <p:nvPr/>
        </p:nvSpPr>
        <p:spPr>
          <a:xfrm>
            <a:off x="823764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0" name="Shape 1948"/>
          <p:cNvSpPr/>
          <p:nvPr/>
        </p:nvSpPr>
        <p:spPr>
          <a:xfrm>
            <a:off x="84058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1" name="Shape 1949"/>
          <p:cNvSpPr/>
          <p:nvPr/>
        </p:nvSpPr>
        <p:spPr>
          <a:xfrm>
            <a:off x="857414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2" name="Shape 1950"/>
          <p:cNvSpPr/>
          <p:nvPr/>
        </p:nvSpPr>
        <p:spPr>
          <a:xfrm>
            <a:off x="87423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3" name="Shape 1951"/>
          <p:cNvSpPr/>
          <p:nvPr/>
        </p:nvSpPr>
        <p:spPr>
          <a:xfrm>
            <a:off x="891064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4" name="Shape 1952"/>
          <p:cNvSpPr/>
          <p:nvPr/>
        </p:nvSpPr>
        <p:spPr>
          <a:xfrm>
            <a:off x="907889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5" name="Shape 1953"/>
          <p:cNvSpPr/>
          <p:nvPr/>
        </p:nvSpPr>
        <p:spPr>
          <a:xfrm>
            <a:off x="92471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6" name="Shape 1954"/>
          <p:cNvSpPr/>
          <p:nvPr/>
        </p:nvSpPr>
        <p:spPr>
          <a:xfrm>
            <a:off x="941539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7" name="Shape 1955"/>
          <p:cNvSpPr/>
          <p:nvPr/>
        </p:nvSpPr>
        <p:spPr>
          <a:xfrm>
            <a:off x="95836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8" name="Shape 1956"/>
          <p:cNvSpPr/>
          <p:nvPr/>
        </p:nvSpPr>
        <p:spPr>
          <a:xfrm>
            <a:off x="975189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9" name="Shape 1957"/>
          <p:cNvSpPr/>
          <p:nvPr/>
        </p:nvSpPr>
        <p:spPr>
          <a:xfrm>
            <a:off x="992014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0" name="Shape 1958"/>
          <p:cNvSpPr/>
          <p:nvPr/>
        </p:nvSpPr>
        <p:spPr>
          <a:xfrm>
            <a:off x="100883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1" name="Shape 1959"/>
          <p:cNvSpPr/>
          <p:nvPr/>
        </p:nvSpPr>
        <p:spPr>
          <a:xfrm>
            <a:off x="1025664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2" name="Shape 1960"/>
          <p:cNvSpPr/>
          <p:nvPr/>
        </p:nvSpPr>
        <p:spPr>
          <a:xfrm>
            <a:off x="104248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3" name="Shape 1961"/>
          <p:cNvSpPr/>
          <p:nvPr/>
        </p:nvSpPr>
        <p:spPr>
          <a:xfrm>
            <a:off x="1059314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4" name="Shape 1962"/>
          <p:cNvSpPr/>
          <p:nvPr/>
        </p:nvSpPr>
        <p:spPr>
          <a:xfrm>
            <a:off x="1076139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5" name="Shape 1963"/>
          <p:cNvSpPr/>
          <p:nvPr/>
        </p:nvSpPr>
        <p:spPr>
          <a:xfrm>
            <a:off x="109296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6" name="Shape 1964"/>
          <p:cNvSpPr/>
          <p:nvPr/>
        </p:nvSpPr>
        <p:spPr>
          <a:xfrm>
            <a:off x="1109789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7" name="Shape 1965"/>
          <p:cNvSpPr/>
          <p:nvPr/>
        </p:nvSpPr>
        <p:spPr>
          <a:xfrm>
            <a:off x="112661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8" name="Shape 1966"/>
          <p:cNvSpPr/>
          <p:nvPr/>
        </p:nvSpPr>
        <p:spPr>
          <a:xfrm>
            <a:off x="1143438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9" name="Shape 1967"/>
          <p:cNvSpPr/>
          <p:nvPr/>
        </p:nvSpPr>
        <p:spPr>
          <a:xfrm>
            <a:off x="1160263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0" name="Shape 1968"/>
          <p:cNvSpPr/>
          <p:nvPr/>
        </p:nvSpPr>
        <p:spPr>
          <a:xfrm>
            <a:off x="117708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1" name="Shape 1969"/>
          <p:cNvSpPr/>
          <p:nvPr/>
        </p:nvSpPr>
        <p:spPr>
          <a:xfrm>
            <a:off x="1193913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2" name="Shape 1970"/>
          <p:cNvSpPr/>
          <p:nvPr/>
        </p:nvSpPr>
        <p:spPr>
          <a:xfrm>
            <a:off x="121073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3" name="Shape 1971"/>
          <p:cNvSpPr/>
          <p:nvPr/>
        </p:nvSpPr>
        <p:spPr>
          <a:xfrm>
            <a:off x="-658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4" name="Shape 1972"/>
          <p:cNvSpPr/>
          <p:nvPr/>
        </p:nvSpPr>
        <p:spPr>
          <a:xfrm>
            <a:off x="16166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5" name="Shape 1973"/>
          <p:cNvSpPr/>
          <p:nvPr/>
        </p:nvSpPr>
        <p:spPr>
          <a:xfrm>
            <a:off x="32991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6" name="Shape 1974"/>
          <p:cNvSpPr/>
          <p:nvPr/>
        </p:nvSpPr>
        <p:spPr>
          <a:xfrm>
            <a:off x="49816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7" name="Shape 1975"/>
          <p:cNvSpPr/>
          <p:nvPr/>
        </p:nvSpPr>
        <p:spPr>
          <a:xfrm>
            <a:off x="66641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8" name="Shape 1976"/>
          <p:cNvSpPr/>
          <p:nvPr/>
        </p:nvSpPr>
        <p:spPr>
          <a:xfrm>
            <a:off x="8346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9" name="Shape 1977"/>
          <p:cNvSpPr/>
          <p:nvPr/>
        </p:nvSpPr>
        <p:spPr>
          <a:xfrm>
            <a:off x="100291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0" name="Shape 1978"/>
          <p:cNvSpPr/>
          <p:nvPr/>
        </p:nvSpPr>
        <p:spPr>
          <a:xfrm>
            <a:off x="11711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1" name="Shape 1979"/>
          <p:cNvSpPr/>
          <p:nvPr/>
        </p:nvSpPr>
        <p:spPr>
          <a:xfrm>
            <a:off x="133941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2" name="Shape 1980"/>
          <p:cNvSpPr/>
          <p:nvPr/>
        </p:nvSpPr>
        <p:spPr>
          <a:xfrm>
            <a:off x="150766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3" name="Shape 1981"/>
          <p:cNvSpPr/>
          <p:nvPr/>
        </p:nvSpPr>
        <p:spPr>
          <a:xfrm>
            <a:off x="16759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4" name="Shape 1982"/>
          <p:cNvSpPr/>
          <p:nvPr/>
        </p:nvSpPr>
        <p:spPr>
          <a:xfrm>
            <a:off x="184416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5" name="Shape 1983"/>
          <p:cNvSpPr/>
          <p:nvPr/>
        </p:nvSpPr>
        <p:spPr>
          <a:xfrm>
            <a:off x="20124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6" name="Shape 1984"/>
          <p:cNvSpPr/>
          <p:nvPr/>
        </p:nvSpPr>
        <p:spPr>
          <a:xfrm>
            <a:off x="218066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7" name="Shape 1985"/>
          <p:cNvSpPr/>
          <p:nvPr/>
        </p:nvSpPr>
        <p:spPr>
          <a:xfrm>
            <a:off x="234891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8" name="Shape 1986"/>
          <p:cNvSpPr/>
          <p:nvPr/>
        </p:nvSpPr>
        <p:spPr>
          <a:xfrm>
            <a:off x="25171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9" name="Shape 1987"/>
          <p:cNvSpPr/>
          <p:nvPr/>
        </p:nvSpPr>
        <p:spPr>
          <a:xfrm>
            <a:off x="268541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0" name="Shape 1988"/>
          <p:cNvSpPr/>
          <p:nvPr/>
        </p:nvSpPr>
        <p:spPr>
          <a:xfrm>
            <a:off x="28536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1" name="Shape 1989"/>
          <p:cNvSpPr/>
          <p:nvPr/>
        </p:nvSpPr>
        <p:spPr>
          <a:xfrm>
            <a:off x="302190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2" name="Shape 1990"/>
          <p:cNvSpPr/>
          <p:nvPr/>
        </p:nvSpPr>
        <p:spPr>
          <a:xfrm>
            <a:off x="319015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3" name="Shape 1991"/>
          <p:cNvSpPr/>
          <p:nvPr/>
        </p:nvSpPr>
        <p:spPr>
          <a:xfrm>
            <a:off x="33584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4" name="Shape 1992"/>
          <p:cNvSpPr/>
          <p:nvPr/>
        </p:nvSpPr>
        <p:spPr>
          <a:xfrm>
            <a:off x="352665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5" name="Shape 1993"/>
          <p:cNvSpPr/>
          <p:nvPr/>
        </p:nvSpPr>
        <p:spPr>
          <a:xfrm>
            <a:off x="36949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6" name="Shape 1994"/>
          <p:cNvSpPr/>
          <p:nvPr/>
        </p:nvSpPr>
        <p:spPr>
          <a:xfrm>
            <a:off x="386315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7" name="Shape 1995"/>
          <p:cNvSpPr/>
          <p:nvPr/>
        </p:nvSpPr>
        <p:spPr>
          <a:xfrm>
            <a:off x="403140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8" name="Shape 1996"/>
          <p:cNvSpPr/>
          <p:nvPr/>
        </p:nvSpPr>
        <p:spPr>
          <a:xfrm>
            <a:off x="41996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9" name="Shape 1997"/>
          <p:cNvSpPr/>
          <p:nvPr/>
        </p:nvSpPr>
        <p:spPr>
          <a:xfrm>
            <a:off x="436790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0" name="Shape 1998"/>
          <p:cNvSpPr/>
          <p:nvPr/>
        </p:nvSpPr>
        <p:spPr>
          <a:xfrm>
            <a:off x="45361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1" name="Shape 1999"/>
          <p:cNvSpPr/>
          <p:nvPr/>
        </p:nvSpPr>
        <p:spPr>
          <a:xfrm>
            <a:off x="470440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2" name="Shape 2000"/>
          <p:cNvSpPr/>
          <p:nvPr/>
        </p:nvSpPr>
        <p:spPr>
          <a:xfrm>
            <a:off x="487265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3" name="Shape 2001"/>
          <p:cNvSpPr/>
          <p:nvPr/>
        </p:nvSpPr>
        <p:spPr>
          <a:xfrm>
            <a:off x="50409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4" name="Shape 2002"/>
          <p:cNvSpPr/>
          <p:nvPr/>
        </p:nvSpPr>
        <p:spPr>
          <a:xfrm>
            <a:off x="520915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5" name="Shape 2003"/>
          <p:cNvSpPr/>
          <p:nvPr/>
        </p:nvSpPr>
        <p:spPr>
          <a:xfrm>
            <a:off x="53774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6" name="Shape 2004"/>
          <p:cNvSpPr/>
          <p:nvPr/>
        </p:nvSpPr>
        <p:spPr>
          <a:xfrm>
            <a:off x="554565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7" name="Shape 2005"/>
          <p:cNvSpPr/>
          <p:nvPr/>
        </p:nvSpPr>
        <p:spPr>
          <a:xfrm>
            <a:off x="571390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8" name="Shape 2006"/>
          <p:cNvSpPr/>
          <p:nvPr/>
        </p:nvSpPr>
        <p:spPr>
          <a:xfrm>
            <a:off x="58821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9" name="Shape 2007"/>
          <p:cNvSpPr/>
          <p:nvPr/>
        </p:nvSpPr>
        <p:spPr>
          <a:xfrm>
            <a:off x="605040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0" name="Shape 2008"/>
          <p:cNvSpPr/>
          <p:nvPr/>
        </p:nvSpPr>
        <p:spPr>
          <a:xfrm>
            <a:off x="62186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1" name="Shape 2009"/>
          <p:cNvSpPr/>
          <p:nvPr/>
        </p:nvSpPr>
        <p:spPr>
          <a:xfrm>
            <a:off x="638690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2" name="Shape 2010"/>
          <p:cNvSpPr/>
          <p:nvPr/>
        </p:nvSpPr>
        <p:spPr>
          <a:xfrm>
            <a:off x="655515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3" name="Shape 2011"/>
          <p:cNvSpPr/>
          <p:nvPr/>
        </p:nvSpPr>
        <p:spPr>
          <a:xfrm>
            <a:off x="67234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4" name="Shape 2012"/>
          <p:cNvSpPr/>
          <p:nvPr/>
        </p:nvSpPr>
        <p:spPr>
          <a:xfrm>
            <a:off x="689165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5" name="Shape 2013"/>
          <p:cNvSpPr/>
          <p:nvPr/>
        </p:nvSpPr>
        <p:spPr>
          <a:xfrm>
            <a:off x="70599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6" name="Shape 2014"/>
          <p:cNvSpPr/>
          <p:nvPr/>
        </p:nvSpPr>
        <p:spPr>
          <a:xfrm>
            <a:off x="722814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7" name="Shape 2015"/>
          <p:cNvSpPr/>
          <p:nvPr/>
        </p:nvSpPr>
        <p:spPr>
          <a:xfrm>
            <a:off x="739639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8" name="Shape 2016"/>
          <p:cNvSpPr/>
          <p:nvPr/>
        </p:nvSpPr>
        <p:spPr>
          <a:xfrm>
            <a:off x="75646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9" name="Shape 2017"/>
          <p:cNvSpPr/>
          <p:nvPr/>
        </p:nvSpPr>
        <p:spPr>
          <a:xfrm>
            <a:off x="773289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0" name="Shape 2018"/>
          <p:cNvSpPr/>
          <p:nvPr/>
        </p:nvSpPr>
        <p:spPr>
          <a:xfrm>
            <a:off x="79011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1" name="Shape 2019"/>
          <p:cNvSpPr/>
          <p:nvPr/>
        </p:nvSpPr>
        <p:spPr>
          <a:xfrm>
            <a:off x="806939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2" name="Shape 2020"/>
          <p:cNvSpPr/>
          <p:nvPr/>
        </p:nvSpPr>
        <p:spPr>
          <a:xfrm>
            <a:off x="823764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3" name="Shape 2021"/>
          <p:cNvSpPr/>
          <p:nvPr/>
        </p:nvSpPr>
        <p:spPr>
          <a:xfrm>
            <a:off x="84058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4" name="Shape 2022"/>
          <p:cNvSpPr/>
          <p:nvPr/>
        </p:nvSpPr>
        <p:spPr>
          <a:xfrm>
            <a:off x="857414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5" name="Shape 2023"/>
          <p:cNvSpPr/>
          <p:nvPr/>
        </p:nvSpPr>
        <p:spPr>
          <a:xfrm>
            <a:off x="87423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6" name="Shape 2024"/>
          <p:cNvSpPr/>
          <p:nvPr/>
        </p:nvSpPr>
        <p:spPr>
          <a:xfrm>
            <a:off x="891064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7" name="Shape 2025"/>
          <p:cNvSpPr/>
          <p:nvPr/>
        </p:nvSpPr>
        <p:spPr>
          <a:xfrm>
            <a:off x="907889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8" name="Shape 2026"/>
          <p:cNvSpPr/>
          <p:nvPr/>
        </p:nvSpPr>
        <p:spPr>
          <a:xfrm>
            <a:off x="92471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9" name="Shape 2027"/>
          <p:cNvSpPr/>
          <p:nvPr/>
        </p:nvSpPr>
        <p:spPr>
          <a:xfrm>
            <a:off x="941539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0" name="Shape 2028"/>
          <p:cNvSpPr/>
          <p:nvPr/>
        </p:nvSpPr>
        <p:spPr>
          <a:xfrm>
            <a:off x="95836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1" name="Shape 2029"/>
          <p:cNvSpPr/>
          <p:nvPr/>
        </p:nvSpPr>
        <p:spPr>
          <a:xfrm>
            <a:off x="975189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2" name="Shape 2030"/>
          <p:cNvSpPr/>
          <p:nvPr/>
        </p:nvSpPr>
        <p:spPr>
          <a:xfrm>
            <a:off x="992014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3" name="Shape 2031"/>
          <p:cNvSpPr/>
          <p:nvPr/>
        </p:nvSpPr>
        <p:spPr>
          <a:xfrm>
            <a:off x="100883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4" name="Shape 2032"/>
          <p:cNvSpPr/>
          <p:nvPr/>
        </p:nvSpPr>
        <p:spPr>
          <a:xfrm>
            <a:off x="1025664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5" name="Shape 2033"/>
          <p:cNvSpPr/>
          <p:nvPr/>
        </p:nvSpPr>
        <p:spPr>
          <a:xfrm>
            <a:off x="104248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6" name="Shape 2034"/>
          <p:cNvSpPr/>
          <p:nvPr/>
        </p:nvSpPr>
        <p:spPr>
          <a:xfrm>
            <a:off x="1059314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7" name="Shape 2035"/>
          <p:cNvSpPr/>
          <p:nvPr/>
        </p:nvSpPr>
        <p:spPr>
          <a:xfrm>
            <a:off x="1076139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8" name="Shape 2036"/>
          <p:cNvSpPr/>
          <p:nvPr/>
        </p:nvSpPr>
        <p:spPr>
          <a:xfrm>
            <a:off x="109296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9" name="Shape 2037"/>
          <p:cNvSpPr/>
          <p:nvPr/>
        </p:nvSpPr>
        <p:spPr>
          <a:xfrm>
            <a:off x="1109789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0" name="Shape 2038"/>
          <p:cNvSpPr/>
          <p:nvPr/>
        </p:nvSpPr>
        <p:spPr>
          <a:xfrm>
            <a:off x="112661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1" name="Shape 2039"/>
          <p:cNvSpPr/>
          <p:nvPr/>
        </p:nvSpPr>
        <p:spPr>
          <a:xfrm>
            <a:off x="1143438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2" name="Shape 2040"/>
          <p:cNvSpPr/>
          <p:nvPr/>
        </p:nvSpPr>
        <p:spPr>
          <a:xfrm>
            <a:off x="1160263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3" name="Shape 2041"/>
          <p:cNvSpPr/>
          <p:nvPr/>
        </p:nvSpPr>
        <p:spPr>
          <a:xfrm>
            <a:off x="117708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4" name="Shape 2042"/>
          <p:cNvSpPr/>
          <p:nvPr/>
        </p:nvSpPr>
        <p:spPr>
          <a:xfrm>
            <a:off x="1193913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5" name="Shape 2043"/>
          <p:cNvSpPr/>
          <p:nvPr/>
        </p:nvSpPr>
        <p:spPr>
          <a:xfrm>
            <a:off x="121073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6" name="Shape 2044"/>
          <p:cNvSpPr/>
          <p:nvPr/>
        </p:nvSpPr>
        <p:spPr>
          <a:xfrm>
            <a:off x="-658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7" name="Shape 2045"/>
          <p:cNvSpPr/>
          <p:nvPr/>
        </p:nvSpPr>
        <p:spPr>
          <a:xfrm>
            <a:off x="16166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8" name="Shape 2046"/>
          <p:cNvSpPr/>
          <p:nvPr/>
        </p:nvSpPr>
        <p:spPr>
          <a:xfrm>
            <a:off x="32991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9" name="Shape 2047"/>
          <p:cNvSpPr/>
          <p:nvPr/>
        </p:nvSpPr>
        <p:spPr>
          <a:xfrm>
            <a:off x="49816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0" name="Shape 2048"/>
          <p:cNvSpPr/>
          <p:nvPr/>
        </p:nvSpPr>
        <p:spPr>
          <a:xfrm>
            <a:off x="66641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1" name="Shape 2049"/>
          <p:cNvSpPr/>
          <p:nvPr/>
        </p:nvSpPr>
        <p:spPr>
          <a:xfrm>
            <a:off x="8346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2" name="Shape 2050"/>
          <p:cNvSpPr/>
          <p:nvPr/>
        </p:nvSpPr>
        <p:spPr>
          <a:xfrm>
            <a:off x="100291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3" name="Shape 2051"/>
          <p:cNvSpPr/>
          <p:nvPr/>
        </p:nvSpPr>
        <p:spPr>
          <a:xfrm>
            <a:off x="11711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4" name="Shape 2052"/>
          <p:cNvSpPr/>
          <p:nvPr/>
        </p:nvSpPr>
        <p:spPr>
          <a:xfrm>
            <a:off x="133941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5" name="Shape 2053"/>
          <p:cNvSpPr/>
          <p:nvPr/>
        </p:nvSpPr>
        <p:spPr>
          <a:xfrm>
            <a:off x="150766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6" name="Shape 2054"/>
          <p:cNvSpPr/>
          <p:nvPr/>
        </p:nvSpPr>
        <p:spPr>
          <a:xfrm>
            <a:off x="16759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7" name="Shape 2055"/>
          <p:cNvSpPr/>
          <p:nvPr/>
        </p:nvSpPr>
        <p:spPr>
          <a:xfrm>
            <a:off x="184416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8" name="Shape 2056"/>
          <p:cNvSpPr/>
          <p:nvPr/>
        </p:nvSpPr>
        <p:spPr>
          <a:xfrm>
            <a:off x="20124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9" name="Shape 2057"/>
          <p:cNvSpPr/>
          <p:nvPr/>
        </p:nvSpPr>
        <p:spPr>
          <a:xfrm>
            <a:off x="218066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0" name="Shape 2058"/>
          <p:cNvSpPr/>
          <p:nvPr/>
        </p:nvSpPr>
        <p:spPr>
          <a:xfrm>
            <a:off x="234891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1" name="Shape 2059"/>
          <p:cNvSpPr/>
          <p:nvPr/>
        </p:nvSpPr>
        <p:spPr>
          <a:xfrm>
            <a:off x="25171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2" name="Shape 2060"/>
          <p:cNvSpPr/>
          <p:nvPr/>
        </p:nvSpPr>
        <p:spPr>
          <a:xfrm>
            <a:off x="268541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3" name="Shape 2061"/>
          <p:cNvSpPr/>
          <p:nvPr/>
        </p:nvSpPr>
        <p:spPr>
          <a:xfrm>
            <a:off x="28536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4" name="Shape 2062"/>
          <p:cNvSpPr/>
          <p:nvPr/>
        </p:nvSpPr>
        <p:spPr>
          <a:xfrm>
            <a:off x="302190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5" name="Shape 2063"/>
          <p:cNvSpPr/>
          <p:nvPr/>
        </p:nvSpPr>
        <p:spPr>
          <a:xfrm>
            <a:off x="319015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6" name="Shape 2064"/>
          <p:cNvSpPr/>
          <p:nvPr/>
        </p:nvSpPr>
        <p:spPr>
          <a:xfrm>
            <a:off x="33584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7" name="Shape 2065"/>
          <p:cNvSpPr/>
          <p:nvPr/>
        </p:nvSpPr>
        <p:spPr>
          <a:xfrm>
            <a:off x="352665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8" name="Shape 2066"/>
          <p:cNvSpPr/>
          <p:nvPr/>
        </p:nvSpPr>
        <p:spPr>
          <a:xfrm>
            <a:off x="36949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9" name="Shape 2067"/>
          <p:cNvSpPr/>
          <p:nvPr/>
        </p:nvSpPr>
        <p:spPr>
          <a:xfrm>
            <a:off x="386315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0" name="Shape 2068"/>
          <p:cNvSpPr/>
          <p:nvPr/>
        </p:nvSpPr>
        <p:spPr>
          <a:xfrm>
            <a:off x="403140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1" name="Shape 2069"/>
          <p:cNvSpPr/>
          <p:nvPr/>
        </p:nvSpPr>
        <p:spPr>
          <a:xfrm>
            <a:off x="41996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2" name="Shape 2070"/>
          <p:cNvSpPr/>
          <p:nvPr/>
        </p:nvSpPr>
        <p:spPr>
          <a:xfrm>
            <a:off x="436790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3" name="Shape 2071"/>
          <p:cNvSpPr/>
          <p:nvPr/>
        </p:nvSpPr>
        <p:spPr>
          <a:xfrm>
            <a:off x="45361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4" name="Shape 2072"/>
          <p:cNvSpPr/>
          <p:nvPr/>
        </p:nvSpPr>
        <p:spPr>
          <a:xfrm>
            <a:off x="470440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5" name="Shape 2073"/>
          <p:cNvSpPr/>
          <p:nvPr/>
        </p:nvSpPr>
        <p:spPr>
          <a:xfrm>
            <a:off x="487265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6" name="Shape 2074"/>
          <p:cNvSpPr/>
          <p:nvPr/>
        </p:nvSpPr>
        <p:spPr>
          <a:xfrm>
            <a:off x="50409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7" name="Shape 2075"/>
          <p:cNvSpPr/>
          <p:nvPr/>
        </p:nvSpPr>
        <p:spPr>
          <a:xfrm>
            <a:off x="520915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8" name="Shape 2076"/>
          <p:cNvSpPr/>
          <p:nvPr/>
        </p:nvSpPr>
        <p:spPr>
          <a:xfrm>
            <a:off x="53774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9" name="Shape 2077"/>
          <p:cNvSpPr/>
          <p:nvPr/>
        </p:nvSpPr>
        <p:spPr>
          <a:xfrm>
            <a:off x="554565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0" name="Shape 2078"/>
          <p:cNvSpPr/>
          <p:nvPr/>
        </p:nvSpPr>
        <p:spPr>
          <a:xfrm>
            <a:off x="571390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1" name="Shape 2079"/>
          <p:cNvSpPr/>
          <p:nvPr/>
        </p:nvSpPr>
        <p:spPr>
          <a:xfrm>
            <a:off x="58821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2" name="Shape 2080"/>
          <p:cNvSpPr/>
          <p:nvPr/>
        </p:nvSpPr>
        <p:spPr>
          <a:xfrm>
            <a:off x="605040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3" name="Shape 2081"/>
          <p:cNvSpPr/>
          <p:nvPr/>
        </p:nvSpPr>
        <p:spPr>
          <a:xfrm>
            <a:off x="62186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4" name="Shape 2082"/>
          <p:cNvSpPr/>
          <p:nvPr/>
        </p:nvSpPr>
        <p:spPr>
          <a:xfrm>
            <a:off x="638690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5" name="Shape 2083"/>
          <p:cNvSpPr/>
          <p:nvPr/>
        </p:nvSpPr>
        <p:spPr>
          <a:xfrm>
            <a:off x="655515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6" name="Shape 2084"/>
          <p:cNvSpPr/>
          <p:nvPr/>
        </p:nvSpPr>
        <p:spPr>
          <a:xfrm>
            <a:off x="67234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7" name="Shape 2085"/>
          <p:cNvSpPr/>
          <p:nvPr/>
        </p:nvSpPr>
        <p:spPr>
          <a:xfrm>
            <a:off x="689165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8" name="Shape 2086"/>
          <p:cNvSpPr/>
          <p:nvPr/>
        </p:nvSpPr>
        <p:spPr>
          <a:xfrm>
            <a:off x="70599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9" name="Shape 2087"/>
          <p:cNvSpPr/>
          <p:nvPr/>
        </p:nvSpPr>
        <p:spPr>
          <a:xfrm>
            <a:off x="722814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0" name="Shape 2088"/>
          <p:cNvSpPr/>
          <p:nvPr/>
        </p:nvSpPr>
        <p:spPr>
          <a:xfrm>
            <a:off x="739639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1" name="Shape 2089"/>
          <p:cNvSpPr/>
          <p:nvPr/>
        </p:nvSpPr>
        <p:spPr>
          <a:xfrm>
            <a:off x="75646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2" name="Shape 2090"/>
          <p:cNvSpPr/>
          <p:nvPr/>
        </p:nvSpPr>
        <p:spPr>
          <a:xfrm>
            <a:off x="773289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3" name="Shape 2091"/>
          <p:cNvSpPr/>
          <p:nvPr/>
        </p:nvSpPr>
        <p:spPr>
          <a:xfrm>
            <a:off x="79011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4" name="Shape 2092"/>
          <p:cNvSpPr/>
          <p:nvPr/>
        </p:nvSpPr>
        <p:spPr>
          <a:xfrm>
            <a:off x="806939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5" name="Shape 2093"/>
          <p:cNvSpPr/>
          <p:nvPr/>
        </p:nvSpPr>
        <p:spPr>
          <a:xfrm>
            <a:off x="823764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6" name="Shape 2094"/>
          <p:cNvSpPr/>
          <p:nvPr/>
        </p:nvSpPr>
        <p:spPr>
          <a:xfrm>
            <a:off x="84058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7" name="Shape 2095"/>
          <p:cNvSpPr/>
          <p:nvPr/>
        </p:nvSpPr>
        <p:spPr>
          <a:xfrm>
            <a:off x="857414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8" name="Shape 2096"/>
          <p:cNvSpPr/>
          <p:nvPr/>
        </p:nvSpPr>
        <p:spPr>
          <a:xfrm>
            <a:off x="87423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9" name="Shape 2097"/>
          <p:cNvSpPr/>
          <p:nvPr/>
        </p:nvSpPr>
        <p:spPr>
          <a:xfrm>
            <a:off x="891064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0" name="Shape 2098"/>
          <p:cNvSpPr/>
          <p:nvPr/>
        </p:nvSpPr>
        <p:spPr>
          <a:xfrm>
            <a:off x="907889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1" name="Shape 2099"/>
          <p:cNvSpPr/>
          <p:nvPr/>
        </p:nvSpPr>
        <p:spPr>
          <a:xfrm>
            <a:off x="92471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2" name="Shape 2100"/>
          <p:cNvSpPr/>
          <p:nvPr/>
        </p:nvSpPr>
        <p:spPr>
          <a:xfrm>
            <a:off x="941539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3" name="Shape 2101"/>
          <p:cNvSpPr/>
          <p:nvPr/>
        </p:nvSpPr>
        <p:spPr>
          <a:xfrm>
            <a:off x="95836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4" name="Shape 2102"/>
          <p:cNvSpPr/>
          <p:nvPr/>
        </p:nvSpPr>
        <p:spPr>
          <a:xfrm>
            <a:off x="975189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5" name="Shape 2103"/>
          <p:cNvSpPr/>
          <p:nvPr/>
        </p:nvSpPr>
        <p:spPr>
          <a:xfrm>
            <a:off x="992014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6" name="Shape 2104"/>
          <p:cNvSpPr/>
          <p:nvPr/>
        </p:nvSpPr>
        <p:spPr>
          <a:xfrm>
            <a:off x="100883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7" name="Shape 2105"/>
          <p:cNvSpPr/>
          <p:nvPr/>
        </p:nvSpPr>
        <p:spPr>
          <a:xfrm>
            <a:off x="1025664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8" name="Shape 2106"/>
          <p:cNvSpPr/>
          <p:nvPr/>
        </p:nvSpPr>
        <p:spPr>
          <a:xfrm>
            <a:off x="104248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9" name="Shape 2107"/>
          <p:cNvSpPr/>
          <p:nvPr/>
        </p:nvSpPr>
        <p:spPr>
          <a:xfrm>
            <a:off x="1059314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0" name="Shape 2108"/>
          <p:cNvSpPr/>
          <p:nvPr/>
        </p:nvSpPr>
        <p:spPr>
          <a:xfrm>
            <a:off x="1076139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1" name="Shape 2109"/>
          <p:cNvSpPr/>
          <p:nvPr/>
        </p:nvSpPr>
        <p:spPr>
          <a:xfrm>
            <a:off x="109296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2" name="Shape 2110"/>
          <p:cNvSpPr/>
          <p:nvPr/>
        </p:nvSpPr>
        <p:spPr>
          <a:xfrm>
            <a:off x="1109789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3" name="Shape 2111"/>
          <p:cNvSpPr/>
          <p:nvPr/>
        </p:nvSpPr>
        <p:spPr>
          <a:xfrm>
            <a:off x="112661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4" name="Shape 2112"/>
          <p:cNvSpPr/>
          <p:nvPr/>
        </p:nvSpPr>
        <p:spPr>
          <a:xfrm>
            <a:off x="1143438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5" name="Shape 2113"/>
          <p:cNvSpPr/>
          <p:nvPr/>
        </p:nvSpPr>
        <p:spPr>
          <a:xfrm>
            <a:off x="1160263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6" name="Shape 2114"/>
          <p:cNvSpPr/>
          <p:nvPr/>
        </p:nvSpPr>
        <p:spPr>
          <a:xfrm>
            <a:off x="117708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7" name="Shape 2115"/>
          <p:cNvSpPr/>
          <p:nvPr/>
        </p:nvSpPr>
        <p:spPr>
          <a:xfrm>
            <a:off x="1193913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8" name="Shape 2116"/>
          <p:cNvSpPr/>
          <p:nvPr/>
        </p:nvSpPr>
        <p:spPr>
          <a:xfrm>
            <a:off x="121073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9" name="Shape 2117"/>
          <p:cNvSpPr/>
          <p:nvPr/>
        </p:nvSpPr>
        <p:spPr>
          <a:xfrm>
            <a:off x="-658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0" name="Shape 2118"/>
          <p:cNvSpPr/>
          <p:nvPr/>
        </p:nvSpPr>
        <p:spPr>
          <a:xfrm>
            <a:off x="16166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1" name="Shape 2119"/>
          <p:cNvSpPr/>
          <p:nvPr/>
        </p:nvSpPr>
        <p:spPr>
          <a:xfrm>
            <a:off x="32991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2" name="Shape 2120"/>
          <p:cNvSpPr/>
          <p:nvPr/>
        </p:nvSpPr>
        <p:spPr>
          <a:xfrm>
            <a:off x="49816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3" name="Shape 2121"/>
          <p:cNvSpPr/>
          <p:nvPr/>
        </p:nvSpPr>
        <p:spPr>
          <a:xfrm>
            <a:off x="66641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4" name="Shape 2122"/>
          <p:cNvSpPr/>
          <p:nvPr/>
        </p:nvSpPr>
        <p:spPr>
          <a:xfrm>
            <a:off x="8346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5" name="Shape 2123"/>
          <p:cNvSpPr/>
          <p:nvPr/>
        </p:nvSpPr>
        <p:spPr>
          <a:xfrm>
            <a:off x="100291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6" name="Shape 2124"/>
          <p:cNvSpPr/>
          <p:nvPr/>
        </p:nvSpPr>
        <p:spPr>
          <a:xfrm>
            <a:off x="11711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7" name="Shape 2125"/>
          <p:cNvSpPr/>
          <p:nvPr/>
        </p:nvSpPr>
        <p:spPr>
          <a:xfrm>
            <a:off x="133941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8" name="Shape 2126"/>
          <p:cNvSpPr/>
          <p:nvPr/>
        </p:nvSpPr>
        <p:spPr>
          <a:xfrm>
            <a:off x="150766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9" name="Shape 2127"/>
          <p:cNvSpPr/>
          <p:nvPr/>
        </p:nvSpPr>
        <p:spPr>
          <a:xfrm>
            <a:off x="16759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0" name="Shape 2128"/>
          <p:cNvSpPr/>
          <p:nvPr/>
        </p:nvSpPr>
        <p:spPr>
          <a:xfrm>
            <a:off x="184416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1" name="Shape 2129"/>
          <p:cNvSpPr/>
          <p:nvPr/>
        </p:nvSpPr>
        <p:spPr>
          <a:xfrm>
            <a:off x="20124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2" name="Shape 2130"/>
          <p:cNvSpPr/>
          <p:nvPr/>
        </p:nvSpPr>
        <p:spPr>
          <a:xfrm>
            <a:off x="218066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3" name="Shape 2131"/>
          <p:cNvSpPr/>
          <p:nvPr/>
        </p:nvSpPr>
        <p:spPr>
          <a:xfrm>
            <a:off x="234891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4" name="Shape 2132"/>
          <p:cNvSpPr/>
          <p:nvPr/>
        </p:nvSpPr>
        <p:spPr>
          <a:xfrm>
            <a:off x="25171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5" name="Shape 2133"/>
          <p:cNvSpPr/>
          <p:nvPr/>
        </p:nvSpPr>
        <p:spPr>
          <a:xfrm>
            <a:off x="268541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6" name="Shape 2134"/>
          <p:cNvSpPr/>
          <p:nvPr/>
        </p:nvSpPr>
        <p:spPr>
          <a:xfrm>
            <a:off x="28536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7" name="Shape 2135"/>
          <p:cNvSpPr/>
          <p:nvPr/>
        </p:nvSpPr>
        <p:spPr>
          <a:xfrm>
            <a:off x="302190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8" name="Shape 2136"/>
          <p:cNvSpPr/>
          <p:nvPr/>
        </p:nvSpPr>
        <p:spPr>
          <a:xfrm>
            <a:off x="319015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9" name="Shape 2137"/>
          <p:cNvSpPr/>
          <p:nvPr/>
        </p:nvSpPr>
        <p:spPr>
          <a:xfrm>
            <a:off x="33584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0" name="Shape 2138"/>
          <p:cNvSpPr/>
          <p:nvPr/>
        </p:nvSpPr>
        <p:spPr>
          <a:xfrm>
            <a:off x="352665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1" name="Shape 2139"/>
          <p:cNvSpPr/>
          <p:nvPr/>
        </p:nvSpPr>
        <p:spPr>
          <a:xfrm>
            <a:off x="36949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2" name="Shape 2140"/>
          <p:cNvSpPr/>
          <p:nvPr/>
        </p:nvSpPr>
        <p:spPr>
          <a:xfrm>
            <a:off x="386315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3" name="Shape 2141"/>
          <p:cNvSpPr/>
          <p:nvPr/>
        </p:nvSpPr>
        <p:spPr>
          <a:xfrm>
            <a:off x="403140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4" name="Shape 2142"/>
          <p:cNvSpPr/>
          <p:nvPr/>
        </p:nvSpPr>
        <p:spPr>
          <a:xfrm>
            <a:off x="41996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5" name="Shape 2143"/>
          <p:cNvSpPr/>
          <p:nvPr/>
        </p:nvSpPr>
        <p:spPr>
          <a:xfrm>
            <a:off x="436790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6" name="Shape 2144"/>
          <p:cNvSpPr/>
          <p:nvPr/>
        </p:nvSpPr>
        <p:spPr>
          <a:xfrm>
            <a:off x="45361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7" name="Shape 2145"/>
          <p:cNvSpPr/>
          <p:nvPr/>
        </p:nvSpPr>
        <p:spPr>
          <a:xfrm>
            <a:off x="470440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8" name="Shape 2146"/>
          <p:cNvSpPr/>
          <p:nvPr/>
        </p:nvSpPr>
        <p:spPr>
          <a:xfrm>
            <a:off x="487265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9" name="Shape 2147"/>
          <p:cNvSpPr/>
          <p:nvPr/>
        </p:nvSpPr>
        <p:spPr>
          <a:xfrm>
            <a:off x="50409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0" name="Shape 2148"/>
          <p:cNvSpPr/>
          <p:nvPr/>
        </p:nvSpPr>
        <p:spPr>
          <a:xfrm>
            <a:off x="520915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1" name="Shape 2149"/>
          <p:cNvSpPr/>
          <p:nvPr/>
        </p:nvSpPr>
        <p:spPr>
          <a:xfrm>
            <a:off x="53774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2" name="Shape 2150"/>
          <p:cNvSpPr/>
          <p:nvPr/>
        </p:nvSpPr>
        <p:spPr>
          <a:xfrm>
            <a:off x="554565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3" name="Shape 2151"/>
          <p:cNvSpPr/>
          <p:nvPr/>
        </p:nvSpPr>
        <p:spPr>
          <a:xfrm>
            <a:off x="571390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4" name="Shape 2152"/>
          <p:cNvSpPr/>
          <p:nvPr/>
        </p:nvSpPr>
        <p:spPr>
          <a:xfrm>
            <a:off x="58821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5" name="Shape 2153"/>
          <p:cNvSpPr/>
          <p:nvPr/>
        </p:nvSpPr>
        <p:spPr>
          <a:xfrm>
            <a:off x="605040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6" name="Shape 2154"/>
          <p:cNvSpPr/>
          <p:nvPr/>
        </p:nvSpPr>
        <p:spPr>
          <a:xfrm>
            <a:off x="62186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7" name="Shape 2155"/>
          <p:cNvSpPr/>
          <p:nvPr/>
        </p:nvSpPr>
        <p:spPr>
          <a:xfrm>
            <a:off x="638690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8" name="Shape 2156"/>
          <p:cNvSpPr/>
          <p:nvPr/>
        </p:nvSpPr>
        <p:spPr>
          <a:xfrm>
            <a:off x="655515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9" name="Shape 2157"/>
          <p:cNvSpPr/>
          <p:nvPr/>
        </p:nvSpPr>
        <p:spPr>
          <a:xfrm>
            <a:off x="67234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0" name="Shape 2158"/>
          <p:cNvSpPr/>
          <p:nvPr/>
        </p:nvSpPr>
        <p:spPr>
          <a:xfrm>
            <a:off x="689165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1" name="Shape 2159"/>
          <p:cNvSpPr/>
          <p:nvPr/>
        </p:nvSpPr>
        <p:spPr>
          <a:xfrm>
            <a:off x="70599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2" name="Shape 2160"/>
          <p:cNvSpPr/>
          <p:nvPr/>
        </p:nvSpPr>
        <p:spPr>
          <a:xfrm>
            <a:off x="722814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3" name="Shape 2161"/>
          <p:cNvSpPr/>
          <p:nvPr/>
        </p:nvSpPr>
        <p:spPr>
          <a:xfrm>
            <a:off x="739639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4" name="Shape 2162"/>
          <p:cNvSpPr/>
          <p:nvPr/>
        </p:nvSpPr>
        <p:spPr>
          <a:xfrm>
            <a:off x="75646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5" name="Shape 2163"/>
          <p:cNvSpPr/>
          <p:nvPr/>
        </p:nvSpPr>
        <p:spPr>
          <a:xfrm>
            <a:off x="773289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6" name="Shape 2164"/>
          <p:cNvSpPr/>
          <p:nvPr/>
        </p:nvSpPr>
        <p:spPr>
          <a:xfrm>
            <a:off x="79011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7" name="Shape 2165"/>
          <p:cNvSpPr/>
          <p:nvPr/>
        </p:nvSpPr>
        <p:spPr>
          <a:xfrm>
            <a:off x="806939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8" name="Shape 2166"/>
          <p:cNvSpPr/>
          <p:nvPr/>
        </p:nvSpPr>
        <p:spPr>
          <a:xfrm>
            <a:off x="823764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9" name="Shape 2167"/>
          <p:cNvSpPr/>
          <p:nvPr/>
        </p:nvSpPr>
        <p:spPr>
          <a:xfrm>
            <a:off x="84058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0" name="Shape 2168"/>
          <p:cNvSpPr/>
          <p:nvPr/>
        </p:nvSpPr>
        <p:spPr>
          <a:xfrm>
            <a:off x="857414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1" name="Shape 2169"/>
          <p:cNvSpPr/>
          <p:nvPr/>
        </p:nvSpPr>
        <p:spPr>
          <a:xfrm>
            <a:off x="87423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2" name="Shape 2170"/>
          <p:cNvSpPr/>
          <p:nvPr/>
        </p:nvSpPr>
        <p:spPr>
          <a:xfrm>
            <a:off x="891064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3" name="Shape 2171"/>
          <p:cNvSpPr/>
          <p:nvPr/>
        </p:nvSpPr>
        <p:spPr>
          <a:xfrm>
            <a:off x="907889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4" name="Shape 2172"/>
          <p:cNvSpPr/>
          <p:nvPr/>
        </p:nvSpPr>
        <p:spPr>
          <a:xfrm>
            <a:off x="92471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5" name="Shape 2173"/>
          <p:cNvSpPr/>
          <p:nvPr/>
        </p:nvSpPr>
        <p:spPr>
          <a:xfrm>
            <a:off x="941539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6" name="Shape 2174"/>
          <p:cNvSpPr/>
          <p:nvPr/>
        </p:nvSpPr>
        <p:spPr>
          <a:xfrm>
            <a:off x="95836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7" name="Shape 2175"/>
          <p:cNvSpPr/>
          <p:nvPr/>
        </p:nvSpPr>
        <p:spPr>
          <a:xfrm>
            <a:off x="975189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8" name="Shape 2176"/>
          <p:cNvSpPr/>
          <p:nvPr/>
        </p:nvSpPr>
        <p:spPr>
          <a:xfrm>
            <a:off x="992014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9" name="Shape 2177"/>
          <p:cNvSpPr/>
          <p:nvPr/>
        </p:nvSpPr>
        <p:spPr>
          <a:xfrm>
            <a:off x="100883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0" name="Shape 2178"/>
          <p:cNvSpPr/>
          <p:nvPr/>
        </p:nvSpPr>
        <p:spPr>
          <a:xfrm>
            <a:off x="1025664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1" name="Shape 2179"/>
          <p:cNvSpPr/>
          <p:nvPr/>
        </p:nvSpPr>
        <p:spPr>
          <a:xfrm>
            <a:off x="104248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2" name="Shape 2180"/>
          <p:cNvSpPr/>
          <p:nvPr/>
        </p:nvSpPr>
        <p:spPr>
          <a:xfrm>
            <a:off x="1059314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3" name="Shape 2181"/>
          <p:cNvSpPr/>
          <p:nvPr/>
        </p:nvSpPr>
        <p:spPr>
          <a:xfrm>
            <a:off x="1076139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4" name="Shape 2182"/>
          <p:cNvSpPr/>
          <p:nvPr/>
        </p:nvSpPr>
        <p:spPr>
          <a:xfrm>
            <a:off x="109296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5" name="Shape 2183"/>
          <p:cNvSpPr/>
          <p:nvPr/>
        </p:nvSpPr>
        <p:spPr>
          <a:xfrm>
            <a:off x="1109789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6" name="Shape 2184"/>
          <p:cNvSpPr/>
          <p:nvPr/>
        </p:nvSpPr>
        <p:spPr>
          <a:xfrm>
            <a:off x="112661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7" name="Shape 2185"/>
          <p:cNvSpPr/>
          <p:nvPr/>
        </p:nvSpPr>
        <p:spPr>
          <a:xfrm>
            <a:off x="1143438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8" name="Shape 2186"/>
          <p:cNvSpPr/>
          <p:nvPr/>
        </p:nvSpPr>
        <p:spPr>
          <a:xfrm>
            <a:off x="1160263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9" name="Shape 2187"/>
          <p:cNvSpPr/>
          <p:nvPr/>
        </p:nvSpPr>
        <p:spPr>
          <a:xfrm>
            <a:off x="117708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0" name="Shape 2188"/>
          <p:cNvSpPr/>
          <p:nvPr/>
        </p:nvSpPr>
        <p:spPr>
          <a:xfrm>
            <a:off x="1193913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1" name="Shape 2189"/>
          <p:cNvSpPr/>
          <p:nvPr/>
        </p:nvSpPr>
        <p:spPr>
          <a:xfrm>
            <a:off x="121073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2" name="Shape 2190"/>
          <p:cNvSpPr/>
          <p:nvPr/>
        </p:nvSpPr>
        <p:spPr>
          <a:xfrm>
            <a:off x="-658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3" name="Shape 2191"/>
          <p:cNvSpPr/>
          <p:nvPr/>
        </p:nvSpPr>
        <p:spPr>
          <a:xfrm>
            <a:off x="16166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4" name="Shape 2192"/>
          <p:cNvSpPr/>
          <p:nvPr/>
        </p:nvSpPr>
        <p:spPr>
          <a:xfrm>
            <a:off x="32991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5" name="Shape 2193"/>
          <p:cNvSpPr/>
          <p:nvPr/>
        </p:nvSpPr>
        <p:spPr>
          <a:xfrm>
            <a:off x="49816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6" name="Shape 2194"/>
          <p:cNvSpPr/>
          <p:nvPr/>
        </p:nvSpPr>
        <p:spPr>
          <a:xfrm>
            <a:off x="66641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7" name="Shape 2195"/>
          <p:cNvSpPr/>
          <p:nvPr/>
        </p:nvSpPr>
        <p:spPr>
          <a:xfrm>
            <a:off x="8346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8" name="Shape 2196"/>
          <p:cNvSpPr/>
          <p:nvPr/>
        </p:nvSpPr>
        <p:spPr>
          <a:xfrm>
            <a:off x="100291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9" name="Shape 2197"/>
          <p:cNvSpPr/>
          <p:nvPr/>
        </p:nvSpPr>
        <p:spPr>
          <a:xfrm>
            <a:off x="11711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0" name="Shape 2198"/>
          <p:cNvSpPr/>
          <p:nvPr/>
        </p:nvSpPr>
        <p:spPr>
          <a:xfrm>
            <a:off x="133941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1" name="Shape 2199"/>
          <p:cNvSpPr/>
          <p:nvPr/>
        </p:nvSpPr>
        <p:spPr>
          <a:xfrm>
            <a:off x="150766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2" name="Shape 2200"/>
          <p:cNvSpPr/>
          <p:nvPr/>
        </p:nvSpPr>
        <p:spPr>
          <a:xfrm>
            <a:off x="16759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3" name="Shape 2201"/>
          <p:cNvSpPr/>
          <p:nvPr/>
        </p:nvSpPr>
        <p:spPr>
          <a:xfrm>
            <a:off x="184416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4" name="Shape 2202"/>
          <p:cNvSpPr/>
          <p:nvPr/>
        </p:nvSpPr>
        <p:spPr>
          <a:xfrm>
            <a:off x="20124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5" name="Shape 2203"/>
          <p:cNvSpPr/>
          <p:nvPr/>
        </p:nvSpPr>
        <p:spPr>
          <a:xfrm>
            <a:off x="218066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6" name="Shape 2204"/>
          <p:cNvSpPr/>
          <p:nvPr/>
        </p:nvSpPr>
        <p:spPr>
          <a:xfrm>
            <a:off x="234891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7" name="Shape 2205"/>
          <p:cNvSpPr/>
          <p:nvPr/>
        </p:nvSpPr>
        <p:spPr>
          <a:xfrm>
            <a:off x="25171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8" name="Shape 2206"/>
          <p:cNvSpPr/>
          <p:nvPr/>
        </p:nvSpPr>
        <p:spPr>
          <a:xfrm>
            <a:off x="268541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9" name="Shape 2207"/>
          <p:cNvSpPr/>
          <p:nvPr/>
        </p:nvSpPr>
        <p:spPr>
          <a:xfrm>
            <a:off x="28536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0" name="Shape 2208"/>
          <p:cNvSpPr/>
          <p:nvPr/>
        </p:nvSpPr>
        <p:spPr>
          <a:xfrm>
            <a:off x="302190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1" name="Shape 2209"/>
          <p:cNvSpPr/>
          <p:nvPr/>
        </p:nvSpPr>
        <p:spPr>
          <a:xfrm>
            <a:off x="319015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2" name="Shape 2210"/>
          <p:cNvSpPr/>
          <p:nvPr/>
        </p:nvSpPr>
        <p:spPr>
          <a:xfrm>
            <a:off x="33584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3" name="Shape 2211"/>
          <p:cNvSpPr/>
          <p:nvPr/>
        </p:nvSpPr>
        <p:spPr>
          <a:xfrm>
            <a:off x="352665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4" name="Shape 2212"/>
          <p:cNvSpPr/>
          <p:nvPr/>
        </p:nvSpPr>
        <p:spPr>
          <a:xfrm>
            <a:off x="36949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5" name="Shape 2213"/>
          <p:cNvSpPr/>
          <p:nvPr/>
        </p:nvSpPr>
        <p:spPr>
          <a:xfrm>
            <a:off x="386315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6" name="Shape 2214"/>
          <p:cNvSpPr/>
          <p:nvPr/>
        </p:nvSpPr>
        <p:spPr>
          <a:xfrm>
            <a:off x="403140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7" name="Shape 2215"/>
          <p:cNvSpPr/>
          <p:nvPr/>
        </p:nvSpPr>
        <p:spPr>
          <a:xfrm>
            <a:off x="41996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8" name="Shape 2216"/>
          <p:cNvSpPr/>
          <p:nvPr/>
        </p:nvSpPr>
        <p:spPr>
          <a:xfrm>
            <a:off x="436790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9" name="Shape 2217"/>
          <p:cNvSpPr/>
          <p:nvPr/>
        </p:nvSpPr>
        <p:spPr>
          <a:xfrm>
            <a:off x="45361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0" name="Shape 2218"/>
          <p:cNvSpPr/>
          <p:nvPr/>
        </p:nvSpPr>
        <p:spPr>
          <a:xfrm>
            <a:off x="470440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1" name="Shape 2219"/>
          <p:cNvSpPr/>
          <p:nvPr/>
        </p:nvSpPr>
        <p:spPr>
          <a:xfrm>
            <a:off x="487265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2" name="Shape 2220"/>
          <p:cNvSpPr/>
          <p:nvPr/>
        </p:nvSpPr>
        <p:spPr>
          <a:xfrm>
            <a:off x="50409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3" name="Shape 2221"/>
          <p:cNvSpPr/>
          <p:nvPr/>
        </p:nvSpPr>
        <p:spPr>
          <a:xfrm>
            <a:off x="520915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4" name="Shape 2222"/>
          <p:cNvSpPr/>
          <p:nvPr/>
        </p:nvSpPr>
        <p:spPr>
          <a:xfrm>
            <a:off x="53774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5" name="Shape 2223"/>
          <p:cNvSpPr/>
          <p:nvPr/>
        </p:nvSpPr>
        <p:spPr>
          <a:xfrm>
            <a:off x="554565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6" name="Shape 2224"/>
          <p:cNvSpPr/>
          <p:nvPr/>
        </p:nvSpPr>
        <p:spPr>
          <a:xfrm>
            <a:off x="571390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7" name="Shape 2225"/>
          <p:cNvSpPr/>
          <p:nvPr/>
        </p:nvSpPr>
        <p:spPr>
          <a:xfrm>
            <a:off x="58821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8" name="Shape 2226"/>
          <p:cNvSpPr/>
          <p:nvPr/>
        </p:nvSpPr>
        <p:spPr>
          <a:xfrm>
            <a:off x="605040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9" name="Shape 2227"/>
          <p:cNvSpPr/>
          <p:nvPr/>
        </p:nvSpPr>
        <p:spPr>
          <a:xfrm>
            <a:off x="62186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0" name="Shape 2228"/>
          <p:cNvSpPr/>
          <p:nvPr/>
        </p:nvSpPr>
        <p:spPr>
          <a:xfrm>
            <a:off x="638690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1" name="Shape 2229"/>
          <p:cNvSpPr/>
          <p:nvPr/>
        </p:nvSpPr>
        <p:spPr>
          <a:xfrm>
            <a:off x="655515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2" name="Shape 2230"/>
          <p:cNvSpPr/>
          <p:nvPr/>
        </p:nvSpPr>
        <p:spPr>
          <a:xfrm>
            <a:off x="67234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3" name="Shape 2231"/>
          <p:cNvSpPr/>
          <p:nvPr/>
        </p:nvSpPr>
        <p:spPr>
          <a:xfrm>
            <a:off x="689165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4" name="Shape 2232"/>
          <p:cNvSpPr/>
          <p:nvPr/>
        </p:nvSpPr>
        <p:spPr>
          <a:xfrm>
            <a:off x="70599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5" name="Shape 2233"/>
          <p:cNvSpPr/>
          <p:nvPr/>
        </p:nvSpPr>
        <p:spPr>
          <a:xfrm>
            <a:off x="722814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6" name="Shape 2234"/>
          <p:cNvSpPr/>
          <p:nvPr/>
        </p:nvSpPr>
        <p:spPr>
          <a:xfrm>
            <a:off x="739639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7" name="Shape 2235"/>
          <p:cNvSpPr/>
          <p:nvPr/>
        </p:nvSpPr>
        <p:spPr>
          <a:xfrm>
            <a:off x="75646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8" name="Shape 2236"/>
          <p:cNvSpPr/>
          <p:nvPr/>
        </p:nvSpPr>
        <p:spPr>
          <a:xfrm>
            <a:off x="773289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9" name="Shape 2237"/>
          <p:cNvSpPr/>
          <p:nvPr/>
        </p:nvSpPr>
        <p:spPr>
          <a:xfrm>
            <a:off x="79011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0" name="Shape 2238"/>
          <p:cNvSpPr/>
          <p:nvPr/>
        </p:nvSpPr>
        <p:spPr>
          <a:xfrm>
            <a:off x="806939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1" name="Shape 2239"/>
          <p:cNvSpPr/>
          <p:nvPr/>
        </p:nvSpPr>
        <p:spPr>
          <a:xfrm>
            <a:off x="823764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2" name="Shape 2240"/>
          <p:cNvSpPr/>
          <p:nvPr/>
        </p:nvSpPr>
        <p:spPr>
          <a:xfrm>
            <a:off x="84058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3" name="Shape 2241"/>
          <p:cNvSpPr/>
          <p:nvPr/>
        </p:nvSpPr>
        <p:spPr>
          <a:xfrm>
            <a:off x="857414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4" name="Shape 2242"/>
          <p:cNvSpPr/>
          <p:nvPr/>
        </p:nvSpPr>
        <p:spPr>
          <a:xfrm>
            <a:off x="87423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5" name="Shape 2243"/>
          <p:cNvSpPr/>
          <p:nvPr/>
        </p:nvSpPr>
        <p:spPr>
          <a:xfrm>
            <a:off x="891064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6" name="Shape 2244"/>
          <p:cNvSpPr/>
          <p:nvPr/>
        </p:nvSpPr>
        <p:spPr>
          <a:xfrm>
            <a:off x="907889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7" name="Shape 2245"/>
          <p:cNvSpPr/>
          <p:nvPr/>
        </p:nvSpPr>
        <p:spPr>
          <a:xfrm>
            <a:off x="92471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8" name="Shape 2246"/>
          <p:cNvSpPr/>
          <p:nvPr/>
        </p:nvSpPr>
        <p:spPr>
          <a:xfrm>
            <a:off x="941539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9" name="Shape 2247"/>
          <p:cNvSpPr/>
          <p:nvPr/>
        </p:nvSpPr>
        <p:spPr>
          <a:xfrm>
            <a:off x="95836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0" name="Shape 2248"/>
          <p:cNvSpPr/>
          <p:nvPr/>
        </p:nvSpPr>
        <p:spPr>
          <a:xfrm>
            <a:off x="975189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1" name="Shape 2249"/>
          <p:cNvSpPr/>
          <p:nvPr/>
        </p:nvSpPr>
        <p:spPr>
          <a:xfrm>
            <a:off x="992014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2" name="Shape 2250"/>
          <p:cNvSpPr/>
          <p:nvPr/>
        </p:nvSpPr>
        <p:spPr>
          <a:xfrm>
            <a:off x="100883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3" name="Shape 2251"/>
          <p:cNvSpPr/>
          <p:nvPr/>
        </p:nvSpPr>
        <p:spPr>
          <a:xfrm>
            <a:off x="1025664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4" name="Shape 2252"/>
          <p:cNvSpPr/>
          <p:nvPr/>
        </p:nvSpPr>
        <p:spPr>
          <a:xfrm>
            <a:off x="104248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5" name="Shape 2253"/>
          <p:cNvSpPr/>
          <p:nvPr/>
        </p:nvSpPr>
        <p:spPr>
          <a:xfrm>
            <a:off x="1059314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6" name="Shape 2254"/>
          <p:cNvSpPr/>
          <p:nvPr/>
        </p:nvSpPr>
        <p:spPr>
          <a:xfrm>
            <a:off x="1076139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7" name="Shape 2255"/>
          <p:cNvSpPr/>
          <p:nvPr/>
        </p:nvSpPr>
        <p:spPr>
          <a:xfrm>
            <a:off x="109296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8" name="Shape 2256"/>
          <p:cNvSpPr/>
          <p:nvPr/>
        </p:nvSpPr>
        <p:spPr>
          <a:xfrm>
            <a:off x="1109789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9" name="Shape 2257"/>
          <p:cNvSpPr/>
          <p:nvPr/>
        </p:nvSpPr>
        <p:spPr>
          <a:xfrm>
            <a:off x="112661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0" name="Shape 2258"/>
          <p:cNvSpPr/>
          <p:nvPr/>
        </p:nvSpPr>
        <p:spPr>
          <a:xfrm>
            <a:off x="1143438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1" name="Shape 2259"/>
          <p:cNvSpPr/>
          <p:nvPr/>
        </p:nvSpPr>
        <p:spPr>
          <a:xfrm>
            <a:off x="1160263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2" name="Shape 2260"/>
          <p:cNvSpPr/>
          <p:nvPr/>
        </p:nvSpPr>
        <p:spPr>
          <a:xfrm>
            <a:off x="117708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3" name="Shape 2261"/>
          <p:cNvSpPr/>
          <p:nvPr/>
        </p:nvSpPr>
        <p:spPr>
          <a:xfrm>
            <a:off x="1193913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4" name="Shape 2262"/>
          <p:cNvSpPr/>
          <p:nvPr/>
        </p:nvSpPr>
        <p:spPr>
          <a:xfrm>
            <a:off x="121073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5" name="Shape 2263"/>
          <p:cNvSpPr/>
          <p:nvPr/>
        </p:nvSpPr>
        <p:spPr>
          <a:xfrm>
            <a:off x="-658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6" name="Shape 2264"/>
          <p:cNvSpPr/>
          <p:nvPr/>
        </p:nvSpPr>
        <p:spPr>
          <a:xfrm>
            <a:off x="16166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7" name="Shape 2265"/>
          <p:cNvSpPr/>
          <p:nvPr/>
        </p:nvSpPr>
        <p:spPr>
          <a:xfrm>
            <a:off x="32991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8" name="Shape 2266"/>
          <p:cNvSpPr/>
          <p:nvPr/>
        </p:nvSpPr>
        <p:spPr>
          <a:xfrm>
            <a:off x="49816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9" name="Shape 2267"/>
          <p:cNvSpPr/>
          <p:nvPr/>
        </p:nvSpPr>
        <p:spPr>
          <a:xfrm>
            <a:off x="66641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0" name="Shape 2268"/>
          <p:cNvSpPr/>
          <p:nvPr/>
        </p:nvSpPr>
        <p:spPr>
          <a:xfrm>
            <a:off x="8346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1" name="Shape 2269"/>
          <p:cNvSpPr/>
          <p:nvPr/>
        </p:nvSpPr>
        <p:spPr>
          <a:xfrm>
            <a:off x="100291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2" name="Shape 2270"/>
          <p:cNvSpPr/>
          <p:nvPr/>
        </p:nvSpPr>
        <p:spPr>
          <a:xfrm>
            <a:off x="11711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3" name="Shape 2271"/>
          <p:cNvSpPr/>
          <p:nvPr/>
        </p:nvSpPr>
        <p:spPr>
          <a:xfrm>
            <a:off x="133941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4" name="Shape 2272"/>
          <p:cNvSpPr/>
          <p:nvPr/>
        </p:nvSpPr>
        <p:spPr>
          <a:xfrm>
            <a:off x="150766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5" name="Shape 2273"/>
          <p:cNvSpPr/>
          <p:nvPr/>
        </p:nvSpPr>
        <p:spPr>
          <a:xfrm>
            <a:off x="16759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6" name="Shape 2274"/>
          <p:cNvSpPr/>
          <p:nvPr/>
        </p:nvSpPr>
        <p:spPr>
          <a:xfrm>
            <a:off x="184416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7" name="Shape 2275"/>
          <p:cNvSpPr/>
          <p:nvPr/>
        </p:nvSpPr>
        <p:spPr>
          <a:xfrm>
            <a:off x="20124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8" name="Shape 2276"/>
          <p:cNvSpPr/>
          <p:nvPr/>
        </p:nvSpPr>
        <p:spPr>
          <a:xfrm>
            <a:off x="218066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9" name="Shape 2277"/>
          <p:cNvSpPr/>
          <p:nvPr/>
        </p:nvSpPr>
        <p:spPr>
          <a:xfrm>
            <a:off x="234891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0" name="Shape 2278"/>
          <p:cNvSpPr/>
          <p:nvPr/>
        </p:nvSpPr>
        <p:spPr>
          <a:xfrm>
            <a:off x="25171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1" name="Shape 2279"/>
          <p:cNvSpPr/>
          <p:nvPr/>
        </p:nvSpPr>
        <p:spPr>
          <a:xfrm>
            <a:off x="268541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2" name="Shape 2280"/>
          <p:cNvSpPr/>
          <p:nvPr/>
        </p:nvSpPr>
        <p:spPr>
          <a:xfrm>
            <a:off x="28536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3" name="Shape 2281"/>
          <p:cNvSpPr/>
          <p:nvPr/>
        </p:nvSpPr>
        <p:spPr>
          <a:xfrm>
            <a:off x="302190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4" name="Shape 2282"/>
          <p:cNvSpPr/>
          <p:nvPr/>
        </p:nvSpPr>
        <p:spPr>
          <a:xfrm>
            <a:off x="319015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5" name="Shape 2283"/>
          <p:cNvSpPr/>
          <p:nvPr/>
        </p:nvSpPr>
        <p:spPr>
          <a:xfrm>
            <a:off x="33584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6" name="Shape 2284"/>
          <p:cNvSpPr/>
          <p:nvPr/>
        </p:nvSpPr>
        <p:spPr>
          <a:xfrm>
            <a:off x="352665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7" name="Shape 2285"/>
          <p:cNvSpPr/>
          <p:nvPr/>
        </p:nvSpPr>
        <p:spPr>
          <a:xfrm>
            <a:off x="36949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8" name="Shape 2286"/>
          <p:cNvSpPr/>
          <p:nvPr/>
        </p:nvSpPr>
        <p:spPr>
          <a:xfrm>
            <a:off x="386315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9" name="Shape 2287"/>
          <p:cNvSpPr/>
          <p:nvPr/>
        </p:nvSpPr>
        <p:spPr>
          <a:xfrm>
            <a:off x="403140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0" name="Shape 2288"/>
          <p:cNvSpPr/>
          <p:nvPr/>
        </p:nvSpPr>
        <p:spPr>
          <a:xfrm>
            <a:off x="41996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1" name="Shape 2289"/>
          <p:cNvSpPr/>
          <p:nvPr/>
        </p:nvSpPr>
        <p:spPr>
          <a:xfrm>
            <a:off x="436790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2" name="Shape 2290"/>
          <p:cNvSpPr/>
          <p:nvPr/>
        </p:nvSpPr>
        <p:spPr>
          <a:xfrm>
            <a:off x="45361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3" name="Shape 2291"/>
          <p:cNvSpPr/>
          <p:nvPr/>
        </p:nvSpPr>
        <p:spPr>
          <a:xfrm>
            <a:off x="470440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4" name="Shape 2292"/>
          <p:cNvSpPr/>
          <p:nvPr/>
        </p:nvSpPr>
        <p:spPr>
          <a:xfrm>
            <a:off x="487265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5" name="Shape 2293"/>
          <p:cNvSpPr/>
          <p:nvPr/>
        </p:nvSpPr>
        <p:spPr>
          <a:xfrm>
            <a:off x="50409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6" name="Shape 2294"/>
          <p:cNvSpPr/>
          <p:nvPr/>
        </p:nvSpPr>
        <p:spPr>
          <a:xfrm>
            <a:off x="520915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7" name="Shape 2295"/>
          <p:cNvSpPr/>
          <p:nvPr/>
        </p:nvSpPr>
        <p:spPr>
          <a:xfrm>
            <a:off x="53774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8" name="Shape 2296"/>
          <p:cNvSpPr/>
          <p:nvPr/>
        </p:nvSpPr>
        <p:spPr>
          <a:xfrm>
            <a:off x="554565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9" name="Shape 2297"/>
          <p:cNvSpPr/>
          <p:nvPr/>
        </p:nvSpPr>
        <p:spPr>
          <a:xfrm>
            <a:off x="571390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0" name="Shape 2298"/>
          <p:cNvSpPr/>
          <p:nvPr/>
        </p:nvSpPr>
        <p:spPr>
          <a:xfrm>
            <a:off x="58821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1" name="Shape 2299"/>
          <p:cNvSpPr/>
          <p:nvPr/>
        </p:nvSpPr>
        <p:spPr>
          <a:xfrm>
            <a:off x="605040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2" name="Shape 2300"/>
          <p:cNvSpPr/>
          <p:nvPr/>
        </p:nvSpPr>
        <p:spPr>
          <a:xfrm>
            <a:off x="62186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3" name="Shape 2301"/>
          <p:cNvSpPr/>
          <p:nvPr/>
        </p:nvSpPr>
        <p:spPr>
          <a:xfrm>
            <a:off x="638690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4" name="Shape 2302"/>
          <p:cNvSpPr/>
          <p:nvPr/>
        </p:nvSpPr>
        <p:spPr>
          <a:xfrm>
            <a:off x="655515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5" name="Shape 2303"/>
          <p:cNvSpPr/>
          <p:nvPr/>
        </p:nvSpPr>
        <p:spPr>
          <a:xfrm>
            <a:off x="67234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6" name="Shape 2304"/>
          <p:cNvSpPr/>
          <p:nvPr/>
        </p:nvSpPr>
        <p:spPr>
          <a:xfrm>
            <a:off x="689165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7" name="Shape 2305"/>
          <p:cNvSpPr/>
          <p:nvPr/>
        </p:nvSpPr>
        <p:spPr>
          <a:xfrm>
            <a:off x="70599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8" name="Shape 2306"/>
          <p:cNvSpPr/>
          <p:nvPr/>
        </p:nvSpPr>
        <p:spPr>
          <a:xfrm>
            <a:off x="722814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9" name="Shape 2307"/>
          <p:cNvSpPr/>
          <p:nvPr/>
        </p:nvSpPr>
        <p:spPr>
          <a:xfrm>
            <a:off x="739639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0" name="Shape 2308"/>
          <p:cNvSpPr/>
          <p:nvPr/>
        </p:nvSpPr>
        <p:spPr>
          <a:xfrm>
            <a:off x="75646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1" name="Shape 2309"/>
          <p:cNvSpPr/>
          <p:nvPr/>
        </p:nvSpPr>
        <p:spPr>
          <a:xfrm>
            <a:off x="773289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2" name="Shape 2310"/>
          <p:cNvSpPr/>
          <p:nvPr/>
        </p:nvSpPr>
        <p:spPr>
          <a:xfrm>
            <a:off x="79011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3" name="Shape 2311"/>
          <p:cNvSpPr/>
          <p:nvPr/>
        </p:nvSpPr>
        <p:spPr>
          <a:xfrm>
            <a:off x="806939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4" name="Shape 2312"/>
          <p:cNvSpPr/>
          <p:nvPr/>
        </p:nvSpPr>
        <p:spPr>
          <a:xfrm>
            <a:off x="823764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5" name="Shape 2313"/>
          <p:cNvSpPr/>
          <p:nvPr/>
        </p:nvSpPr>
        <p:spPr>
          <a:xfrm>
            <a:off x="84058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6" name="Shape 2314"/>
          <p:cNvSpPr/>
          <p:nvPr/>
        </p:nvSpPr>
        <p:spPr>
          <a:xfrm>
            <a:off x="857414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7" name="Shape 2315"/>
          <p:cNvSpPr/>
          <p:nvPr/>
        </p:nvSpPr>
        <p:spPr>
          <a:xfrm>
            <a:off x="87423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8" name="Shape 2316"/>
          <p:cNvSpPr/>
          <p:nvPr/>
        </p:nvSpPr>
        <p:spPr>
          <a:xfrm>
            <a:off x="891064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9" name="Shape 2317"/>
          <p:cNvSpPr/>
          <p:nvPr/>
        </p:nvSpPr>
        <p:spPr>
          <a:xfrm>
            <a:off x="907889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0" name="Shape 2318"/>
          <p:cNvSpPr/>
          <p:nvPr/>
        </p:nvSpPr>
        <p:spPr>
          <a:xfrm>
            <a:off x="92471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1" name="Shape 2319"/>
          <p:cNvSpPr/>
          <p:nvPr/>
        </p:nvSpPr>
        <p:spPr>
          <a:xfrm>
            <a:off x="941539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2" name="Shape 2320"/>
          <p:cNvSpPr/>
          <p:nvPr/>
        </p:nvSpPr>
        <p:spPr>
          <a:xfrm>
            <a:off x="95836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3" name="Shape 2321"/>
          <p:cNvSpPr/>
          <p:nvPr/>
        </p:nvSpPr>
        <p:spPr>
          <a:xfrm>
            <a:off x="975189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4" name="Shape 2322"/>
          <p:cNvSpPr/>
          <p:nvPr/>
        </p:nvSpPr>
        <p:spPr>
          <a:xfrm>
            <a:off x="992014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5" name="Shape 2323"/>
          <p:cNvSpPr/>
          <p:nvPr/>
        </p:nvSpPr>
        <p:spPr>
          <a:xfrm>
            <a:off x="100883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6" name="Shape 2324"/>
          <p:cNvSpPr/>
          <p:nvPr/>
        </p:nvSpPr>
        <p:spPr>
          <a:xfrm>
            <a:off x="1025664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7" name="Shape 2325"/>
          <p:cNvSpPr/>
          <p:nvPr/>
        </p:nvSpPr>
        <p:spPr>
          <a:xfrm>
            <a:off x="104248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8" name="Shape 2326"/>
          <p:cNvSpPr/>
          <p:nvPr/>
        </p:nvSpPr>
        <p:spPr>
          <a:xfrm>
            <a:off x="1059314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9" name="Shape 2327"/>
          <p:cNvSpPr/>
          <p:nvPr/>
        </p:nvSpPr>
        <p:spPr>
          <a:xfrm>
            <a:off x="1076139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0" name="Shape 2328"/>
          <p:cNvSpPr/>
          <p:nvPr/>
        </p:nvSpPr>
        <p:spPr>
          <a:xfrm>
            <a:off x="109296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1" name="Shape 2329"/>
          <p:cNvSpPr/>
          <p:nvPr/>
        </p:nvSpPr>
        <p:spPr>
          <a:xfrm>
            <a:off x="1109789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2" name="Shape 2330"/>
          <p:cNvSpPr/>
          <p:nvPr/>
        </p:nvSpPr>
        <p:spPr>
          <a:xfrm>
            <a:off x="112661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3" name="Shape 2331"/>
          <p:cNvSpPr/>
          <p:nvPr/>
        </p:nvSpPr>
        <p:spPr>
          <a:xfrm>
            <a:off x="1143438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4" name="Shape 2332"/>
          <p:cNvSpPr/>
          <p:nvPr/>
        </p:nvSpPr>
        <p:spPr>
          <a:xfrm>
            <a:off x="1160263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5" name="Shape 2333"/>
          <p:cNvSpPr/>
          <p:nvPr/>
        </p:nvSpPr>
        <p:spPr>
          <a:xfrm>
            <a:off x="117708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6" name="Shape 2334"/>
          <p:cNvSpPr/>
          <p:nvPr/>
        </p:nvSpPr>
        <p:spPr>
          <a:xfrm>
            <a:off x="1193913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7" name="Shape 2335"/>
          <p:cNvSpPr/>
          <p:nvPr/>
        </p:nvSpPr>
        <p:spPr>
          <a:xfrm>
            <a:off x="121073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8" name="Shape 2336"/>
          <p:cNvSpPr/>
          <p:nvPr/>
        </p:nvSpPr>
        <p:spPr>
          <a:xfrm>
            <a:off x="-658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9" name="Shape 2337"/>
          <p:cNvSpPr/>
          <p:nvPr/>
        </p:nvSpPr>
        <p:spPr>
          <a:xfrm>
            <a:off x="16166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0" name="Shape 2338"/>
          <p:cNvSpPr/>
          <p:nvPr/>
        </p:nvSpPr>
        <p:spPr>
          <a:xfrm>
            <a:off x="32991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1" name="Shape 2339"/>
          <p:cNvSpPr/>
          <p:nvPr/>
        </p:nvSpPr>
        <p:spPr>
          <a:xfrm>
            <a:off x="49816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2" name="Shape 2340"/>
          <p:cNvSpPr/>
          <p:nvPr/>
        </p:nvSpPr>
        <p:spPr>
          <a:xfrm>
            <a:off x="66641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3" name="Shape 2341"/>
          <p:cNvSpPr/>
          <p:nvPr/>
        </p:nvSpPr>
        <p:spPr>
          <a:xfrm>
            <a:off x="8346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4" name="Shape 2342"/>
          <p:cNvSpPr/>
          <p:nvPr/>
        </p:nvSpPr>
        <p:spPr>
          <a:xfrm>
            <a:off x="100291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5" name="Shape 2343"/>
          <p:cNvSpPr/>
          <p:nvPr/>
        </p:nvSpPr>
        <p:spPr>
          <a:xfrm>
            <a:off x="11711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6" name="Shape 2344"/>
          <p:cNvSpPr/>
          <p:nvPr/>
        </p:nvSpPr>
        <p:spPr>
          <a:xfrm>
            <a:off x="133941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7" name="Shape 2345"/>
          <p:cNvSpPr/>
          <p:nvPr/>
        </p:nvSpPr>
        <p:spPr>
          <a:xfrm>
            <a:off x="150766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8" name="Shape 2346"/>
          <p:cNvSpPr/>
          <p:nvPr/>
        </p:nvSpPr>
        <p:spPr>
          <a:xfrm>
            <a:off x="16759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9" name="Shape 2347"/>
          <p:cNvSpPr/>
          <p:nvPr/>
        </p:nvSpPr>
        <p:spPr>
          <a:xfrm>
            <a:off x="184416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0" name="Shape 2348"/>
          <p:cNvSpPr/>
          <p:nvPr/>
        </p:nvSpPr>
        <p:spPr>
          <a:xfrm>
            <a:off x="20124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1" name="Shape 2349"/>
          <p:cNvSpPr/>
          <p:nvPr/>
        </p:nvSpPr>
        <p:spPr>
          <a:xfrm>
            <a:off x="218066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2" name="Shape 2350"/>
          <p:cNvSpPr/>
          <p:nvPr/>
        </p:nvSpPr>
        <p:spPr>
          <a:xfrm>
            <a:off x="234891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3" name="Shape 2351"/>
          <p:cNvSpPr/>
          <p:nvPr/>
        </p:nvSpPr>
        <p:spPr>
          <a:xfrm>
            <a:off x="25171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4" name="Shape 2352"/>
          <p:cNvSpPr/>
          <p:nvPr/>
        </p:nvSpPr>
        <p:spPr>
          <a:xfrm>
            <a:off x="268541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5" name="Shape 2353"/>
          <p:cNvSpPr/>
          <p:nvPr/>
        </p:nvSpPr>
        <p:spPr>
          <a:xfrm>
            <a:off x="28536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6" name="Shape 2354"/>
          <p:cNvSpPr/>
          <p:nvPr/>
        </p:nvSpPr>
        <p:spPr>
          <a:xfrm>
            <a:off x="302190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7" name="Shape 2355"/>
          <p:cNvSpPr/>
          <p:nvPr/>
        </p:nvSpPr>
        <p:spPr>
          <a:xfrm>
            <a:off x="319015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8" name="Shape 2356"/>
          <p:cNvSpPr/>
          <p:nvPr/>
        </p:nvSpPr>
        <p:spPr>
          <a:xfrm>
            <a:off x="33584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9" name="Shape 2357"/>
          <p:cNvSpPr/>
          <p:nvPr/>
        </p:nvSpPr>
        <p:spPr>
          <a:xfrm>
            <a:off x="352665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0" name="Shape 2358"/>
          <p:cNvSpPr/>
          <p:nvPr/>
        </p:nvSpPr>
        <p:spPr>
          <a:xfrm>
            <a:off x="36949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1" name="Shape 2359"/>
          <p:cNvSpPr/>
          <p:nvPr/>
        </p:nvSpPr>
        <p:spPr>
          <a:xfrm>
            <a:off x="386315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2" name="Shape 2360"/>
          <p:cNvSpPr/>
          <p:nvPr/>
        </p:nvSpPr>
        <p:spPr>
          <a:xfrm>
            <a:off x="403140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3" name="Shape 2361"/>
          <p:cNvSpPr/>
          <p:nvPr/>
        </p:nvSpPr>
        <p:spPr>
          <a:xfrm>
            <a:off x="41996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4" name="Shape 2362"/>
          <p:cNvSpPr/>
          <p:nvPr/>
        </p:nvSpPr>
        <p:spPr>
          <a:xfrm>
            <a:off x="436790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5" name="Shape 2363"/>
          <p:cNvSpPr/>
          <p:nvPr/>
        </p:nvSpPr>
        <p:spPr>
          <a:xfrm>
            <a:off x="45361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6" name="Shape 2364"/>
          <p:cNvSpPr/>
          <p:nvPr/>
        </p:nvSpPr>
        <p:spPr>
          <a:xfrm>
            <a:off x="470440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7" name="Shape 2365"/>
          <p:cNvSpPr/>
          <p:nvPr/>
        </p:nvSpPr>
        <p:spPr>
          <a:xfrm>
            <a:off x="487265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8" name="Shape 2366"/>
          <p:cNvSpPr/>
          <p:nvPr/>
        </p:nvSpPr>
        <p:spPr>
          <a:xfrm>
            <a:off x="50409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9" name="Shape 2367"/>
          <p:cNvSpPr/>
          <p:nvPr/>
        </p:nvSpPr>
        <p:spPr>
          <a:xfrm>
            <a:off x="520915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0" name="Shape 2368"/>
          <p:cNvSpPr/>
          <p:nvPr/>
        </p:nvSpPr>
        <p:spPr>
          <a:xfrm>
            <a:off x="53774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1" name="Shape 2369"/>
          <p:cNvSpPr/>
          <p:nvPr/>
        </p:nvSpPr>
        <p:spPr>
          <a:xfrm>
            <a:off x="554565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2" name="Shape 2370"/>
          <p:cNvSpPr/>
          <p:nvPr/>
        </p:nvSpPr>
        <p:spPr>
          <a:xfrm>
            <a:off x="571390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3" name="Shape 2371"/>
          <p:cNvSpPr/>
          <p:nvPr/>
        </p:nvSpPr>
        <p:spPr>
          <a:xfrm>
            <a:off x="58821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4" name="Shape 2372"/>
          <p:cNvSpPr/>
          <p:nvPr/>
        </p:nvSpPr>
        <p:spPr>
          <a:xfrm>
            <a:off x="605040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5" name="Shape 2373"/>
          <p:cNvSpPr/>
          <p:nvPr/>
        </p:nvSpPr>
        <p:spPr>
          <a:xfrm>
            <a:off x="62186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6" name="Shape 2374"/>
          <p:cNvSpPr/>
          <p:nvPr/>
        </p:nvSpPr>
        <p:spPr>
          <a:xfrm>
            <a:off x="638690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7" name="Shape 2375"/>
          <p:cNvSpPr/>
          <p:nvPr/>
        </p:nvSpPr>
        <p:spPr>
          <a:xfrm>
            <a:off x="655515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8" name="Shape 2376"/>
          <p:cNvSpPr/>
          <p:nvPr/>
        </p:nvSpPr>
        <p:spPr>
          <a:xfrm>
            <a:off x="67234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9" name="Shape 2377"/>
          <p:cNvSpPr/>
          <p:nvPr/>
        </p:nvSpPr>
        <p:spPr>
          <a:xfrm>
            <a:off x="689165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0" name="Shape 2378"/>
          <p:cNvSpPr/>
          <p:nvPr/>
        </p:nvSpPr>
        <p:spPr>
          <a:xfrm>
            <a:off x="70599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1" name="Shape 2379"/>
          <p:cNvSpPr/>
          <p:nvPr/>
        </p:nvSpPr>
        <p:spPr>
          <a:xfrm>
            <a:off x="722814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2" name="Shape 2380"/>
          <p:cNvSpPr/>
          <p:nvPr/>
        </p:nvSpPr>
        <p:spPr>
          <a:xfrm>
            <a:off x="739639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3" name="Shape 2381"/>
          <p:cNvSpPr/>
          <p:nvPr/>
        </p:nvSpPr>
        <p:spPr>
          <a:xfrm>
            <a:off x="75646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4" name="Shape 2382"/>
          <p:cNvSpPr/>
          <p:nvPr/>
        </p:nvSpPr>
        <p:spPr>
          <a:xfrm>
            <a:off x="773289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5" name="Shape 2383"/>
          <p:cNvSpPr/>
          <p:nvPr/>
        </p:nvSpPr>
        <p:spPr>
          <a:xfrm>
            <a:off x="79011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6" name="Shape 2384"/>
          <p:cNvSpPr/>
          <p:nvPr/>
        </p:nvSpPr>
        <p:spPr>
          <a:xfrm>
            <a:off x="806939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7" name="Shape 2385"/>
          <p:cNvSpPr/>
          <p:nvPr/>
        </p:nvSpPr>
        <p:spPr>
          <a:xfrm>
            <a:off x="823764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8" name="Shape 2386"/>
          <p:cNvSpPr/>
          <p:nvPr/>
        </p:nvSpPr>
        <p:spPr>
          <a:xfrm>
            <a:off x="84058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9" name="Shape 2387"/>
          <p:cNvSpPr/>
          <p:nvPr/>
        </p:nvSpPr>
        <p:spPr>
          <a:xfrm>
            <a:off x="857414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0" name="Shape 2388"/>
          <p:cNvSpPr/>
          <p:nvPr/>
        </p:nvSpPr>
        <p:spPr>
          <a:xfrm>
            <a:off x="87423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1" name="Shape 2389"/>
          <p:cNvSpPr/>
          <p:nvPr/>
        </p:nvSpPr>
        <p:spPr>
          <a:xfrm>
            <a:off x="891064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2" name="Shape 2390"/>
          <p:cNvSpPr/>
          <p:nvPr/>
        </p:nvSpPr>
        <p:spPr>
          <a:xfrm>
            <a:off x="907889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3" name="Shape 2391"/>
          <p:cNvSpPr/>
          <p:nvPr/>
        </p:nvSpPr>
        <p:spPr>
          <a:xfrm>
            <a:off x="92471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4" name="Shape 2392"/>
          <p:cNvSpPr/>
          <p:nvPr/>
        </p:nvSpPr>
        <p:spPr>
          <a:xfrm>
            <a:off x="941539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5" name="Shape 2393"/>
          <p:cNvSpPr/>
          <p:nvPr/>
        </p:nvSpPr>
        <p:spPr>
          <a:xfrm>
            <a:off x="95836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6" name="Shape 2394"/>
          <p:cNvSpPr/>
          <p:nvPr/>
        </p:nvSpPr>
        <p:spPr>
          <a:xfrm>
            <a:off x="975189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7" name="Shape 2395"/>
          <p:cNvSpPr/>
          <p:nvPr/>
        </p:nvSpPr>
        <p:spPr>
          <a:xfrm>
            <a:off x="992014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8" name="Shape 2396"/>
          <p:cNvSpPr/>
          <p:nvPr/>
        </p:nvSpPr>
        <p:spPr>
          <a:xfrm>
            <a:off x="100883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9" name="Shape 2397"/>
          <p:cNvSpPr/>
          <p:nvPr/>
        </p:nvSpPr>
        <p:spPr>
          <a:xfrm>
            <a:off x="1025664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0" name="Shape 2398"/>
          <p:cNvSpPr/>
          <p:nvPr/>
        </p:nvSpPr>
        <p:spPr>
          <a:xfrm>
            <a:off x="104248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1" name="Shape 2399"/>
          <p:cNvSpPr/>
          <p:nvPr/>
        </p:nvSpPr>
        <p:spPr>
          <a:xfrm>
            <a:off x="1059314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2" name="Shape 2400"/>
          <p:cNvSpPr/>
          <p:nvPr/>
        </p:nvSpPr>
        <p:spPr>
          <a:xfrm>
            <a:off x="1076139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3" name="Shape 2401"/>
          <p:cNvSpPr/>
          <p:nvPr/>
        </p:nvSpPr>
        <p:spPr>
          <a:xfrm>
            <a:off x="109296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4" name="Shape 2402"/>
          <p:cNvSpPr/>
          <p:nvPr/>
        </p:nvSpPr>
        <p:spPr>
          <a:xfrm>
            <a:off x="1109789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5" name="Shape 2403"/>
          <p:cNvSpPr/>
          <p:nvPr/>
        </p:nvSpPr>
        <p:spPr>
          <a:xfrm>
            <a:off x="112661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6" name="Shape 2404"/>
          <p:cNvSpPr/>
          <p:nvPr/>
        </p:nvSpPr>
        <p:spPr>
          <a:xfrm>
            <a:off x="1143438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7" name="Shape 2405"/>
          <p:cNvSpPr/>
          <p:nvPr/>
        </p:nvSpPr>
        <p:spPr>
          <a:xfrm>
            <a:off x="1160263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8" name="Shape 2406"/>
          <p:cNvSpPr/>
          <p:nvPr/>
        </p:nvSpPr>
        <p:spPr>
          <a:xfrm>
            <a:off x="117708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9" name="Shape 2407"/>
          <p:cNvSpPr/>
          <p:nvPr/>
        </p:nvSpPr>
        <p:spPr>
          <a:xfrm>
            <a:off x="1193913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0" name="Shape 2408"/>
          <p:cNvSpPr/>
          <p:nvPr/>
        </p:nvSpPr>
        <p:spPr>
          <a:xfrm>
            <a:off x="121073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1" name="Shape 2409"/>
          <p:cNvSpPr/>
          <p:nvPr/>
        </p:nvSpPr>
        <p:spPr>
          <a:xfrm>
            <a:off x="-658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2" name="Shape 2410"/>
          <p:cNvSpPr/>
          <p:nvPr/>
        </p:nvSpPr>
        <p:spPr>
          <a:xfrm>
            <a:off x="16166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3" name="Shape 2411"/>
          <p:cNvSpPr/>
          <p:nvPr/>
        </p:nvSpPr>
        <p:spPr>
          <a:xfrm>
            <a:off x="32991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4" name="Shape 2412"/>
          <p:cNvSpPr/>
          <p:nvPr/>
        </p:nvSpPr>
        <p:spPr>
          <a:xfrm>
            <a:off x="49816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5" name="Shape 2413"/>
          <p:cNvSpPr/>
          <p:nvPr/>
        </p:nvSpPr>
        <p:spPr>
          <a:xfrm>
            <a:off x="66641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6" name="Shape 2414"/>
          <p:cNvSpPr/>
          <p:nvPr/>
        </p:nvSpPr>
        <p:spPr>
          <a:xfrm>
            <a:off x="8346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7" name="Shape 2415"/>
          <p:cNvSpPr/>
          <p:nvPr/>
        </p:nvSpPr>
        <p:spPr>
          <a:xfrm>
            <a:off x="100291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8" name="Shape 2416"/>
          <p:cNvSpPr/>
          <p:nvPr/>
        </p:nvSpPr>
        <p:spPr>
          <a:xfrm>
            <a:off x="11711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9" name="Shape 2417"/>
          <p:cNvSpPr/>
          <p:nvPr/>
        </p:nvSpPr>
        <p:spPr>
          <a:xfrm>
            <a:off x="133941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0" name="Shape 2418"/>
          <p:cNvSpPr/>
          <p:nvPr/>
        </p:nvSpPr>
        <p:spPr>
          <a:xfrm>
            <a:off x="150766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1" name="Shape 2419"/>
          <p:cNvSpPr/>
          <p:nvPr/>
        </p:nvSpPr>
        <p:spPr>
          <a:xfrm>
            <a:off x="16759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2" name="Shape 2420"/>
          <p:cNvSpPr/>
          <p:nvPr/>
        </p:nvSpPr>
        <p:spPr>
          <a:xfrm>
            <a:off x="184416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3" name="Shape 2421"/>
          <p:cNvSpPr/>
          <p:nvPr/>
        </p:nvSpPr>
        <p:spPr>
          <a:xfrm>
            <a:off x="20124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4" name="Shape 2422"/>
          <p:cNvSpPr/>
          <p:nvPr/>
        </p:nvSpPr>
        <p:spPr>
          <a:xfrm>
            <a:off x="218066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5" name="Shape 2423"/>
          <p:cNvSpPr/>
          <p:nvPr/>
        </p:nvSpPr>
        <p:spPr>
          <a:xfrm>
            <a:off x="234891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6" name="Shape 2424"/>
          <p:cNvSpPr/>
          <p:nvPr/>
        </p:nvSpPr>
        <p:spPr>
          <a:xfrm>
            <a:off x="25171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7" name="Shape 2425"/>
          <p:cNvSpPr/>
          <p:nvPr/>
        </p:nvSpPr>
        <p:spPr>
          <a:xfrm>
            <a:off x="268541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8" name="Shape 2426"/>
          <p:cNvSpPr/>
          <p:nvPr/>
        </p:nvSpPr>
        <p:spPr>
          <a:xfrm>
            <a:off x="28536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9" name="Shape 2427"/>
          <p:cNvSpPr/>
          <p:nvPr/>
        </p:nvSpPr>
        <p:spPr>
          <a:xfrm>
            <a:off x="302190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0" name="Shape 2428"/>
          <p:cNvSpPr/>
          <p:nvPr/>
        </p:nvSpPr>
        <p:spPr>
          <a:xfrm>
            <a:off x="319015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1" name="Shape 2429"/>
          <p:cNvSpPr/>
          <p:nvPr/>
        </p:nvSpPr>
        <p:spPr>
          <a:xfrm>
            <a:off x="33584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2" name="Shape 2430"/>
          <p:cNvSpPr/>
          <p:nvPr/>
        </p:nvSpPr>
        <p:spPr>
          <a:xfrm>
            <a:off x="352665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3" name="Shape 2431"/>
          <p:cNvSpPr/>
          <p:nvPr/>
        </p:nvSpPr>
        <p:spPr>
          <a:xfrm>
            <a:off x="36949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4" name="Shape 2432"/>
          <p:cNvSpPr/>
          <p:nvPr/>
        </p:nvSpPr>
        <p:spPr>
          <a:xfrm>
            <a:off x="386315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5" name="Shape 2433"/>
          <p:cNvSpPr/>
          <p:nvPr/>
        </p:nvSpPr>
        <p:spPr>
          <a:xfrm>
            <a:off x="403140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6" name="Shape 2434"/>
          <p:cNvSpPr/>
          <p:nvPr/>
        </p:nvSpPr>
        <p:spPr>
          <a:xfrm>
            <a:off x="41996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7" name="Shape 2435"/>
          <p:cNvSpPr/>
          <p:nvPr/>
        </p:nvSpPr>
        <p:spPr>
          <a:xfrm>
            <a:off x="436790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8" name="Shape 2436"/>
          <p:cNvSpPr/>
          <p:nvPr/>
        </p:nvSpPr>
        <p:spPr>
          <a:xfrm>
            <a:off x="45361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9" name="Shape 2437"/>
          <p:cNvSpPr/>
          <p:nvPr/>
        </p:nvSpPr>
        <p:spPr>
          <a:xfrm>
            <a:off x="470440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0" name="Shape 2438"/>
          <p:cNvSpPr/>
          <p:nvPr/>
        </p:nvSpPr>
        <p:spPr>
          <a:xfrm>
            <a:off x="487265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1" name="Shape 2439"/>
          <p:cNvSpPr/>
          <p:nvPr/>
        </p:nvSpPr>
        <p:spPr>
          <a:xfrm>
            <a:off x="50409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2" name="Shape 2440"/>
          <p:cNvSpPr/>
          <p:nvPr/>
        </p:nvSpPr>
        <p:spPr>
          <a:xfrm>
            <a:off x="520915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3" name="Shape 2441"/>
          <p:cNvSpPr/>
          <p:nvPr/>
        </p:nvSpPr>
        <p:spPr>
          <a:xfrm>
            <a:off x="53774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4" name="Shape 2442"/>
          <p:cNvSpPr/>
          <p:nvPr/>
        </p:nvSpPr>
        <p:spPr>
          <a:xfrm>
            <a:off x="554565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5" name="Shape 2443"/>
          <p:cNvSpPr/>
          <p:nvPr/>
        </p:nvSpPr>
        <p:spPr>
          <a:xfrm>
            <a:off x="571390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6" name="Shape 2444"/>
          <p:cNvSpPr/>
          <p:nvPr/>
        </p:nvSpPr>
        <p:spPr>
          <a:xfrm>
            <a:off x="58821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7" name="Shape 2445"/>
          <p:cNvSpPr/>
          <p:nvPr/>
        </p:nvSpPr>
        <p:spPr>
          <a:xfrm>
            <a:off x="605040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8" name="Shape 2446"/>
          <p:cNvSpPr/>
          <p:nvPr/>
        </p:nvSpPr>
        <p:spPr>
          <a:xfrm>
            <a:off x="62186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9" name="Shape 2447"/>
          <p:cNvSpPr/>
          <p:nvPr/>
        </p:nvSpPr>
        <p:spPr>
          <a:xfrm>
            <a:off x="638690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0" name="Shape 2448"/>
          <p:cNvSpPr/>
          <p:nvPr/>
        </p:nvSpPr>
        <p:spPr>
          <a:xfrm>
            <a:off x="655515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1" name="Shape 2449"/>
          <p:cNvSpPr/>
          <p:nvPr/>
        </p:nvSpPr>
        <p:spPr>
          <a:xfrm>
            <a:off x="67234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2" name="Shape 2450"/>
          <p:cNvSpPr/>
          <p:nvPr/>
        </p:nvSpPr>
        <p:spPr>
          <a:xfrm>
            <a:off x="689165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3" name="Shape 2451"/>
          <p:cNvSpPr/>
          <p:nvPr/>
        </p:nvSpPr>
        <p:spPr>
          <a:xfrm>
            <a:off x="70599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4" name="Shape 2452"/>
          <p:cNvSpPr/>
          <p:nvPr/>
        </p:nvSpPr>
        <p:spPr>
          <a:xfrm>
            <a:off x="722814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5" name="Shape 2453"/>
          <p:cNvSpPr/>
          <p:nvPr/>
        </p:nvSpPr>
        <p:spPr>
          <a:xfrm>
            <a:off x="739639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6" name="Shape 2454"/>
          <p:cNvSpPr/>
          <p:nvPr/>
        </p:nvSpPr>
        <p:spPr>
          <a:xfrm>
            <a:off x="75646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7" name="Shape 2455"/>
          <p:cNvSpPr/>
          <p:nvPr/>
        </p:nvSpPr>
        <p:spPr>
          <a:xfrm>
            <a:off x="773289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8" name="Shape 2456"/>
          <p:cNvSpPr/>
          <p:nvPr/>
        </p:nvSpPr>
        <p:spPr>
          <a:xfrm>
            <a:off x="79011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9" name="Shape 2457"/>
          <p:cNvSpPr/>
          <p:nvPr/>
        </p:nvSpPr>
        <p:spPr>
          <a:xfrm>
            <a:off x="806939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0" name="Shape 2458"/>
          <p:cNvSpPr/>
          <p:nvPr/>
        </p:nvSpPr>
        <p:spPr>
          <a:xfrm>
            <a:off x="823764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1" name="Shape 2459"/>
          <p:cNvSpPr/>
          <p:nvPr/>
        </p:nvSpPr>
        <p:spPr>
          <a:xfrm>
            <a:off x="84058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2" name="Shape 2460"/>
          <p:cNvSpPr/>
          <p:nvPr/>
        </p:nvSpPr>
        <p:spPr>
          <a:xfrm>
            <a:off x="857414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3" name="Shape 2461"/>
          <p:cNvSpPr/>
          <p:nvPr/>
        </p:nvSpPr>
        <p:spPr>
          <a:xfrm>
            <a:off x="87423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4" name="Shape 2462"/>
          <p:cNvSpPr/>
          <p:nvPr/>
        </p:nvSpPr>
        <p:spPr>
          <a:xfrm>
            <a:off x="891064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5" name="Shape 2463"/>
          <p:cNvSpPr/>
          <p:nvPr/>
        </p:nvSpPr>
        <p:spPr>
          <a:xfrm>
            <a:off x="907889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6" name="Shape 2464"/>
          <p:cNvSpPr/>
          <p:nvPr/>
        </p:nvSpPr>
        <p:spPr>
          <a:xfrm>
            <a:off x="92471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7" name="Shape 2465"/>
          <p:cNvSpPr/>
          <p:nvPr/>
        </p:nvSpPr>
        <p:spPr>
          <a:xfrm>
            <a:off x="941539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8" name="Shape 2466"/>
          <p:cNvSpPr/>
          <p:nvPr/>
        </p:nvSpPr>
        <p:spPr>
          <a:xfrm>
            <a:off x="95836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9" name="Shape 2467"/>
          <p:cNvSpPr/>
          <p:nvPr/>
        </p:nvSpPr>
        <p:spPr>
          <a:xfrm>
            <a:off x="975189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0" name="Shape 2468"/>
          <p:cNvSpPr/>
          <p:nvPr/>
        </p:nvSpPr>
        <p:spPr>
          <a:xfrm>
            <a:off x="992014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1" name="Shape 2469"/>
          <p:cNvSpPr/>
          <p:nvPr/>
        </p:nvSpPr>
        <p:spPr>
          <a:xfrm>
            <a:off x="100883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2" name="Shape 2470"/>
          <p:cNvSpPr/>
          <p:nvPr/>
        </p:nvSpPr>
        <p:spPr>
          <a:xfrm>
            <a:off x="1025664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3" name="Shape 2471"/>
          <p:cNvSpPr/>
          <p:nvPr/>
        </p:nvSpPr>
        <p:spPr>
          <a:xfrm>
            <a:off x="104248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4" name="Shape 2472"/>
          <p:cNvSpPr/>
          <p:nvPr/>
        </p:nvSpPr>
        <p:spPr>
          <a:xfrm>
            <a:off x="1059314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5" name="Shape 2473"/>
          <p:cNvSpPr/>
          <p:nvPr/>
        </p:nvSpPr>
        <p:spPr>
          <a:xfrm>
            <a:off x="1076139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6" name="Shape 2474"/>
          <p:cNvSpPr/>
          <p:nvPr/>
        </p:nvSpPr>
        <p:spPr>
          <a:xfrm>
            <a:off x="109296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7" name="Shape 2475"/>
          <p:cNvSpPr/>
          <p:nvPr/>
        </p:nvSpPr>
        <p:spPr>
          <a:xfrm>
            <a:off x="1109789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8" name="Shape 2476"/>
          <p:cNvSpPr/>
          <p:nvPr/>
        </p:nvSpPr>
        <p:spPr>
          <a:xfrm>
            <a:off x="112661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9" name="Shape 2477"/>
          <p:cNvSpPr/>
          <p:nvPr/>
        </p:nvSpPr>
        <p:spPr>
          <a:xfrm>
            <a:off x="1143438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0" name="Shape 2478"/>
          <p:cNvSpPr/>
          <p:nvPr/>
        </p:nvSpPr>
        <p:spPr>
          <a:xfrm>
            <a:off x="1160263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1" name="Shape 2479"/>
          <p:cNvSpPr/>
          <p:nvPr/>
        </p:nvSpPr>
        <p:spPr>
          <a:xfrm>
            <a:off x="117708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2" name="Shape 2480"/>
          <p:cNvSpPr/>
          <p:nvPr/>
        </p:nvSpPr>
        <p:spPr>
          <a:xfrm>
            <a:off x="1193913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3" name="Shape 2481"/>
          <p:cNvSpPr/>
          <p:nvPr/>
        </p:nvSpPr>
        <p:spPr>
          <a:xfrm>
            <a:off x="121073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4" name="Shape 2482"/>
          <p:cNvSpPr/>
          <p:nvPr/>
        </p:nvSpPr>
        <p:spPr>
          <a:xfrm>
            <a:off x="-658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5" name="Shape 2483"/>
          <p:cNvSpPr/>
          <p:nvPr/>
        </p:nvSpPr>
        <p:spPr>
          <a:xfrm>
            <a:off x="16166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6" name="Shape 2484"/>
          <p:cNvSpPr/>
          <p:nvPr/>
        </p:nvSpPr>
        <p:spPr>
          <a:xfrm>
            <a:off x="32991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7" name="Shape 2485"/>
          <p:cNvSpPr/>
          <p:nvPr/>
        </p:nvSpPr>
        <p:spPr>
          <a:xfrm>
            <a:off x="49816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8" name="Shape 2486"/>
          <p:cNvSpPr/>
          <p:nvPr/>
        </p:nvSpPr>
        <p:spPr>
          <a:xfrm>
            <a:off x="66641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9" name="Shape 2487"/>
          <p:cNvSpPr/>
          <p:nvPr/>
        </p:nvSpPr>
        <p:spPr>
          <a:xfrm>
            <a:off x="8346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0" name="Shape 2488"/>
          <p:cNvSpPr/>
          <p:nvPr/>
        </p:nvSpPr>
        <p:spPr>
          <a:xfrm>
            <a:off x="100291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1" name="Shape 2489"/>
          <p:cNvSpPr/>
          <p:nvPr/>
        </p:nvSpPr>
        <p:spPr>
          <a:xfrm>
            <a:off x="11711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2" name="Shape 2490"/>
          <p:cNvSpPr/>
          <p:nvPr/>
        </p:nvSpPr>
        <p:spPr>
          <a:xfrm>
            <a:off x="133941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3" name="Shape 2491"/>
          <p:cNvSpPr/>
          <p:nvPr/>
        </p:nvSpPr>
        <p:spPr>
          <a:xfrm>
            <a:off x="150766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4" name="Shape 2492"/>
          <p:cNvSpPr/>
          <p:nvPr/>
        </p:nvSpPr>
        <p:spPr>
          <a:xfrm>
            <a:off x="16759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5" name="Shape 2493"/>
          <p:cNvSpPr/>
          <p:nvPr/>
        </p:nvSpPr>
        <p:spPr>
          <a:xfrm>
            <a:off x="184416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6" name="Shape 2494"/>
          <p:cNvSpPr/>
          <p:nvPr/>
        </p:nvSpPr>
        <p:spPr>
          <a:xfrm>
            <a:off x="20124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7" name="Shape 2495"/>
          <p:cNvSpPr/>
          <p:nvPr/>
        </p:nvSpPr>
        <p:spPr>
          <a:xfrm>
            <a:off x="218066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8" name="Shape 2496"/>
          <p:cNvSpPr/>
          <p:nvPr/>
        </p:nvSpPr>
        <p:spPr>
          <a:xfrm>
            <a:off x="234891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9" name="Shape 2497"/>
          <p:cNvSpPr/>
          <p:nvPr/>
        </p:nvSpPr>
        <p:spPr>
          <a:xfrm>
            <a:off x="25171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0" name="Shape 2498"/>
          <p:cNvSpPr/>
          <p:nvPr/>
        </p:nvSpPr>
        <p:spPr>
          <a:xfrm>
            <a:off x="268541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1" name="Shape 2499"/>
          <p:cNvSpPr/>
          <p:nvPr/>
        </p:nvSpPr>
        <p:spPr>
          <a:xfrm>
            <a:off x="28536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2" name="Shape 2500"/>
          <p:cNvSpPr/>
          <p:nvPr/>
        </p:nvSpPr>
        <p:spPr>
          <a:xfrm>
            <a:off x="302190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3" name="Shape 2501"/>
          <p:cNvSpPr/>
          <p:nvPr/>
        </p:nvSpPr>
        <p:spPr>
          <a:xfrm>
            <a:off x="319015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4" name="Shape 2502"/>
          <p:cNvSpPr/>
          <p:nvPr/>
        </p:nvSpPr>
        <p:spPr>
          <a:xfrm>
            <a:off x="33584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5" name="Shape 2503"/>
          <p:cNvSpPr/>
          <p:nvPr/>
        </p:nvSpPr>
        <p:spPr>
          <a:xfrm>
            <a:off x="352665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6" name="Shape 2504"/>
          <p:cNvSpPr/>
          <p:nvPr/>
        </p:nvSpPr>
        <p:spPr>
          <a:xfrm>
            <a:off x="36949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7" name="Shape 2505"/>
          <p:cNvSpPr/>
          <p:nvPr/>
        </p:nvSpPr>
        <p:spPr>
          <a:xfrm>
            <a:off x="386315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8" name="Shape 2506"/>
          <p:cNvSpPr/>
          <p:nvPr/>
        </p:nvSpPr>
        <p:spPr>
          <a:xfrm>
            <a:off x="403140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9" name="Shape 2507"/>
          <p:cNvSpPr/>
          <p:nvPr/>
        </p:nvSpPr>
        <p:spPr>
          <a:xfrm>
            <a:off x="41996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0" name="Shape 2508"/>
          <p:cNvSpPr/>
          <p:nvPr/>
        </p:nvSpPr>
        <p:spPr>
          <a:xfrm>
            <a:off x="436790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1" name="Shape 2509"/>
          <p:cNvSpPr/>
          <p:nvPr/>
        </p:nvSpPr>
        <p:spPr>
          <a:xfrm>
            <a:off x="45361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2" name="Shape 2510"/>
          <p:cNvSpPr/>
          <p:nvPr/>
        </p:nvSpPr>
        <p:spPr>
          <a:xfrm>
            <a:off x="470440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3" name="Shape 2511"/>
          <p:cNvSpPr/>
          <p:nvPr/>
        </p:nvSpPr>
        <p:spPr>
          <a:xfrm>
            <a:off x="487265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4" name="Shape 2512"/>
          <p:cNvSpPr/>
          <p:nvPr/>
        </p:nvSpPr>
        <p:spPr>
          <a:xfrm>
            <a:off x="50409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5" name="Shape 2513"/>
          <p:cNvSpPr/>
          <p:nvPr/>
        </p:nvSpPr>
        <p:spPr>
          <a:xfrm>
            <a:off x="520915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6" name="Shape 2514"/>
          <p:cNvSpPr/>
          <p:nvPr/>
        </p:nvSpPr>
        <p:spPr>
          <a:xfrm>
            <a:off x="53774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7" name="Shape 2515"/>
          <p:cNvSpPr/>
          <p:nvPr/>
        </p:nvSpPr>
        <p:spPr>
          <a:xfrm>
            <a:off x="554565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8" name="Shape 2516"/>
          <p:cNvSpPr/>
          <p:nvPr/>
        </p:nvSpPr>
        <p:spPr>
          <a:xfrm>
            <a:off x="571390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9" name="Shape 2517"/>
          <p:cNvSpPr/>
          <p:nvPr/>
        </p:nvSpPr>
        <p:spPr>
          <a:xfrm>
            <a:off x="58821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0" name="Shape 2518"/>
          <p:cNvSpPr/>
          <p:nvPr/>
        </p:nvSpPr>
        <p:spPr>
          <a:xfrm>
            <a:off x="605040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1" name="Shape 2519"/>
          <p:cNvSpPr/>
          <p:nvPr/>
        </p:nvSpPr>
        <p:spPr>
          <a:xfrm>
            <a:off x="62186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2" name="Shape 2520"/>
          <p:cNvSpPr/>
          <p:nvPr/>
        </p:nvSpPr>
        <p:spPr>
          <a:xfrm>
            <a:off x="638690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3" name="Shape 2521"/>
          <p:cNvSpPr/>
          <p:nvPr/>
        </p:nvSpPr>
        <p:spPr>
          <a:xfrm>
            <a:off x="655515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4" name="Shape 2522"/>
          <p:cNvSpPr/>
          <p:nvPr/>
        </p:nvSpPr>
        <p:spPr>
          <a:xfrm>
            <a:off x="67234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5" name="Shape 2523"/>
          <p:cNvSpPr/>
          <p:nvPr/>
        </p:nvSpPr>
        <p:spPr>
          <a:xfrm>
            <a:off x="689165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6" name="Shape 2524"/>
          <p:cNvSpPr/>
          <p:nvPr/>
        </p:nvSpPr>
        <p:spPr>
          <a:xfrm>
            <a:off x="70599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7" name="Shape 2525"/>
          <p:cNvSpPr/>
          <p:nvPr/>
        </p:nvSpPr>
        <p:spPr>
          <a:xfrm>
            <a:off x="722814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8" name="Shape 2526"/>
          <p:cNvSpPr/>
          <p:nvPr/>
        </p:nvSpPr>
        <p:spPr>
          <a:xfrm>
            <a:off x="739639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9" name="Shape 2527"/>
          <p:cNvSpPr/>
          <p:nvPr/>
        </p:nvSpPr>
        <p:spPr>
          <a:xfrm>
            <a:off x="75646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0" name="Shape 2528"/>
          <p:cNvSpPr/>
          <p:nvPr/>
        </p:nvSpPr>
        <p:spPr>
          <a:xfrm>
            <a:off x="773289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1" name="Shape 2529"/>
          <p:cNvSpPr/>
          <p:nvPr/>
        </p:nvSpPr>
        <p:spPr>
          <a:xfrm>
            <a:off x="79011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2" name="Shape 2530"/>
          <p:cNvSpPr/>
          <p:nvPr/>
        </p:nvSpPr>
        <p:spPr>
          <a:xfrm>
            <a:off x="806939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3" name="Shape 2531"/>
          <p:cNvSpPr/>
          <p:nvPr/>
        </p:nvSpPr>
        <p:spPr>
          <a:xfrm>
            <a:off x="823764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4" name="Shape 2532"/>
          <p:cNvSpPr/>
          <p:nvPr/>
        </p:nvSpPr>
        <p:spPr>
          <a:xfrm>
            <a:off x="84058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5" name="Shape 2533"/>
          <p:cNvSpPr/>
          <p:nvPr/>
        </p:nvSpPr>
        <p:spPr>
          <a:xfrm>
            <a:off x="857414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6" name="Shape 2534"/>
          <p:cNvSpPr/>
          <p:nvPr/>
        </p:nvSpPr>
        <p:spPr>
          <a:xfrm>
            <a:off x="87423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7" name="Shape 2535"/>
          <p:cNvSpPr/>
          <p:nvPr/>
        </p:nvSpPr>
        <p:spPr>
          <a:xfrm>
            <a:off x="891064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8" name="Shape 2536"/>
          <p:cNvSpPr/>
          <p:nvPr/>
        </p:nvSpPr>
        <p:spPr>
          <a:xfrm>
            <a:off x="907889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9" name="Shape 2537"/>
          <p:cNvSpPr/>
          <p:nvPr/>
        </p:nvSpPr>
        <p:spPr>
          <a:xfrm>
            <a:off x="92471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0" name="Shape 2538"/>
          <p:cNvSpPr/>
          <p:nvPr/>
        </p:nvSpPr>
        <p:spPr>
          <a:xfrm>
            <a:off x="941539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1" name="Shape 2539"/>
          <p:cNvSpPr/>
          <p:nvPr/>
        </p:nvSpPr>
        <p:spPr>
          <a:xfrm>
            <a:off x="95836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2" name="Shape 2540"/>
          <p:cNvSpPr/>
          <p:nvPr/>
        </p:nvSpPr>
        <p:spPr>
          <a:xfrm>
            <a:off x="975189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3" name="Shape 2541"/>
          <p:cNvSpPr/>
          <p:nvPr/>
        </p:nvSpPr>
        <p:spPr>
          <a:xfrm>
            <a:off x="992014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4" name="Shape 2542"/>
          <p:cNvSpPr/>
          <p:nvPr/>
        </p:nvSpPr>
        <p:spPr>
          <a:xfrm>
            <a:off x="100883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5" name="Shape 2543"/>
          <p:cNvSpPr/>
          <p:nvPr/>
        </p:nvSpPr>
        <p:spPr>
          <a:xfrm>
            <a:off x="1025664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6" name="Shape 2544"/>
          <p:cNvSpPr/>
          <p:nvPr/>
        </p:nvSpPr>
        <p:spPr>
          <a:xfrm>
            <a:off x="104248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7" name="Shape 2545"/>
          <p:cNvSpPr/>
          <p:nvPr/>
        </p:nvSpPr>
        <p:spPr>
          <a:xfrm>
            <a:off x="1059314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8" name="Shape 2546"/>
          <p:cNvSpPr/>
          <p:nvPr/>
        </p:nvSpPr>
        <p:spPr>
          <a:xfrm>
            <a:off x="1076139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9" name="Shape 2547"/>
          <p:cNvSpPr/>
          <p:nvPr/>
        </p:nvSpPr>
        <p:spPr>
          <a:xfrm>
            <a:off x="109296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0" name="Shape 2548"/>
          <p:cNvSpPr/>
          <p:nvPr/>
        </p:nvSpPr>
        <p:spPr>
          <a:xfrm>
            <a:off x="1109789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1" name="Shape 2549"/>
          <p:cNvSpPr/>
          <p:nvPr/>
        </p:nvSpPr>
        <p:spPr>
          <a:xfrm>
            <a:off x="112661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2" name="Shape 2550"/>
          <p:cNvSpPr/>
          <p:nvPr/>
        </p:nvSpPr>
        <p:spPr>
          <a:xfrm>
            <a:off x="1143438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3" name="Shape 2551"/>
          <p:cNvSpPr/>
          <p:nvPr/>
        </p:nvSpPr>
        <p:spPr>
          <a:xfrm>
            <a:off x="1160263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4" name="Shape 2552"/>
          <p:cNvSpPr/>
          <p:nvPr/>
        </p:nvSpPr>
        <p:spPr>
          <a:xfrm>
            <a:off x="117708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5" name="Shape 2553"/>
          <p:cNvSpPr/>
          <p:nvPr/>
        </p:nvSpPr>
        <p:spPr>
          <a:xfrm>
            <a:off x="1193913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6" name="Shape 2554"/>
          <p:cNvSpPr/>
          <p:nvPr/>
        </p:nvSpPr>
        <p:spPr>
          <a:xfrm>
            <a:off x="121073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7" name="Shape 2555"/>
          <p:cNvSpPr/>
          <p:nvPr/>
        </p:nvSpPr>
        <p:spPr>
          <a:xfrm>
            <a:off x="-658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8" name="Shape 2556"/>
          <p:cNvSpPr/>
          <p:nvPr/>
        </p:nvSpPr>
        <p:spPr>
          <a:xfrm>
            <a:off x="16166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9" name="Shape 2557"/>
          <p:cNvSpPr/>
          <p:nvPr/>
        </p:nvSpPr>
        <p:spPr>
          <a:xfrm>
            <a:off x="32991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0" name="Shape 2558"/>
          <p:cNvSpPr/>
          <p:nvPr/>
        </p:nvSpPr>
        <p:spPr>
          <a:xfrm>
            <a:off x="49816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1" name="Shape 2559"/>
          <p:cNvSpPr/>
          <p:nvPr/>
        </p:nvSpPr>
        <p:spPr>
          <a:xfrm>
            <a:off x="66641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2" name="Shape 2560"/>
          <p:cNvSpPr/>
          <p:nvPr/>
        </p:nvSpPr>
        <p:spPr>
          <a:xfrm>
            <a:off x="8346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3" name="Shape 2561"/>
          <p:cNvSpPr/>
          <p:nvPr/>
        </p:nvSpPr>
        <p:spPr>
          <a:xfrm>
            <a:off x="100291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4" name="Shape 2562"/>
          <p:cNvSpPr/>
          <p:nvPr/>
        </p:nvSpPr>
        <p:spPr>
          <a:xfrm>
            <a:off x="11711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5" name="Shape 2563"/>
          <p:cNvSpPr/>
          <p:nvPr/>
        </p:nvSpPr>
        <p:spPr>
          <a:xfrm>
            <a:off x="133941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6" name="Shape 2564"/>
          <p:cNvSpPr/>
          <p:nvPr/>
        </p:nvSpPr>
        <p:spPr>
          <a:xfrm>
            <a:off x="150766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7" name="Shape 2565"/>
          <p:cNvSpPr/>
          <p:nvPr/>
        </p:nvSpPr>
        <p:spPr>
          <a:xfrm>
            <a:off x="16759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8" name="Shape 2566"/>
          <p:cNvSpPr/>
          <p:nvPr/>
        </p:nvSpPr>
        <p:spPr>
          <a:xfrm>
            <a:off x="184416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9" name="Shape 2567"/>
          <p:cNvSpPr/>
          <p:nvPr/>
        </p:nvSpPr>
        <p:spPr>
          <a:xfrm>
            <a:off x="20124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0" name="Shape 2568"/>
          <p:cNvSpPr/>
          <p:nvPr/>
        </p:nvSpPr>
        <p:spPr>
          <a:xfrm>
            <a:off x="218066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1" name="Shape 2569"/>
          <p:cNvSpPr/>
          <p:nvPr/>
        </p:nvSpPr>
        <p:spPr>
          <a:xfrm>
            <a:off x="234891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2" name="Shape 2570"/>
          <p:cNvSpPr/>
          <p:nvPr/>
        </p:nvSpPr>
        <p:spPr>
          <a:xfrm>
            <a:off x="25171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3" name="Shape 2571"/>
          <p:cNvSpPr/>
          <p:nvPr/>
        </p:nvSpPr>
        <p:spPr>
          <a:xfrm>
            <a:off x="268541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4" name="Shape 2572"/>
          <p:cNvSpPr/>
          <p:nvPr/>
        </p:nvSpPr>
        <p:spPr>
          <a:xfrm>
            <a:off x="28536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5" name="Shape 2573"/>
          <p:cNvSpPr/>
          <p:nvPr/>
        </p:nvSpPr>
        <p:spPr>
          <a:xfrm>
            <a:off x="302190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6" name="Shape 2574"/>
          <p:cNvSpPr/>
          <p:nvPr/>
        </p:nvSpPr>
        <p:spPr>
          <a:xfrm>
            <a:off x="319015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7" name="Shape 2575"/>
          <p:cNvSpPr/>
          <p:nvPr/>
        </p:nvSpPr>
        <p:spPr>
          <a:xfrm>
            <a:off x="33584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8" name="Shape 2576"/>
          <p:cNvSpPr/>
          <p:nvPr/>
        </p:nvSpPr>
        <p:spPr>
          <a:xfrm>
            <a:off x="352665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9" name="Shape 2577"/>
          <p:cNvSpPr/>
          <p:nvPr/>
        </p:nvSpPr>
        <p:spPr>
          <a:xfrm>
            <a:off x="36949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0" name="Shape 2578"/>
          <p:cNvSpPr/>
          <p:nvPr/>
        </p:nvSpPr>
        <p:spPr>
          <a:xfrm>
            <a:off x="386315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1" name="Shape 2579"/>
          <p:cNvSpPr/>
          <p:nvPr/>
        </p:nvSpPr>
        <p:spPr>
          <a:xfrm>
            <a:off x="403140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2" name="Shape 2580"/>
          <p:cNvSpPr/>
          <p:nvPr/>
        </p:nvSpPr>
        <p:spPr>
          <a:xfrm>
            <a:off x="41996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3" name="Shape 2581"/>
          <p:cNvSpPr/>
          <p:nvPr/>
        </p:nvSpPr>
        <p:spPr>
          <a:xfrm>
            <a:off x="436790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4" name="Shape 2582"/>
          <p:cNvSpPr/>
          <p:nvPr/>
        </p:nvSpPr>
        <p:spPr>
          <a:xfrm>
            <a:off x="45361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5" name="Shape 2583"/>
          <p:cNvSpPr/>
          <p:nvPr/>
        </p:nvSpPr>
        <p:spPr>
          <a:xfrm>
            <a:off x="470440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6" name="Shape 2584"/>
          <p:cNvSpPr/>
          <p:nvPr/>
        </p:nvSpPr>
        <p:spPr>
          <a:xfrm>
            <a:off x="487265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7" name="Shape 2585"/>
          <p:cNvSpPr/>
          <p:nvPr/>
        </p:nvSpPr>
        <p:spPr>
          <a:xfrm>
            <a:off x="50409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8" name="Shape 2586"/>
          <p:cNvSpPr/>
          <p:nvPr/>
        </p:nvSpPr>
        <p:spPr>
          <a:xfrm>
            <a:off x="520915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9" name="Shape 2587"/>
          <p:cNvSpPr/>
          <p:nvPr/>
        </p:nvSpPr>
        <p:spPr>
          <a:xfrm>
            <a:off x="53774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0" name="Shape 2588"/>
          <p:cNvSpPr/>
          <p:nvPr/>
        </p:nvSpPr>
        <p:spPr>
          <a:xfrm>
            <a:off x="554565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1" name="Shape 2589"/>
          <p:cNvSpPr/>
          <p:nvPr/>
        </p:nvSpPr>
        <p:spPr>
          <a:xfrm>
            <a:off x="571390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2" name="Shape 2590"/>
          <p:cNvSpPr/>
          <p:nvPr/>
        </p:nvSpPr>
        <p:spPr>
          <a:xfrm>
            <a:off x="58821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3" name="Shape 2591"/>
          <p:cNvSpPr/>
          <p:nvPr/>
        </p:nvSpPr>
        <p:spPr>
          <a:xfrm>
            <a:off x="605040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4" name="Shape 2592"/>
          <p:cNvSpPr/>
          <p:nvPr/>
        </p:nvSpPr>
        <p:spPr>
          <a:xfrm>
            <a:off x="62186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5" name="Shape 2593"/>
          <p:cNvSpPr/>
          <p:nvPr/>
        </p:nvSpPr>
        <p:spPr>
          <a:xfrm>
            <a:off x="638690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6" name="Shape 2594"/>
          <p:cNvSpPr/>
          <p:nvPr/>
        </p:nvSpPr>
        <p:spPr>
          <a:xfrm>
            <a:off x="655515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7" name="Shape 2595"/>
          <p:cNvSpPr/>
          <p:nvPr/>
        </p:nvSpPr>
        <p:spPr>
          <a:xfrm>
            <a:off x="67234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8" name="Shape 2596"/>
          <p:cNvSpPr/>
          <p:nvPr/>
        </p:nvSpPr>
        <p:spPr>
          <a:xfrm>
            <a:off x="689165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9" name="Shape 2597"/>
          <p:cNvSpPr/>
          <p:nvPr/>
        </p:nvSpPr>
        <p:spPr>
          <a:xfrm>
            <a:off x="70599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0" name="Shape 2598"/>
          <p:cNvSpPr/>
          <p:nvPr/>
        </p:nvSpPr>
        <p:spPr>
          <a:xfrm>
            <a:off x="722814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1" name="Shape 2599"/>
          <p:cNvSpPr/>
          <p:nvPr/>
        </p:nvSpPr>
        <p:spPr>
          <a:xfrm>
            <a:off x="739639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2" name="Shape 2600"/>
          <p:cNvSpPr/>
          <p:nvPr/>
        </p:nvSpPr>
        <p:spPr>
          <a:xfrm>
            <a:off x="75646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3" name="Shape 2601"/>
          <p:cNvSpPr/>
          <p:nvPr/>
        </p:nvSpPr>
        <p:spPr>
          <a:xfrm>
            <a:off x="773289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4" name="Shape 2602"/>
          <p:cNvSpPr/>
          <p:nvPr/>
        </p:nvSpPr>
        <p:spPr>
          <a:xfrm>
            <a:off x="79011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5" name="Shape 2603"/>
          <p:cNvSpPr/>
          <p:nvPr/>
        </p:nvSpPr>
        <p:spPr>
          <a:xfrm>
            <a:off x="806939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6" name="Shape 2604"/>
          <p:cNvSpPr/>
          <p:nvPr/>
        </p:nvSpPr>
        <p:spPr>
          <a:xfrm>
            <a:off x="823764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7" name="Shape 2605"/>
          <p:cNvSpPr/>
          <p:nvPr/>
        </p:nvSpPr>
        <p:spPr>
          <a:xfrm>
            <a:off x="84058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8" name="Shape 2606"/>
          <p:cNvSpPr/>
          <p:nvPr/>
        </p:nvSpPr>
        <p:spPr>
          <a:xfrm>
            <a:off x="857414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9" name="Shape 2607"/>
          <p:cNvSpPr/>
          <p:nvPr/>
        </p:nvSpPr>
        <p:spPr>
          <a:xfrm>
            <a:off x="87423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0" name="Shape 2608"/>
          <p:cNvSpPr/>
          <p:nvPr/>
        </p:nvSpPr>
        <p:spPr>
          <a:xfrm>
            <a:off x="891064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1" name="Shape 2609"/>
          <p:cNvSpPr/>
          <p:nvPr/>
        </p:nvSpPr>
        <p:spPr>
          <a:xfrm>
            <a:off x="907889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2" name="Shape 2610"/>
          <p:cNvSpPr/>
          <p:nvPr/>
        </p:nvSpPr>
        <p:spPr>
          <a:xfrm>
            <a:off x="92471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3" name="Shape 2611"/>
          <p:cNvSpPr/>
          <p:nvPr/>
        </p:nvSpPr>
        <p:spPr>
          <a:xfrm>
            <a:off x="941539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4" name="Shape 2612"/>
          <p:cNvSpPr/>
          <p:nvPr/>
        </p:nvSpPr>
        <p:spPr>
          <a:xfrm>
            <a:off x="95836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5" name="Shape 2613"/>
          <p:cNvSpPr/>
          <p:nvPr/>
        </p:nvSpPr>
        <p:spPr>
          <a:xfrm>
            <a:off x="975189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6" name="Shape 2614"/>
          <p:cNvSpPr/>
          <p:nvPr/>
        </p:nvSpPr>
        <p:spPr>
          <a:xfrm>
            <a:off x="992014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7" name="Shape 2615"/>
          <p:cNvSpPr/>
          <p:nvPr/>
        </p:nvSpPr>
        <p:spPr>
          <a:xfrm>
            <a:off x="100883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8" name="Shape 2616"/>
          <p:cNvSpPr/>
          <p:nvPr/>
        </p:nvSpPr>
        <p:spPr>
          <a:xfrm>
            <a:off x="1025664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9" name="Shape 2617"/>
          <p:cNvSpPr/>
          <p:nvPr/>
        </p:nvSpPr>
        <p:spPr>
          <a:xfrm>
            <a:off x="104248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0" name="Shape 2618"/>
          <p:cNvSpPr/>
          <p:nvPr/>
        </p:nvSpPr>
        <p:spPr>
          <a:xfrm>
            <a:off x="1059314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1" name="Shape 2619"/>
          <p:cNvSpPr/>
          <p:nvPr/>
        </p:nvSpPr>
        <p:spPr>
          <a:xfrm>
            <a:off x="1076139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2" name="Shape 2620"/>
          <p:cNvSpPr/>
          <p:nvPr/>
        </p:nvSpPr>
        <p:spPr>
          <a:xfrm>
            <a:off x="109296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3" name="Shape 2621"/>
          <p:cNvSpPr/>
          <p:nvPr/>
        </p:nvSpPr>
        <p:spPr>
          <a:xfrm>
            <a:off x="1109789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4" name="Shape 2622"/>
          <p:cNvSpPr/>
          <p:nvPr/>
        </p:nvSpPr>
        <p:spPr>
          <a:xfrm>
            <a:off x="112661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5" name="Shape 2623"/>
          <p:cNvSpPr/>
          <p:nvPr/>
        </p:nvSpPr>
        <p:spPr>
          <a:xfrm>
            <a:off x="1143438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6" name="Shape 2624"/>
          <p:cNvSpPr/>
          <p:nvPr/>
        </p:nvSpPr>
        <p:spPr>
          <a:xfrm>
            <a:off x="1160263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7" name="Shape 2625"/>
          <p:cNvSpPr/>
          <p:nvPr/>
        </p:nvSpPr>
        <p:spPr>
          <a:xfrm>
            <a:off x="117708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8" name="Shape 2626"/>
          <p:cNvSpPr/>
          <p:nvPr/>
        </p:nvSpPr>
        <p:spPr>
          <a:xfrm>
            <a:off x="1193913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9" name="Shape 2627"/>
          <p:cNvSpPr/>
          <p:nvPr/>
        </p:nvSpPr>
        <p:spPr>
          <a:xfrm>
            <a:off x="121073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0" name="Shape 2628"/>
          <p:cNvSpPr/>
          <p:nvPr/>
        </p:nvSpPr>
        <p:spPr>
          <a:xfrm>
            <a:off x="-658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1" name="Shape 2629"/>
          <p:cNvSpPr/>
          <p:nvPr/>
        </p:nvSpPr>
        <p:spPr>
          <a:xfrm>
            <a:off x="16166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2" name="Shape 2630"/>
          <p:cNvSpPr/>
          <p:nvPr/>
        </p:nvSpPr>
        <p:spPr>
          <a:xfrm>
            <a:off x="32991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3" name="Shape 2631"/>
          <p:cNvSpPr/>
          <p:nvPr/>
        </p:nvSpPr>
        <p:spPr>
          <a:xfrm>
            <a:off x="49816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4" name="Shape 2632"/>
          <p:cNvSpPr/>
          <p:nvPr/>
        </p:nvSpPr>
        <p:spPr>
          <a:xfrm>
            <a:off x="66641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5" name="Shape 2633"/>
          <p:cNvSpPr/>
          <p:nvPr/>
        </p:nvSpPr>
        <p:spPr>
          <a:xfrm>
            <a:off x="8346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6" name="Shape 2634"/>
          <p:cNvSpPr/>
          <p:nvPr/>
        </p:nvSpPr>
        <p:spPr>
          <a:xfrm>
            <a:off x="100291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7" name="Shape 2635"/>
          <p:cNvSpPr/>
          <p:nvPr/>
        </p:nvSpPr>
        <p:spPr>
          <a:xfrm>
            <a:off x="11711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8" name="Shape 2636"/>
          <p:cNvSpPr/>
          <p:nvPr/>
        </p:nvSpPr>
        <p:spPr>
          <a:xfrm>
            <a:off x="133941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9" name="Shape 2637"/>
          <p:cNvSpPr/>
          <p:nvPr/>
        </p:nvSpPr>
        <p:spPr>
          <a:xfrm>
            <a:off x="150766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0" name="Shape 2638"/>
          <p:cNvSpPr/>
          <p:nvPr/>
        </p:nvSpPr>
        <p:spPr>
          <a:xfrm>
            <a:off x="16759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1" name="Shape 2639"/>
          <p:cNvSpPr/>
          <p:nvPr/>
        </p:nvSpPr>
        <p:spPr>
          <a:xfrm>
            <a:off x="184416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2" name="Shape 2640"/>
          <p:cNvSpPr/>
          <p:nvPr/>
        </p:nvSpPr>
        <p:spPr>
          <a:xfrm>
            <a:off x="20124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3" name="Shape 2641"/>
          <p:cNvSpPr/>
          <p:nvPr/>
        </p:nvSpPr>
        <p:spPr>
          <a:xfrm>
            <a:off x="218066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4" name="Shape 2642"/>
          <p:cNvSpPr/>
          <p:nvPr/>
        </p:nvSpPr>
        <p:spPr>
          <a:xfrm>
            <a:off x="234891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5" name="Shape 2643"/>
          <p:cNvSpPr/>
          <p:nvPr/>
        </p:nvSpPr>
        <p:spPr>
          <a:xfrm>
            <a:off x="25171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6" name="Shape 2644"/>
          <p:cNvSpPr/>
          <p:nvPr/>
        </p:nvSpPr>
        <p:spPr>
          <a:xfrm>
            <a:off x="268541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7" name="Shape 2645"/>
          <p:cNvSpPr/>
          <p:nvPr/>
        </p:nvSpPr>
        <p:spPr>
          <a:xfrm>
            <a:off x="28536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8" name="Shape 2646"/>
          <p:cNvSpPr/>
          <p:nvPr/>
        </p:nvSpPr>
        <p:spPr>
          <a:xfrm>
            <a:off x="302190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9" name="Shape 2647"/>
          <p:cNvSpPr/>
          <p:nvPr/>
        </p:nvSpPr>
        <p:spPr>
          <a:xfrm>
            <a:off x="319015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0" name="Shape 2648"/>
          <p:cNvSpPr/>
          <p:nvPr/>
        </p:nvSpPr>
        <p:spPr>
          <a:xfrm>
            <a:off x="33584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1" name="Shape 2649"/>
          <p:cNvSpPr/>
          <p:nvPr/>
        </p:nvSpPr>
        <p:spPr>
          <a:xfrm>
            <a:off x="352665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2" name="Shape 2650"/>
          <p:cNvSpPr/>
          <p:nvPr/>
        </p:nvSpPr>
        <p:spPr>
          <a:xfrm>
            <a:off x="36949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3" name="Shape 2651"/>
          <p:cNvSpPr/>
          <p:nvPr/>
        </p:nvSpPr>
        <p:spPr>
          <a:xfrm>
            <a:off x="386315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4" name="Shape 2652"/>
          <p:cNvSpPr/>
          <p:nvPr/>
        </p:nvSpPr>
        <p:spPr>
          <a:xfrm>
            <a:off x="403140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5" name="Shape 2653"/>
          <p:cNvSpPr/>
          <p:nvPr/>
        </p:nvSpPr>
        <p:spPr>
          <a:xfrm>
            <a:off x="41996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6" name="Shape 2654"/>
          <p:cNvSpPr/>
          <p:nvPr/>
        </p:nvSpPr>
        <p:spPr>
          <a:xfrm>
            <a:off x="436790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7" name="Shape 2655"/>
          <p:cNvSpPr/>
          <p:nvPr/>
        </p:nvSpPr>
        <p:spPr>
          <a:xfrm>
            <a:off x="45361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8" name="Shape 2656"/>
          <p:cNvSpPr/>
          <p:nvPr/>
        </p:nvSpPr>
        <p:spPr>
          <a:xfrm>
            <a:off x="470440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9" name="Shape 2657"/>
          <p:cNvSpPr/>
          <p:nvPr/>
        </p:nvSpPr>
        <p:spPr>
          <a:xfrm>
            <a:off x="487265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0" name="Shape 2658"/>
          <p:cNvSpPr/>
          <p:nvPr/>
        </p:nvSpPr>
        <p:spPr>
          <a:xfrm>
            <a:off x="50409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1" name="Shape 2659"/>
          <p:cNvSpPr/>
          <p:nvPr/>
        </p:nvSpPr>
        <p:spPr>
          <a:xfrm>
            <a:off x="520915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2" name="Shape 2660"/>
          <p:cNvSpPr/>
          <p:nvPr/>
        </p:nvSpPr>
        <p:spPr>
          <a:xfrm>
            <a:off x="53774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3" name="Shape 2661"/>
          <p:cNvSpPr/>
          <p:nvPr/>
        </p:nvSpPr>
        <p:spPr>
          <a:xfrm>
            <a:off x="554565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4" name="Shape 2662"/>
          <p:cNvSpPr/>
          <p:nvPr/>
        </p:nvSpPr>
        <p:spPr>
          <a:xfrm>
            <a:off x="571390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5" name="Shape 2663"/>
          <p:cNvSpPr/>
          <p:nvPr/>
        </p:nvSpPr>
        <p:spPr>
          <a:xfrm>
            <a:off x="58821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6" name="Shape 2664"/>
          <p:cNvSpPr/>
          <p:nvPr/>
        </p:nvSpPr>
        <p:spPr>
          <a:xfrm>
            <a:off x="605040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7" name="Shape 2665"/>
          <p:cNvSpPr/>
          <p:nvPr/>
        </p:nvSpPr>
        <p:spPr>
          <a:xfrm>
            <a:off x="62186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8" name="Shape 2666"/>
          <p:cNvSpPr/>
          <p:nvPr/>
        </p:nvSpPr>
        <p:spPr>
          <a:xfrm>
            <a:off x="638690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9" name="Shape 2667"/>
          <p:cNvSpPr/>
          <p:nvPr/>
        </p:nvSpPr>
        <p:spPr>
          <a:xfrm>
            <a:off x="655515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0" name="Shape 2668"/>
          <p:cNvSpPr/>
          <p:nvPr/>
        </p:nvSpPr>
        <p:spPr>
          <a:xfrm>
            <a:off x="67234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1" name="Shape 2669"/>
          <p:cNvSpPr/>
          <p:nvPr/>
        </p:nvSpPr>
        <p:spPr>
          <a:xfrm>
            <a:off x="689165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2" name="Shape 2670"/>
          <p:cNvSpPr/>
          <p:nvPr/>
        </p:nvSpPr>
        <p:spPr>
          <a:xfrm>
            <a:off x="70599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3" name="Shape 2671"/>
          <p:cNvSpPr/>
          <p:nvPr/>
        </p:nvSpPr>
        <p:spPr>
          <a:xfrm>
            <a:off x="722814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4" name="Shape 2672"/>
          <p:cNvSpPr/>
          <p:nvPr/>
        </p:nvSpPr>
        <p:spPr>
          <a:xfrm>
            <a:off x="739639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5" name="Shape 2673"/>
          <p:cNvSpPr/>
          <p:nvPr/>
        </p:nvSpPr>
        <p:spPr>
          <a:xfrm>
            <a:off x="75646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6" name="Shape 2674"/>
          <p:cNvSpPr/>
          <p:nvPr/>
        </p:nvSpPr>
        <p:spPr>
          <a:xfrm>
            <a:off x="773289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7" name="Shape 2675"/>
          <p:cNvSpPr/>
          <p:nvPr/>
        </p:nvSpPr>
        <p:spPr>
          <a:xfrm>
            <a:off x="79011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8" name="Shape 2676"/>
          <p:cNvSpPr/>
          <p:nvPr/>
        </p:nvSpPr>
        <p:spPr>
          <a:xfrm>
            <a:off x="806939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9" name="Shape 2677"/>
          <p:cNvSpPr/>
          <p:nvPr/>
        </p:nvSpPr>
        <p:spPr>
          <a:xfrm>
            <a:off x="823764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0" name="Shape 2678"/>
          <p:cNvSpPr/>
          <p:nvPr/>
        </p:nvSpPr>
        <p:spPr>
          <a:xfrm>
            <a:off x="84058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1" name="Shape 2679"/>
          <p:cNvSpPr/>
          <p:nvPr/>
        </p:nvSpPr>
        <p:spPr>
          <a:xfrm>
            <a:off x="857414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2" name="Shape 2680"/>
          <p:cNvSpPr/>
          <p:nvPr/>
        </p:nvSpPr>
        <p:spPr>
          <a:xfrm>
            <a:off x="87423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3" name="Shape 2681"/>
          <p:cNvSpPr/>
          <p:nvPr/>
        </p:nvSpPr>
        <p:spPr>
          <a:xfrm>
            <a:off x="891064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4" name="Shape 2682"/>
          <p:cNvSpPr/>
          <p:nvPr/>
        </p:nvSpPr>
        <p:spPr>
          <a:xfrm>
            <a:off x="907889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5" name="Shape 2683"/>
          <p:cNvSpPr/>
          <p:nvPr/>
        </p:nvSpPr>
        <p:spPr>
          <a:xfrm>
            <a:off x="92471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6" name="Shape 2684"/>
          <p:cNvSpPr/>
          <p:nvPr/>
        </p:nvSpPr>
        <p:spPr>
          <a:xfrm>
            <a:off x="941539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7" name="Shape 2685"/>
          <p:cNvSpPr/>
          <p:nvPr/>
        </p:nvSpPr>
        <p:spPr>
          <a:xfrm>
            <a:off x="95836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8" name="Shape 2686"/>
          <p:cNvSpPr/>
          <p:nvPr/>
        </p:nvSpPr>
        <p:spPr>
          <a:xfrm>
            <a:off x="975189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9" name="Shape 2687"/>
          <p:cNvSpPr/>
          <p:nvPr/>
        </p:nvSpPr>
        <p:spPr>
          <a:xfrm>
            <a:off x="992014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0" name="Shape 2688"/>
          <p:cNvSpPr/>
          <p:nvPr/>
        </p:nvSpPr>
        <p:spPr>
          <a:xfrm>
            <a:off x="100883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1" name="Shape 2689"/>
          <p:cNvSpPr/>
          <p:nvPr/>
        </p:nvSpPr>
        <p:spPr>
          <a:xfrm>
            <a:off x="1025664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2" name="Shape 2690"/>
          <p:cNvSpPr/>
          <p:nvPr/>
        </p:nvSpPr>
        <p:spPr>
          <a:xfrm>
            <a:off x="104248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3" name="Shape 2691"/>
          <p:cNvSpPr/>
          <p:nvPr/>
        </p:nvSpPr>
        <p:spPr>
          <a:xfrm>
            <a:off x="1059314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4" name="Shape 2692"/>
          <p:cNvSpPr/>
          <p:nvPr/>
        </p:nvSpPr>
        <p:spPr>
          <a:xfrm>
            <a:off x="1076139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5" name="Shape 2693"/>
          <p:cNvSpPr/>
          <p:nvPr/>
        </p:nvSpPr>
        <p:spPr>
          <a:xfrm>
            <a:off x="109296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6" name="Shape 2694"/>
          <p:cNvSpPr/>
          <p:nvPr/>
        </p:nvSpPr>
        <p:spPr>
          <a:xfrm>
            <a:off x="1109789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7" name="Shape 2695"/>
          <p:cNvSpPr/>
          <p:nvPr/>
        </p:nvSpPr>
        <p:spPr>
          <a:xfrm>
            <a:off x="112661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8" name="Shape 2696"/>
          <p:cNvSpPr/>
          <p:nvPr/>
        </p:nvSpPr>
        <p:spPr>
          <a:xfrm>
            <a:off x="1143438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9" name="Shape 2697"/>
          <p:cNvSpPr/>
          <p:nvPr/>
        </p:nvSpPr>
        <p:spPr>
          <a:xfrm>
            <a:off x="1160263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0" name="Shape 2698"/>
          <p:cNvSpPr/>
          <p:nvPr/>
        </p:nvSpPr>
        <p:spPr>
          <a:xfrm>
            <a:off x="117708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1" name="Shape 2699"/>
          <p:cNvSpPr/>
          <p:nvPr/>
        </p:nvSpPr>
        <p:spPr>
          <a:xfrm>
            <a:off x="1193913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2" name="Shape 2700"/>
          <p:cNvSpPr/>
          <p:nvPr/>
        </p:nvSpPr>
        <p:spPr>
          <a:xfrm>
            <a:off x="121073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3" name="Shape 2701"/>
          <p:cNvSpPr/>
          <p:nvPr/>
        </p:nvSpPr>
        <p:spPr>
          <a:xfrm>
            <a:off x="-658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4" name="Shape 2702"/>
          <p:cNvSpPr/>
          <p:nvPr/>
        </p:nvSpPr>
        <p:spPr>
          <a:xfrm>
            <a:off x="16166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5" name="Shape 2703"/>
          <p:cNvSpPr/>
          <p:nvPr/>
        </p:nvSpPr>
        <p:spPr>
          <a:xfrm>
            <a:off x="32991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6" name="Shape 2704"/>
          <p:cNvSpPr/>
          <p:nvPr/>
        </p:nvSpPr>
        <p:spPr>
          <a:xfrm>
            <a:off x="49816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7" name="Shape 2705"/>
          <p:cNvSpPr/>
          <p:nvPr/>
        </p:nvSpPr>
        <p:spPr>
          <a:xfrm>
            <a:off x="66641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8" name="Shape 2706"/>
          <p:cNvSpPr/>
          <p:nvPr/>
        </p:nvSpPr>
        <p:spPr>
          <a:xfrm>
            <a:off x="8346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9" name="Shape 2707"/>
          <p:cNvSpPr/>
          <p:nvPr/>
        </p:nvSpPr>
        <p:spPr>
          <a:xfrm>
            <a:off x="100291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0" name="Shape 2708"/>
          <p:cNvSpPr/>
          <p:nvPr/>
        </p:nvSpPr>
        <p:spPr>
          <a:xfrm>
            <a:off x="11711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1" name="Shape 2709"/>
          <p:cNvSpPr/>
          <p:nvPr/>
        </p:nvSpPr>
        <p:spPr>
          <a:xfrm>
            <a:off x="133941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2" name="Shape 2710"/>
          <p:cNvSpPr/>
          <p:nvPr/>
        </p:nvSpPr>
        <p:spPr>
          <a:xfrm>
            <a:off x="150766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3" name="Shape 2711"/>
          <p:cNvSpPr/>
          <p:nvPr/>
        </p:nvSpPr>
        <p:spPr>
          <a:xfrm>
            <a:off x="16759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4" name="Shape 2712"/>
          <p:cNvSpPr/>
          <p:nvPr/>
        </p:nvSpPr>
        <p:spPr>
          <a:xfrm>
            <a:off x="184416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5" name="Shape 2713"/>
          <p:cNvSpPr/>
          <p:nvPr/>
        </p:nvSpPr>
        <p:spPr>
          <a:xfrm>
            <a:off x="20124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6" name="Shape 2714"/>
          <p:cNvSpPr/>
          <p:nvPr/>
        </p:nvSpPr>
        <p:spPr>
          <a:xfrm>
            <a:off x="218066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7" name="Shape 2715"/>
          <p:cNvSpPr/>
          <p:nvPr/>
        </p:nvSpPr>
        <p:spPr>
          <a:xfrm>
            <a:off x="234891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8" name="Shape 2716"/>
          <p:cNvSpPr/>
          <p:nvPr/>
        </p:nvSpPr>
        <p:spPr>
          <a:xfrm>
            <a:off x="25171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9" name="Shape 2717"/>
          <p:cNvSpPr/>
          <p:nvPr/>
        </p:nvSpPr>
        <p:spPr>
          <a:xfrm>
            <a:off x="268541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0" name="Shape 2718"/>
          <p:cNvSpPr/>
          <p:nvPr/>
        </p:nvSpPr>
        <p:spPr>
          <a:xfrm>
            <a:off x="28536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1" name="Shape 2719"/>
          <p:cNvSpPr/>
          <p:nvPr/>
        </p:nvSpPr>
        <p:spPr>
          <a:xfrm>
            <a:off x="302190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2" name="Shape 2720"/>
          <p:cNvSpPr/>
          <p:nvPr/>
        </p:nvSpPr>
        <p:spPr>
          <a:xfrm>
            <a:off x="319015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3" name="Shape 2721"/>
          <p:cNvSpPr/>
          <p:nvPr/>
        </p:nvSpPr>
        <p:spPr>
          <a:xfrm>
            <a:off x="33584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4" name="Shape 2722"/>
          <p:cNvSpPr/>
          <p:nvPr/>
        </p:nvSpPr>
        <p:spPr>
          <a:xfrm>
            <a:off x="352665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5" name="Shape 2723"/>
          <p:cNvSpPr/>
          <p:nvPr/>
        </p:nvSpPr>
        <p:spPr>
          <a:xfrm>
            <a:off x="36949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6" name="Shape 2724"/>
          <p:cNvSpPr/>
          <p:nvPr/>
        </p:nvSpPr>
        <p:spPr>
          <a:xfrm>
            <a:off x="386315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7" name="Shape 2725"/>
          <p:cNvSpPr/>
          <p:nvPr/>
        </p:nvSpPr>
        <p:spPr>
          <a:xfrm>
            <a:off x="403140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8" name="Shape 2726"/>
          <p:cNvSpPr/>
          <p:nvPr/>
        </p:nvSpPr>
        <p:spPr>
          <a:xfrm>
            <a:off x="41996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9" name="Shape 2727"/>
          <p:cNvSpPr/>
          <p:nvPr/>
        </p:nvSpPr>
        <p:spPr>
          <a:xfrm>
            <a:off x="436790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0" name="Shape 2728"/>
          <p:cNvSpPr/>
          <p:nvPr/>
        </p:nvSpPr>
        <p:spPr>
          <a:xfrm>
            <a:off x="45361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1" name="Shape 2729"/>
          <p:cNvSpPr/>
          <p:nvPr/>
        </p:nvSpPr>
        <p:spPr>
          <a:xfrm>
            <a:off x="470440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2" name="Shape 2730"/>
          <p:cNvSpPr/>
          <p:nvPr/>
        </p:nvSpPr>
        <p:spPr>
          <a:xfrm>
            <a:off x="487265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3" name="Shape 2731"/>
          <p:cNvSpPr/>
          <p:nvPr/>
        </p:nvSpPr>
        <p:spPr>
          <a:xfrm>
            <a:off x="50409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4" name="Shape 2732"/>
          <p:cNvSpPr/>
          <p:nvPr/>
        </p:nvSpPr>
        <p:spPr>
          <a:xfrm>
            <a:off x="520915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5" name="Shape 2733"/>
          <p:cNvSpPr/>
          <p:nvPr/>
        </p:nvSpPr>
        <p:spPr>
          <a:xfrm>
            <a:off x="53774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6" name="Shape 2734"/>
          <p:cNvSpPr/>
          <p:nvPr/>
        </p:nvSpPr>
        <p:spPr>
          <a:xfrm>
            <a:off x="554565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7" name="Shape 2735"/>
          <p:cNvSpPr/>
          <p:nvPr/>
        </p:nvSpPr>
        <p:spPr>
          <a:xfrm>
            <a:off x="571390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8" name="Shape 2736"/>
          <p:cNvSpPr/>
          <p:nvPr/>
        </p:nvSpPr>
        <p:spPr>
          <a:xfrm>
            <a:off x="58821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9" name="Shape 2737"/>
          <p:cNvSpPr/>
          <p:nvPr/>
        </p:nvSpPr>
        <p:spPr>
          <a:xfrm>
            <a:off x="605040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0" name="Shape 2738"/>
          <p:cNvSpPr/>
          <p:nvPr/>
        </p:nvSpPr>
        <p:spPr>
          <a:xfrm>
            <a:off x="62186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1" name="Shape 2739"/>
          <p:cNvSpPr/>
          <p:nvPr/>
        </p:nvSpPr>
        <p:spPr>
          <a:xfrm>
            <a:off x="638690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2" name="Shape 2740"/>
          <p:cNvSpPr/>
          <p:nvPr/>
        </p:nvSpPr>
        <p:spPr>
          <a:xfrm>
            <a:off x="655515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3" name="Shape 2741"/>
          <p:cNvSpPr/>
          <p:nvPr/>
        </p:nvSpPr>
        <p:spPr>
          <a:xfrm>
            <a:off x="67234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4" name="Shape 2742"/>
          <p:cNvSpPr/>
          <p:nvPr/>
        </p:nvSpPr>
        <p:spPr>
          <a:xfrm>
            <a:off x="689165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5" name="Shape 2743"/>
          <p:cNvSpPr/>
          <p:nvPr/>
        </p:nvSpPr>
        <p:spPr>
          <a:xfrm>
            <a:off x="70599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6" name="Shape 2744"/>
          <p:cNvSpPr/>
          <p:nvPr/>
        </p:nvSpPr>
        <p:spPr>
          <a:xfrm>
            <a:off x="722814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7" name="Shape 2745"/>
          <p:cNvSpPr/>
          <p:nvPr/>
        </p:nvSpPr>
        <p:spPr>
          <a:xfrm>
            <a:off x="739639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8" name="Shape 2746"/>
          <p:cNvSpPr/>
          <p:nvPr/>
        </p:nvSpPr>
        <p:spPr>
          <a:xfrm>
            <a:off x="75646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9" name="Shape 2747"/>
          <p:cNvSpPr/>
          <p:nvPr/>
        </p:nvSpPr>
        <p:spPr>
          <a:xfrm>
            <a:off x="773289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0" name="Shape 2748"/>
          <p:cNvSpPr/>
          <p:nvPr/>
        </p:nvSpPr>
        <p:spPr>
          <a:xfrm>
            <a:off x="79011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1" name="Shape 2749"/>
          <p:cNvSpPr/>
          <p:nvPr/>
        </p:nvSpPr>
        <p:spPr>
          <a:xfrm>
            <a:off x="806939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2" name="Shape 2750"/>
          <p:cNvSpPr/>
          <p:nvPr/>
        </p:nvSpPr>
        <p:spPr>
          <a:xfrm>
            <a:off x="823764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3" name="Shape 2751"/>
          <p:cNvSpPr/>
          <p:nvPr/>
        </p:nvSpPr>
        <p:spPr>
          <a:xfrm>
            <a:off x="84058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4" name="Shape 2752"/>
          <p:cNvSpPr/>
          <p:nvPr/>
        </p:nvSpPr>
        <p:spPr>
          <a:xfrm>
            <a:off x="857414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5" name="Shape 2753"/>
          <p:cNvSpPr/>
          <p:nvPr/>
        </p:nvSpPr>
        <p:spPr>
          <a:xfrm>
            <a:off x="87423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6" name="Shape 2754"/>
          <p:cNvSpPr/>
          <p:nvPr/>
        </p:nvSpPr>
        <p:spPr>
          <a:xfrm>
            <a:off x="891064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7" name="Shape 2755"/>
          <p:cNvSpPr/>
          <p:nvPr/>
        </p:nvSpPr>
        <p:spPr>
          <a:xfrm>
            <a:off x="907889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8" name="Shape 2756"/>
          <p:cNvSpPr/>
          <p:nvPr/>
        </p:nvSpPr>
        <p:spPr>
          <a:xfrm>
            <a:off x="92471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9" name="Shape 2757"/>
          <p:cNvSpPr/>
          <p:nvPr/>
        </p:nvSpPr>
        <p:spPr>
          <a:xfrm>
            <a:off x="941539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0" name="Shape 2758"/>
          <p:cNvSpPr/>
          <p:nvPr/>
        </p:nvSpPr>
        <p:spPr>
          <a:xfrm>
            <a:off x="95836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1" name="Shape 2759"/>
          <p:cNvSpPr/>
          <p:nvPr/>
        </p:nvSpPr>
        <p:spPr>
          <a:xfrm>
            <a:off x="975189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2" name="Shape 2760"/>
          <p:cNvSpPr/>
          <p:nvPr/>
        </p:nvSpPr>
        <p:spPr>
          <a:xfrm>
            <a:off x="992014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3" name="Shape 2761"/>
          <p:cNvSpPr/>
          <p:nvPr/>
        </p:nvSpPr>
        <p:spPr>
          <a:xfrm>
            <a:off x="100883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4" name="Shape 2762"/>
          <p:cNvSpPr/>
          <p:nvPr/>
        </p:nvSpPr>
        <p:spPr>
          <a:xfrm>
            <a:off x="1025664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5" name="Shape 2763"/>
          <p:cNvSpPr/>
          <p:nvPr/>
        </p:nvSpPr>
        <p:spPr>
          <a:xfrm>
            <a:off x="104248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6" name="Shape 2764"/>
          <p:cNvSpPr/>
          <p:nvPr/>
        </p:nvSpPr>
        <p:spPr>
          <a:xfrm>
            <a:off x="1059314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7" name="Shape 2765"/>
          <p:cNvSpPr/>
          <p:nvPr/>
        </p:nvSpPr>
        <p:spPr>
          <a:xfrm>
            <a:off x="1076139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8" name="Shape 2766"/>
          <p:cNvSpPr/>
          <p:nvPr/>
        </p:nvSpPr>
        <p:spPr>
          <a:xfrm>
            <a:off x="109296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9" name="Shape 2767"/>
          <p:cNvSpPr/>
          <p:nvPr/>
        </p:nvSpPr>
        <p:spPr>
          <a:xfrm>
            <a:off x="1109789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0" name="Shape 2768"/>
          <p:cNvSpPr/>
          <p:nvPr/>
        </p:nvSpPr>
        <p:spPr>
          <a:xfrm>
            <a:off x="112661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1" name="Shape 2769"/>
          <p:cNvSpPr/>
          <p:nvPr/>
        </p:nvSpPr>
        <p:spPr>
          <a:xfrm>
            <a:off x="1143438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2" name="Shape 2770"/>
          <p:cNvSpPr/>
          <p:nvPr/>
        </p:nvSpPr>
        <p:spPr>
          <a:xfrm>
            <a:off x="1160263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3" name="Shape 2771"/>
          <p:cNvSpPr/>
          <p:nvPr/>
        </p:nvSpPr>
        <p:spPr>
          <a:xfrm>
            <a:off x="117708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4" name="Shape 2772"/>
          <p:cNvSpPr/>
          <p:nvPr/>
        </p:nvSpPr>
        <p:spPr>
          <a:xfrm>
            <a:off x="1193913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5" name="Shape 2773"/>
          <p:cNvSpPr/>
          <p:nvPr/>
        </p:nvSpPr>
        <p:spPr>
          <a:xfrm>
            <a:off x="121073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6" name="Shape 2774"/>
          <p:cNvSpPr/>
          <p:nvPr/>
        </p:nvSpPr>
        <p:spPr>
          <a:xfrm>
            <a:off x="-658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7" name="Shape 2775"/>
          <p:cNvSpPr/>
          <p:nvPr/>
        </p:nvSpPr>
        <p:spPr>
          <a:xfrm>
            <a:off x="16166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8" name="Shape 2776"/>
          <p:cNvSpPr/>
          <p:nvPr/>
        </p:nvSpPr>
        <p:spPr>
          <a:xfrm>
            <a:off x="32991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9" name="Shape 2777"/>
          <p:cNvSpPr/>
          <p:nvPr/>
        </p:nvSpPr>
        <p:spPr>
          <a:xfrm>
            <a:off x="49816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0" name="Shape 2778"/>
          <p:cNvSpPr/>
          <p:nvPr/>
        </p:nvSpPr>
        <p:spPr>
          <a:xfrm>
            <a:off x="66641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1" name="Shape 2779"/>
          <p:cNvSpPr/>
          <p:nvPr/>
        </p:nvSpPr>
        <p:spPr>
          <a:xfrm>
            <a:off x="8346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2" name="Shape 2780"/>
          <p:cNvSpPr/>
          <p:nvPr/>
        </p:nvSpPr>
        <p:spPr>
          <a:xfrm>
            <a:off x="100291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3" name="Shape 2781"/>
          <p:cNvSpPr/>
          <p:nvPr/>
        </p:nvSpPr>
        <p:spPr>
          <a:xfrm>
            <a:off x="11711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4" name="Shape 2782"/>
          <p:cNvSpPr/>
          <p:nvPr/>
        </p:nvSpPr>
        <p:spPr>
          <a:xfrm>
            <a:off x="133941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5" name="Shape 2783"/>
          <p:cNvSpPr/>
          <p:nvPr/>
        </p:nvSpPr>
        <p:spPr>
          <a:xfrm>
            <a:off x="150766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6" name="Shape 2784"/>
          <p:cNvSpPr/>
          <p:nvPr/>
        </p:nvSpPr>
        <p:spPr>
          <a:xfrm>
            <a:off x="16759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7" name="Shape 2785"/>
          <p:cNvSpPr/>
          <p:nvPr/>
        </p:nvSpPr>
        <p:spPr>
          <a:xfrm>
            <a:off x="184416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8" name="Shape 2786"/>
          <p:cNvSpPr/>
          <p:nvPr/>
        </p:nvSpPr>
        <p:spPr>
          <a:xfrm>
            <a:off x="20124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9" name="Shape 2787"/>
          <p:cNvSpPr/>
          <p:nvPr/>
        </p:nvSpPr>
        <p:spPr>
          <a:xfrm>
            <a:off x="218066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0" name="Shape 2788"/>
          <p:cNvSpPr/>
          <p:nvPr/>
        </p:nvSpPr>
        <p:spPr>
          <a:xfrm>
            <a:off x="234891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1" name="Shape 2789"/>
          <p:cNvSpPr/>
          <p:nvPr/>
        </p:nvSpPr>
        <p:spPr>
          <a:xfrm>
            <a:off x="25171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2" name="Shape 2790"/>
          <p:cNvSpPr/>
          <p:nvPr/>
        </p:nvSpPr>
        <p:spPr>
          <a:xfrm>
            <a:off x="268541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3" name="Shape 2791"/>
          <p:cNvSpPr/>
          <p:nvPr/>
        </p:nvSpPr>
        <p:spPr>
          <a:xfrm>
            <a:off x="28536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4" name="Shape 2792"/>
          <p:cNvSpPr/>
          <p:nvPr/>
        </p:nvSpPr>
        <p:spPr>
          <a:xfrm>
            <a:off x="302190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5" name="Shape 2793"/>
          <p:cNvSpPr/>
          <p:nvPr/>
        </p:nvSpPr>
        <p:spPr>
          <a:xfrm>
            <a:off x="319015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6" name="Shape 2794"/>
          <p:cNvSpPr/>
          <p:nvPr/>
        </p:nvSpPr>
        <p:spPr>
          <a:xfrm>
            <a:off x="33584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7" name="Shape 2795"/>
          <p:cNvSpPr/>
          <p:nvPr/>
        </p:nvSpPr>
        <p:spPr>
          <a:xfrm>
            <a:off x="352665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8" name="Shape 2796"/>
          <p:cNvSpPr/>
          <p:nvPr/>
        </p:nvSpPr>
        <p:spPr>
          <a:xfrm>
            <a:off x="36949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9" name="Shape 2797"/>
          <p:cNvSpPr/>
          <p:nvPr/>
        </p:nvSpPr>
        <p:spPr>
          <a:xfrm>
            <a:off x="386315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0" name="Shape 2798"/>
          <p:cNvSpPr/>
          <p:nvPr/>
        </p:nvSpPr>
        <p:spPr>
          <a:xfrm>
            <a:off x="403140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1" name="Shape 2799"/>
          <p:cNvSpPr/>
          <p:nvPr/>
        </p:nvSpPr>
        <p:spPr>
          <a:xfrm>
            <a:off x="41996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2" name="Shape 2800"/>
          <p:cNvSpPr/>
          <p:nvPr/>
        </p:nvSpPr>
        <p:spPr>
          <a:xfrm>
            <a:off x="436790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3" name="Shape 2801"/>
          <p:cNvSpPr/>
          <p:nvPr/>
        </p:nvSpPr>
        <p:spPr>
          <a:xfrm>
            <a:off x="45361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4" name="Shape 2802"/>
          <p:cNvSpPr/>
          <p:nvPr/>
        </p:nvSpPr>
        <p:spPr>
          <a:xfrm>
            <a:off x="470440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5" name="Shape 2803"/>
          <p:cNvSpPr/>
          <p:nvPr/>
        </p:nvSpPr>
        <p:spPr>
          <a:xfrm>
            <a:off x="487265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6" name="Shape 2804"/>
          <p:cNvSpPr/>
          <p:nvPr/>
        </p:nvSpPr>
        <p:spPr>
          <a:xfrm>
            <a:off x="50409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7" name="Shape 2805"/>
          <p:cNvSpPr/>
          <p:nvPr/>
        </p:nvSpPr>
        <p:spPr>
          <a:xfrm>
            <a:off x="520915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8" name="Shape 2806"/>
          <p:cNvSpPr/>
          <p:nvPr/>
        </p:nvSpPr>
        <p:spPr>
          <a:xfrm>
            <a:off x="53774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9" name="Shape 2807"/>
          <p:cNvSpPr/>
          <p:nvPr/>
        </p:nvSpPr>
        <p:spPr>
          <a:xfrm>
            <a:off x="554565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0" name="Shape 2808"/>
          <p:cNvSpPr/>
          <p:nvPr/>
        </p:nvSpPr>
        <p:spPr>
          <a:xfrm>
            <a:off x="571390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1" name="Shape 2809"/>
          <p:cNvSpPr/>
          <p:nvPr/>
        </p:nvSpPr>
        <p:spPr>
          <a:xfrm>
            <a:off x="58821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2" name="Shape 2810"/>
          <p:cNvSpPr/>
          <p:nvPr/>
        </p:nvSpPr>
        <p:spPr>
          <a:xfrm>
            <a:off x="605040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3" name="Shape 2811"/>
          <p:cNvSpPr/>
          <p:nvPr/>
        </p:nvSpPr>
        <p:spPr>
          <a:xfrm>
            <a:off x="62186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4" name="Shape 2812"/>
          <p:cNvSpPr/>
          <p:nvPr/>
        </p:nvSpPr>
        <p:spPr>
          <a:xfrm>
            <a:off x="638690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5" name="Shape 2813"/>
          <p:cNvSpPr/>
          <p:nvPr/>
        </p:nvSpPr>
        <p:spPr>
          <a:xfrm>
            <a:off x="655515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6" name="Shape 2814"/>
          <p:cNvSpPr/>
          <p:nvPr/>
        </p:nvSpPr>
        <p:spPr>
          <a:xfrm>
            <a:off x="67234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7" name="Shape 2815"/>
          <p:cNvSpPr/>
          <p:nvPr/>
        </p:nvSpPr>
        <p:spPr>
          <a:xfrm>
            <a:off x="689165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8" name="Shape 2816"/>
          <p:cNvSpPr/>
          <p:nvPr/>
        </p:nvSpPr>
        <p:spPr>
          <a:xfrm>
            <a:off x="70599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9" name="Shape 2817"/>
          <p:cNvSpPr/>
          <p:nvPr/>
        </p:nvSpPr>
        <p:spPr>
          <a:xfrm>
            <a:off x="722814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0" name="Shape 2818"/>
          <p:cNvSpPr/>
          <p:nvPr/>
        </p:nvSpPr>
        <p:spPr>
          <a:xfrm>
            <a:off x="739639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1" name="Shape 2819"/>
          <p:cNvSpPr/>
          <p:nvPr/>
        </p:nvSpPr>
        <p:spPr>
          <a:xfrm>
            <a:off x="75646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2" name="Shape 2820"/>
          <p:cNvSpPr/>
          <p:nvPr/>
        </p:nvSpPr>
        <p:spPr>
          <a:xfrm>
            <a:off x="773289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3" name="Shape 2821"/>
          <p:cNvSpPr/>
          <p:nvPr/>
        </p:nvSpPr>
        <p:spPr>
          <a:xfrm>
            <a:off x="79011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4" name="Shape 2822"/>
          <p:cNvSpPr/>
          <p:nvPr/>
        </p:nvSpPr>
        <p:spPr>
          <a:xfrm>
            <a:off x="806939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5" name="Shape 2823"/>
          <p:cNvSpPr/>
          <p:nvPr/>
        </p:nvSpPr>
        <p:spPr>
          <a:xfrm>
            <a:off x="823764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6" name="Shape 2824"/>
          <p:cNvSpPr/>
          <p:nvPr/>
        </p:nvSpPr>
        <p:spPr>
          <a:xfrm>
            <a:off x="84058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7" name="Shape 2825"/>
          <p:cNvSpPr/>
          <p:nvPr/>
        </p:nvSpPr>
        <p:spPr>
          <a:xfrm>
            <a:off x="857414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8" name="Shape 2826"/>
          <p:cNvSpPr/>
          <p:nvPr/>
        </p:nvSpPr>
        <p:spPr>
          <a:xfrm>
            <a:off x="87423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9" name="Shape 2827"/>
          <p:cNvSpPr/>
          <p:nvPr/>
        </p:nvSpPr>
        <p:spPr>
          <a:xfrm>
            <a:off x="891064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0" name="Shape 2828"/>
          <p:cNvSpPr/>
          <p:nvPr/>
        </p:nvSpPr>
        <p:spPr>
          <a:xfrm>
            <a:off x="907889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1" name="Shape 2829"/>
          <p:cNvSpPr/>
          <p:nvPr/>
        </p:nvSpPr>
        <p:spPr>
          <a:xfrm>
            <a:off x="92471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2" name="Shape 2830"/>
          <p:cNvSpPr/>
          <p:nvPr/>
        </p:nvSpPr>
        <p:spPr>
          <a:xfrm>
            <a:off x="941539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3" name="Shape 2831"/>
          <p:cNvSpPr/>
          <p:nvPr/>
        </p:nvSpPr>
        <p:spPr>
          <a:xfrm>
            <a:off x="95836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4" name="Shape 2832"/>
          <p:cNvSpPr/>
          <p:nvPr/>
        </p:nvSpPr>
        <p:spPr>
          <a:xfrm>
            <a:off x="975189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5" name="Shape 2833"/>
          <p:cNvSpPr/>
          <p:nvPr/>
        </p:nvSpPr>
        <p:spPr>
          <a:xfrm>
            <a:off x="992014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6" name="Shape 2834"/>
          <p:cNvSpPr/>
          <p:nvPr/>
        </p:nvSpPr>
        <p:spPr>
          <a:xfrm>
            <a:off x="100883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7" name="Shape 2835"/>
          <p:cNvSpPr/>
          <p:nvPr/>
        </p:nvSpPr>
        <p:spPr>
          <a:xfrm>
            <a:off x="1025664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8" name="Shape 2836"/>
          <p:cNvSpPr/>
          <p:nvPr/>
        </p:nvSpPr>
        <p:spPr>
          <a:xfrm>
            <a:off x="104248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9" name="Shape 2837"/>
          <p:cNvSpPr/>
          <p:nvPr/>
        </p:nvSpPr>
        <p:spPr>
          <a:xfrm>
            <a:off x="1059314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0" name="Shape 2838"/>
          <p:cNvSpPr/>
          <p:nvPr/>
        </p:nvSpPr>
        <p:spPr>
          <a:xfrm>
            <a:off x="1076139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1" name="Shape 2839"/>
          <p:cNvSpPr/>
          <p:nvPr/>
        </p:nvSpPr>
        <p:spPr>
          <a:xfrm>
            <a:off x="109296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2" name="Shape 2840"/>
          <p:cNvSpPr/>
          <p:nvPr/>
        </p:nvSpPr>
        <p:spPr>
          <a:xfrm>
            <a:off x="1109789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3" name="Shape 2841"/>
          <p:cNvSpPr/>
          <p:nvPr/>
        </p:nvSpPr>
        <p:spPr>
          <a:xfrm>
            <a:off x="112661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4" name="Shape 2842"/>
          <p:cNvSpPr/>
          <p:nvPr/>
        </p:nvSpPr>
        <p:spPr>
          <a:xfrm>
            <a:off x="1143438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5" name="Shape 2843"/>
          <p:cNvSpPr/>
          <p:nvPr/>
        </p:nvSpPr>
        <p:spPr>
          <a:xfrm>
            <a:off x="1160263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6" name="Shape 2844"/>
          <p:cNvSpPr/>
          <p:nvPr/>
        </p:nvSpPr>
        <p:spPr>
          <a:xfrm>
            <a:off x="117708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7" name="Shape 2845"/>
          <p:cNvSpPr/>
          <p:nvPr/>
        </p:nvSpPr>
        <p:spPr>
          <a:xfrm>
            <a:off x="1193913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8" name="Shape 2846"/>
          <p:cNvSpPr/>
          <p:nvPr/>
        </p:nvSpPr>
        <p:spPr>
          <a:xfrm>
            <a:off x="121073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9" name="Shape 2847"/>
          <p:cNvSpPr/>
          <p:nvPr/>
        </p:nvSpPr>
        <p:spPr>
          <a:xfrm>
            <a:off x="-658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0" name="Shape 2848"/>
          <p:cNvSpPr/>
          <p:nvPr/>
        </p:nvSpPr>
        <p:spPr>
          <a:xfrm>
            <a:off x="16166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1" name="Shape 2849"/>
          <p:cNvSpPr/>
          <p:nvPr/>
        </p:nvSpPr>
        <p:spPr>
          <a:xfrm>
            <a:off x="32991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2" name="Shape 2850"/>
          <p:cNvSpPr/>
          <p:nvPr/>
        </p:nvSpPr>
        <p:spPr>
          <a:xfrm>
            <a:off x="49816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3" name="Shape 2851"/>
          <p:cNvSpPr/>
          <p:nvPr/>
        </p:nvSpPr>
        <p:spPr>
          <a:xfrm>
            <a:off x="66641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4" name="Shape 2852"/>
          <p:cNvSpPr/>
          <p:nvPr/>
        </p:nvSpPr>
        <p:spPr>
          <a:xfrm>
            <a:off x="8346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5" name="Shape 2853"/>
          <p:cNvSpPr/>
          <p:nvPr/>
        </p:nvSpPr>
        <p:spPr>
          <a:xfrm>
            <a:off x="100291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6" name="Shape 2854"/>
          <p:cNvSpPr/>
          <p:nvPr/>
        </p:nvSpPr>
        <p:spPr>
          <a:xfrm>
            <a:off x="11711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7" name="Shape 2855"/>
          <p:cNvSpPr/>
          <p:nvPr/>
        </p:nvSpPr>
        <p:spPr>
          <a:xfrm>
            <a:off x="133941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8" name="Shape 2856"/>
          <p:cNvSpPr/>
          <p:nvPr/>
        </p:nvSpPr>
        <p:spPr>
          <a:xfrm>
            <a:off x="150766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9" name="Shape 2857"/>
          <p:cNvSpPr/>
          <p:nvPr/>
        </p:nvSpPr>
        <p:spPr>
          <a:xfrm>
            <a:off x="16759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0" name="Shape 2858"/>
          <p:cNvSpPr/>
          <p:nvPr/>
        </p:nvSpPr>
        <p:spPr>
          <a:xfrm>
            <a:off x="184416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1" name="Shape 2859"/>
          <p:cNvSpPr/>
          <p:nvPr/>
        </p:nvSpPr>
        <p:spPr>
          <a:xfrm>
            <a:off x="20124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2" name="Shape 2860"/>
          <p:cNvSpPr/>
          <p:nvPr/>
        </p:nvSpPr>
        <p:spPr>
          <a:xfrm>
            <a:off x="218066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3" name="Shape 2861"/>
          <p:cNvSpPr/>
          <p:nvPr/>
        </p:nvSpPr>
        <p:spPr>
          <a:xfrm>
            <a:off x="234891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4" name="Shape 2862"/>
          <p:cNvSpPr/>
          <p:nvPr/>
        </p:nvSpPr>
        <p:spPr>
          <a:xfrm>
            <a:off x="25171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5" name="Shape 2863"/>
          <p:cNvSpPr/>
          <p:nvPr/>
        </p:nvSpPr>
        <p:spPr>
          <a:xfrm>
            <a:off x="268541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6" name="Shape 2864"/>
          <p:cNvSpPr/>
          <p:nvPr/>
        </p:nvSpPr>
        <p:spPr>
          <a:xfrm>
            <a:off x="28536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7" name="Shape 2865"/>
          <p:cNvSpPr/>
          <p:nvPr/>
        </p:nvSpPr>
        <p:spPr>
          <a:xfrm>
            <a:off x="302190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8" name="Shape 2866"/>
          <p:cNvSpPr/>
          <p:nvPr/>
        </p:nvSpPr>
        <p:spPr>
          <a:xfrm>
            <a:off x="319015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9" name="Shape 2867"/>
          <p:cNvSpPr/>
          <p:nvPr/>
        </p:nvSpPr>
        <p:spPr>
          <a:xfrm>
            <a:off x="33584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0" name="Shape 2868"/>
          <p:cNvSpPr/>
          <p:nvPr/>
        </p:nvSpPr>
        <p:spPr>
          <a:xfrm>
            <a:off x="352665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1" name="Shape 2869"/>
          <p:cNvSpPr/>
          <p:nvPr/>
        </p:nvSpPr>
        <p:spPr>
          <a:xfrm>
            <a:off x="36949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2" name="Shape 2870"/>
          <p:cNvSpPr/>
          <p:nvPr/>
        </p:nvSpPr>
        <p:spPr>
          <a:xfrm>
            <a:off x="386315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3" name="Shape 2871"/>
          <p:cNvSpPr/>
          <p:nvPr/>
        </p:nvSpPr>
        <p:spPr>
          <a:xfrm>
            <a:off x="403140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4" name="Shape 2872"/>
          <p:cNvSpPr/>
          <p:nvPr/>
        </p:nvSpPr>
        <p:spPr>
          <a:xfrm>
            <a:off x="41996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5" name="Shape 2873"/>
          <p:cNvSpPr/>
          <p:nvPr/>
        </p:nvSpPr>
        <p:spPr>
          <a:xfrm>
            <a:off x="436790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6" name="Shape 2874"/>
          <p:cNvSpPr/>
          <p:nvPr/>
        </p:nvSpPr>
        <p:spPr>
          <a:xfrm>
            <a:off x="45361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7" name="Shape 2875"/>
          <p:cNvSpPr/>
          <p:nvPr/>
        </p:nvSpPr>
        <p:spPr>
          <a:xfrm>
            <a:off x="470440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8" name="Shape 2876"/>
          <p:cNvSpPr/>
          <p:nvPr/>
        </p:nvSpPr>
        <p:spPr>
          <a:xfrm>
            <a:off x="487265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9" name="Shape 2877"/>
          <p:cNvSpPr/>
          <p:nvPr/>
        </p:nvSpPr>
        <p:spPr>
          <a:xfrm>
            <a:off x="50409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0" name="Shape 2878"/>
          <p:cNvSpPr/>
          <p:nvPr/>
        </p:nvSpPr>
        <p:spPr>
          <a:xfrm>
            <a:off x="520915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1" name="Shape 2879"/>
          <p:cNvSpPr/>
          <p:nvPr/>
        </p:nvSpPr>
        <p:spPr>
          <a:xfrm>
            <a:off x="53774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2" name="Shape 2880"/>
          <p:cNvSpPr/>
          <p:nvPr/>
        </p:nvSpPr>
        <p:spPr>
          <a:xfrm>
            <a:off x="554565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3" name="Shape 2881"/>
          <p:cNvSpPr/>
          <p:nvPr/>
        </p:nvSpPr>
        <p:spPr>
          <a:xfrm>
            <a:off x="571390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4" name="Shape 2882"/>
          <p:cNvSpPr/>
          <p:nvPr/>
        </p:nvSpPr>
        <p:spPr>
          <a:xfrm>
            <a:off x="58821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5" name="Shape 2883"/>
          <p:cNvSpPr/>
          <p:nvPr/>
        </p:nvSpPr>
        <p:spPr>
          <a:xfrm>
            <a:off x="605040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6" name="Shape 2884"/>
          <p:cNvSpPr/>
          <p:nvPr/>
        </p:nvSpPr>
        <p:spPr>
          <a:xfrm>
            <a:off x="62186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7" name="Shape 2885"/>
          <p:cNvSpPr/>
          <p:nvPr/>
        </p:nvSpPr>
        <p:spPr>
          <a:xfrm>
            <a:off x="638690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8" name="Shape 2886"/>
          <p:cNvSpPr/>
          <p:nvPr/>
        </p:nvSpPr>
        <p:spPr>
          <a:xfrm>
            <a:off x="655515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9" name="Shape 2887"/>
          <p:cNvSpPr/>
          <p:nvPr/>
        </p:nvSpPr>
        <p:spPr>
          <a:xfrm>
            <a:off x="67234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0" name="Shape 2888"/>
          <p:cNvSpPr/>
          <p:nvPr/>
        </p:nvSpPr>
        <p:spPr>
          <a:xfrm>
            <a:off x="689165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1" name="Shape 2889"/>
          <p:cNvSpPr/>
          <p:nvPr/>
        </p:nvSpPr>
        <p:spPr>
          <a:xfrm>
            <a:off x="70599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2" name="Shape 2890"/>
          <p:cNvSpPr/>
          <p:nvPr/>
        </p:nvSpPr>
        <p:spPr>
          <a:xfrm>
            <a:off x="722814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3" name="Shape 2891"/>
          <p:cNvSpPr/>
          <p:nvPr/>
        </p:nvSpPr>
        <p:spPr>
          <a:xfrm>
            <a:off x="739639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4" name="Shape 2892"/>
          <p:cNvSpPr/>
          <p:nvPr/>
        </p:nvSpPr>
        <p:spPr>
          <a:xfrm>
            <a:off x="75646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5" name="Shape 2893"/>
          <p:cNvSpPr/>
          <p:nvPr/>
        </p:nvSpPr>
        <p:spPr>
          <a:xfrm>
            <a:off x="773289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6" name="Shape 2894"/>
          <p:cNvSpPr/>
          <p:nvPr/>
        </p:nvSpPr>
        <p:spPr>
          <a:xfrm>
            <a:off x="79011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7" name="Shape 2895"/>
          <p:cNvSpPr/>
          <p:nvPr/>
        </p:nvSpPr>
        <p:spPr>
          <a:xfrm>
            <a:off x="806939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8" name="Shape 2896"/>
          <p:cNvSpPr/>
          <p:nvPr/>
        </p:nvSpPr>
        <p:spPr>
          <a:xfrm>
            <a:off x="823764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9" name="Shape 2897"/>
          <p:cNvSpPr/>
          <p:nvPr/>
        </p:nvSpPr>
        <p:spPr>
          <a:xfrm>
            <a:off x="84058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0" name="Shape 2898"/>
          <p:cNvSpPr/>
          <p:nvPr/>
        </p:nvSpPr>
        <p:spPr>
          <a:xfrm>
            <a:off x="857414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1" name="Shape 2899"/>
          <p:cNvSpPr/>
          <p:nvPr/>
        </p:nvSpPr>
        <p:spPr>
          <a:xfrm>
            <a:off x="87423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2" name="Shape 2900"/>
          <p:cNvSpPr/>
          <p:nvPr/>
        </p:nvSpPr>
        <p:spPr>
          <a:xfrm>
            <a:off x="891064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3" name="Shape 2901"/>
          <p:cNvSpPr/>
          <p:nvPr/>
        </p:nvSpPr>
        <p:spPr>
          <a:xfrm>
            <a:off x="907889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4" name="Shape 2902"/>
          <p:cNvSpPr/>
          <p:nvPr/>
        </p:nvSpPr>
        <p:spPr>
          <a:xfrm>
            <a:off x="92471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5" name="Shape 2903"/>
          <p:cNvSpPr/>
          <p:nvPr/>
        </p:nvSpPr>
        <p:spPr>
          <a:xfrm>
            <a:off x="941539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6" name="Shape 2904"/>
          <p:cNvSpPr/>
          <p:nvPr/>
        </p:nvSpPr>
        <p:spPr>
          <a:xfrm>
            <a:off x="95836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7" name="Shape 2905"/>
          <p:cNvSpPr/>
          <p:nvPr/>
        </p:nvSpPr>
        <p:spPr>
          <a:xfrm>
            <a:off x="975189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8" name="Shape 2906"/>
          <p:cNvSpPr/>
          <p:nvPr/>
        </p:nvSpPr>
        <p:spPr>
          <a:xfrm>
            <a:off x="992014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9" name="Shape 2907"/>
          <p:cNvSpPr/>
          <p:nvPr/>
        </p:nvSpPr>
        <p:spPr>
          <a:xfrm>
            <a:off x="100883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0" name="Shape 2908"/>
          <p:cNvSpPr/>
          <p:nvPr/>
        </p:nvSpPr>
        <p:spPr>
          <a:xfrm>
            <a:off x="1025664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1" name="Shape 2909"/>
          <p:cNvSpPr/>
          <p:nvPr/>
        </p:nvSpPr>
        <p:spPr>
          <a:xfrm>
            <a:off x="104248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2" name="Shape 2910"/>
          <p:cNvSpPr/>
          <p:nvPr/>
        </p:nvSpPr>
        <p:spPr>
          <a:xfrm>
            <a:off x="1059314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3" name="Shape 2911"/>
          <p:cNvSpPr/>
          <p:nvPr/>
        </p:nvSpPr>
        <p:spPr>
          <a:xfrm>
            <a:off x="1076139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4" name="Shape 2912"/>
          <p:cNvSpPr/>
          <p:nvPr/>
        </p:nvSpPr>
        <p:spPr>
          <a:xfrm>
            <a:off x="109296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5" name="Shape 2913"/>
          <p:cNvSpPr/>
          <p:nvPr/>
        </p:nvSpPr>
        <p:spPr>
          <a:xfrm>
            <a:off x="1109789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6" name="Shape 2914"/>
          <p:cNvSpPr/>
          <p:nvPr/>
        </p:nvSpPr>
        <p:spPr>
          <a:xfrm>
            <a:off x="112661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7" name="Shape 2915"/>
          <p:cNvSpPr/>
          <p:nvPr/>
        </p:nvSpPr>
        <p:spPr>
          <a:xfrm>
            <a:off x="1143438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8" name="Shape 2916"/>
          <p:cNvSpPr/>
          <p:nvPr/>
        </p:nvSpPr>
        <p:spPr>
          <a:xfrm>
            <a:off x="1160263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9" name="Shape 2917"/>
          <p:cNvSpPr/>
          <p:nvPr/>
        </p:nvSpPr>
        <p:spPr>
          <a:xfrm>
            <a:off x="117708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0" name="Shape 2918"/>
          <p:cNvSpPr/>
          <p:nvPr/>
        </p:nvSpPr>
        <p:spPr>
          <a:xfrm>
            <a:off x="1193913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1" name="Shape 2919"/>
          <p:cNvSpPr/>
          <p:nvPr/>
        </p:nvSpPr>
        <p:spPr>
          <a:xfrm>
            <a:off x="121073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2" name="Shape 2920"/>
          <p:cNvSpPr/>
          <p:nvPr/>
        </p:nvSpPr>
        <p:spPr>
          <a:xfrm>
            <a:off x="-658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3" name="Shape 2921"/>
          <p:cNvSpPr/>
          <p:nvPr/>
        </p:nvSpPr>
        <p:spPr>
          <a:xfrm>
            <a:off x="16166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4" name="Shape 2922"/>
          <p:cNvSpPr/>
          <p:nvPr/>
        </p:nvSpPr>
        <p:spPr>
          <a:xfrm>
            <a:off x="32991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5" name="Shape 2923"/>
          <p:cNvSpPr/>
          <p:nvPr/>
        </p:nvSpPr>
        <p:spPr>
          <a:xfrm>
            <a:off x="49816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6" name="Shape 2924"/>
          <p:cNvSpPr/>
          <p:nvPr/>
        </p:nvSpPr>
        <p:spPr>
          <a:xfrm>
            <a:off x="66641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7" name="Shape 2925"/>
          <p:cNvSpPr/>
          <p:nvPr/>
        </p:nvSpPr>
        <p:spPr>
          <a:xfrm>
            <a:off x="8346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8" name="Shape 2926"/>
          <p:cNvSpPr/>
          <p:nvPr/>
        </p:nvSpPr>
        <p:spPr>
          <a:xfrm>
            <a:off x="100291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9" name="Shape 2927"/>
          <p:cNvSpPr/>
          <p:nvPr/>
        </p:nvSpPr>
        <p:spPr>
          <a:xfrm>
            <a:off x="11711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0" name="Shape 2928"/>
          <p:cNvSpPr/>
          <p:nvPr/>
        </p:nvSpPr>
        <p:spPr>
          <a:xfrm>
            <a:off x="133941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1" name="Shape 2929"/>
          <p:cNvSpPr/>
          <p:nvPr/>
        </p:nvSpPr>
        <p:spPr>
          <a:xfrm>
            <a:off x="150766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2" name="Shape 2930"/>
          <p:cNvSpPr/>
          <p:nvPr/>
        </p:nvSpPr>
        <p:spPr>
          <a:xfrm>
            <a:off x="16759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3" name="Shape 2931"/>
          <p:cNvSpPr/>
          <p:nvPr/>
        </p:nvSpPr>
        <p:spPr>
          <a:xfrm>
            <a:off x="184416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4" name="Shape 2932"/>
          <p:cNvSpPr/>
          <p:nvPr/>
        </p:nvSpPr>
        <p:spPr>
          <a:xfrm>
            <a:off x="20124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5" name="Shape 2933"/>
          <p:cNvSpPr/>
          <p:nvPr/>
        </p:nvSpPr>
        <p:spPr>
          <a:xfrm>
            <a:off x="218066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6" name="Shape 2934"/>
          <p:cNvSpPr/>
          <p:nvPr/>
        </p:nvSpPr>
        <p:spPr>
          <a:xfrm>
            <a:off x="234891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7" name="Shape 2935"/>
          <p:cNvSpPr/>
          <p:nvPr/>
        </p:nvSpPr>
        <p:spPr>
          <a:xfrm>
            <a:off x="25171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8" name="Shape 2936"/>
          <p:cNvSpPr/>
          <p:nvPr/>
        </p:nvSpPr>
        <p:spPr>
          <a:xfrm>
            <a:off x="268541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9" name="Shape 2937"/>
          <p:cNvSpPr/>
          <p:nvPr/>
        </p:nvSpPr>
        <p:spPr>
          <a:xfrm>
            <a:off x="28536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0" name="Shape 2938"/>
          <p:cNvSpPr/>
          <p:nvPr/>
        </p:nvSpPr>
        <p:spPr>
          <a:xfrm>
            <a:off x="302190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1" name="Shape 2939"/>
          <p:cNvSpPr/>
          <p:nvPr/>
        </p:nvSpPr>
        <p:spPr>
          <a:xfrm>
            <a:off x="319015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2" name="Shape 2940"/>
          <p:cNvSpPr/>
          <p:nvPr/>
        </p:nvSpPr>
        <p:spPr>
          <a:xfrm>
            <a:off x="33584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3" name="Shape 2941"/>
          <p:cNvSpPr/>
          <p:nvPr/>
        </p:nvSpPr>
        <p:spPr>
          <a:xfrm>
            <a:off x="352665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4" name="Shape 2942"/>
          <p:cNvSpPr/>
          <p:nvPr/>
        </p:nvSpPr>
        <p:spPr>
          <a:xfrm>
            <a:off x="36949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5" name="Shape 2943"/>
          <p:cNvSpPr/>
          <p:nvPr/>
        </p:nvSpPr>
        <p:spPr>
          <a:xfrm>
            <a:off x="386315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6" name="Shape 2944"/>
          <p:cNvSpPr/>
          <p:nvPr/>
        </p:nvSpPr>
        <p:spPr>
          <a:xfrm>
            <a:off x="403140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7" name="Shape 2945"/>
          <p:cNvSpPr/>
          <p:nvPr/>
        </p:nvSpPr>
        <p:spPr>
          <a:xfrm>
            <a:off x="41996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8" name="Shape 2946"/>
          <p:cNvSpPr/>
          <p:nvPr/>
        </p:nvSpPr>
        <p:spPr>
          <a:xfrm>
            <a:off x="436790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9" name="Shape 2947"/>
          <p:cNvSpPr/>
          <p:nvPr/>
        </p:nvSpPr>
        <p:spPr>
          <a:xfrm>
            <a:off x="45361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0" name="Shape 2948"/>
          <p:cNvSpPr/>
          <p:nvPr/>
        </p:nvSpPr>
        <p:spPr>
          <a:xfrm>
            <a:off x="470440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1" name="Shape 2949"/>
          <p:cNvSpPr/>
          <p:nvPr/>
        </p:nvSpPr>
        <p:spPr>
          <a:xfrm>
            <a:off x="487265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2" name="Shape 2950"/>
          <p:cNvSpPr/>
          <p:nvPr/>
        </p:nvSpPr>
        <p:spPr>
          <a:xfrm>
            <a:off x="50409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3" name="Shape 2951"/>
          <p:cNvSpPr/>
          <p:nvPr/>
        </p:nvSpPr>
        <p:spPr>
          <a:xfrm>
            <a:off x="520915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4" name="Shape 2952"/>
          <p:cNvSpPr/>
          <p:nvPr/>
        </p:nvSpPr>
        <p:spPr>
          <a:xfrm>
            <a:off x="53774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5" name="Shape 2953"/>
          <p:cNvSpPr/>
          <p:nvPr/>
        </p:nvSpPr>
        <p:spPr>
          <a:xfrm>
            <a:off x="554565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6" name="Shape 2954"/>
          <p:cNvSpPr/>
          <p:nvPr/>
        </p:nvSpPr>
        <p:spPr>
          <a:xfrm>
            <a:off x="571390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7" name="Shape 2955"/>
          <p:cNvSpPr/>
          <p:nvPr/>
        </p:nvSpPr>
        <p:spPr>
          <a:xfrm>
            <a:off x="58821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8" name="Shape 2956"/>
          <p:cNvSpPr/>
          <p:nvPr/>
        </p:nvSpPr>
        <p:spPr>
          <a:xfrm>
            <a:off x="605040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9" name="Shape 2957"/>
          <p:cNvSpPr/>
          <p:nvPr/>
        </p:nvSpPr>
        <p:spPr>
          <a:xfrm>
            <a:off x="62186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0" name="Shape 2958"/>
          <p:cNvSpPr/>
          <p:nvPr/>
        </p:nvSpPr>
        <p:spPr>
          <a:xfrm>
            <a:off x="638690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1" name="Shape 2959"/>
          <p:cNvSpPr/>
          <p:nvPr/>
        </p:nvSpPr>
        <p:spPr>
          <a:xfrm>
            <a:off x="655515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2" name="Shape 2960"/>
          <p:cNvSpPr/>
          <p:nvPr/>
        </p:nvSpPr>
        <p:spPr>
          <a:xfrm>
            <a:off x="67234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3" name="Shape 2961"/>
          <p:cNvSpPr/>
          <p:nvPr/>
        </p:nvSpPr>
        <p:spPr>
          <a:xfrm>
            <a:off x="689165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4" name="Shape 2962"/>
          <p:cNvSpPr/>
          <p:nvPr/>
        </p:nvSpPr>
        <p:spPr>
          <a:xfrm>
            <a:off x="70599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5" name="Shape 2963"/>
          <p:cNvSpPr/>
          <p:nvPr/>
        </p:nvSpPr>
        <p:spPr>
          <a:xfrm>
            <a:off x="722814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6" name="Shape 2964"/>
          <p:cNvSpPr/>
          <p:nvPr/>
        </p:nvSpPr>
        <p:spPr>
          <a:xfrm>
            <a:off x="739639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7" name="Shape 2965"/>
          <p:cNvSpPr/>
          <p:nvPr/>
        </p:nvSpPr>
        <p:spPr>
          <a:xfrm>
            <a:off x="75646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8" name="Shape 2966"/>
          <p:cNvSpPr/>
          <p:nvPr/>
        </p:nvSpPr>
        <p:spPr>
          <a:xfrm>
            <a:off x="773289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9" name="Shape 2967"/>
          <p:cNvSpPr/>
          <p:nvPr/>
        </p:nvSpPr>
        <p:spPr>
          <a:xfrm>
            <a:off x="79011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0" name="Shape 2968"/>
          <p:cNvSpPr/>
          <p:nvPr/>
        </p:nvSpPr>
        <p:spPr>
          <a:xfrm>
            <a:off x="806939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1" name="Shape 2969"/>
          <p:cNvSpPr/>
          <p:nvPr/>
        </p:nvSpPr>
        <p:spPr>
          <a:xfrm>
            <a:off x="823764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2" name="Shape 2970"/>
          <p:cNvSpPr/>
          <p:nvPr/>
        </p:nvSpPr>
        <p:spPr>
          <a:xfrm>
            <a:off x="84058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3" name="Shape 2971"/>
          <p:cNvSpPr/>
          <p:nvPr/>
        </p:nvSpPr>
        <p:spPr>
          <a:xfrm>
            <a:off x="857414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4" name="Shape 2972"/>
          <p:cNvSpPr/>
          <p:nvPr/>
        </p:nvSpPr>
        <p:spPr>
          <a:xfrm>
            <a:off x="87423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5" name="Shape 2973"/>
          <p:cNvSpPr/>
          <p:nvPr/>
        </p:nvSpPr>
        <p:spPr>
          <a:xfrm>
            <a:off x="891064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6" name="Shape 2974"/>
          <p:cNvSpPr/>
          <p:nvPr/>
        </p:nvSpPr>
        <p:spPr>
          <a:xfrm>
            <a:off x="907889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7" name="Shape 2975"/>
          <p:cNvSpPr/>
          <p:nvPr/>
        </p:nvSpPr>
        <p:spPr>
          <a:xfrm>
            <a:off x="92471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8" name="Shape 2976"/>
          <p:cNvSpPr/>
          <p:nvPr/>
        </p:nvSpPr>
        <p:spPr>
          <a:xfrm>
            <a:off x="941539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9" name="Shape 2977"/>
          <p:cNvSpPr/>
          <p:nvPr/>
        </p:nvSpPr>
        <p:spPr>
          <a:xfrm>
            <a:off x="95836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0" name="Shape 2978"/>
          <p:cNvSpPr/>
          <p:nvPr/>
        </p:nvSpPr>
        <p:spPr>
          <a:xfrm>
            <a:off x="975189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1" name="Shape 2979"/>
          <p:cNvSpPr/>
          <p:nvPr/>
        </p:nvSpPr>
        <p:spPr>
          <a:xfrm>
            <a:off x="992014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2" name="Shape 2980"/>
          <p:cNvSpPr/>
          <p:nvPr/>
        </p:nvSpPr>
        <p:spPr>
          <a:xfrm>
            <a:off x="100883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3" name="Shape 2981"/>
          <p:cNvSpPr/>
          <p:nvPr/>
        </p:nvSpPr>
        <p:spPr>
          <a:xfrm>
            <a:off x="1025664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4" name="Shape 2982"/>
          <p:cNvSpPr/>
          <p:nvPr/>
        </p:nvSpPr>
        <p:spPr>
          <a:xfrm>
            <a:off x="104248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5" name="Shape 2983"/>
          <p:cNvSpPr/>
          <p:nvPr/>
        </p:nvSpPr>
        <p:spPr>
          <a:xfrm>
            <a:off x="1059314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6" name="Shape 2984"/>
          <p:cNvSpPr/>
          <p:nvPr/>
        </p:nvSpPr>
        <p:spPr>
          <a:xfrm>
            <a:off x="1076139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7" name="Shape 2985"/>
          <p:cNvSpPr/>
          <p:nvPr/>
        </p:nvSpPr>
        <p:spPr>
          <a:xfrm>
            <a:off x="109296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8" name="Shape 2986"/>
          <p:cNvSpPr/>
          <p:nvPr/>
        </p:nvSpPr>
        <p:spPr>
          <a:xfrm>
            <a:off x="1109789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9" name="Shape 2987"/>
          <p:cNvSpPr/>
          <p:nvPr/>
        </p:nvSpPr>
        <p:spPr>
          <a:xfrm>
            <a:off x="112661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0" name="Shape 2988"/>
          <p:cNvSpPr/>
          <p:nvPr/>
        </p:nvSpPr>
        <p:spPr>
          <a:xfrm>
            <a:off x="1143438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1" name="Shape 2989"/>
          <p:cNvSpPr/>
          <p:nvPr/>
        </p:nvSpPr>
        <p:spPr>
          <a:xfrm>
            <a:off x="1160263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2" name="Shape 2990"/>
          <p:cNvSpPr/>
          <p:nvPr/>
        </p:nvSpPr>
        <p:spPr>
          <a:xfrm>
            <a:off x="117708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3" name="Shape 2991"/>
          <p:cNvSpPr/>
          <p:nvPr/>
        </p:nvSpPr>
        <p:spPr>
          <a:xfrm>
            <a:off x="1193913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4" name="Shape 2992"/>
          <p:cNvSpPr/>
          <p:nvPr/>
        </p:nvSpPr>
        <p:spPr>
          <a:xfrm>
            <a:off x="121073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5" name="Text 2993"/>
          <p:cNvSpPr/>
          <p:nvPr/>
        </p:nvSpPr>
        <p:spPr>
          <a:xfrm>
            <a:off x="7071055" y="4014216"/>
            <a:ext cx="521208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23400" b="1" spc="-500" kern="0" dirty="0">
                <a:solidFill>
                  <a:srgbClr val="D2DAD3">
                    <a:alpha val="55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12</a:t>
            </a:r>
            <a:endParaRPr lang="en-US" sz="23400" dirty="0"/>
          </a:p>
        </p:txBody>
      </p:sp>
      <p:sp>
        <p:nvSpPr>
          <p:cNvPr id="2996" name="Text 2994"/>
          <p:cNvSpPr/>
          <p:nvPr/>
        </p:nvSpPr>
        <p:spPr>
          <a:xfrm>
            <a:off x="457200" y="164592"/>
            <a:ext cx="963137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200" kern="0" dirty="0">
                <a:solidFill>
                  <a:srgbClr val="07100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</a:t>
            </a:r>
            <a:endParaRPr lang="en-US" sz="800" dirty="0"/>
          </a:p>
        </p:txBody>
      </p:sp>
      <p:sp>
        <p:nvSpPr>
          <p:cNvPr id="2997" name="Shape 2995"/>
          <p:cNvSpPr/>
          <p:nvPr/>
        </p:nvSpPr>
        <p:spPr>
          <a:xfrm>
            <a:off x="457200" y="6428232"/>
            <a:ext cx="11277295" cy="10973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2998" name="Text 2996"/>
          <p:cNvSpPr/>
          <p:nvPr/>
        </p:nvSpPr>
        <p:spPr>
          <a:xfrm>
            <a:off x="457200" y="6473952"/>
            <a:ext cx="5486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00682A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12 · How We Make It</a:t>
            </a:r>
            <a:endParaRPr lang="en-US" sz="800" dirty="0"/>
          </a:p>
        </p:txBody>
      </p:sp>
      <p:sp>
        <p:nvSpPr>
          <p:cNvPr id="2999" name="Text 2997"/>
          <p:cNvSpPr/>
          <p:nvPr/>
        </p:nvSpPr>
        <p:spPr>
          <a:xfrm>
            <a:off x="6126480" y="6473952"/>
            <a:ext cx="5608015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· MANUFACTURING</a:t>
            </a:r>
            <a:endParaRPr lang="en-US" sz="800" dirty="0"/>
          </a:p>
        </p:txBody>
      </p:sp>
      <p:sp>
        <p:nvSpPr>
          <p:cNvPr id="3000" name="Text 2998"/>
          <p:cNvSpPr/>
          <p:nvPr/>
        </p:nvSpPr>
        <p:spPr>
          <a:xfrm>
            <a:off x="10820095" y="164592"/>
            <a:ext cx="914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12 / 14</a:t>
            </a:r>
            <a:endParaRPr lang="en-US" sz="800" dirty="0"/>
          </a:p>
        </p:txBody>
      </p:sp>
      <p:sp>
        <p:nvSpPr>
          <p:cNvPr id="3001" name="Text 2999"/>
          <p:cNvSpPr/>
          <p:nvPr/>
        </p:nvSpPr>
        <p:spPr>
          <a:xfrm>
            <a:off x="457200" y="539496"/>
            <a:ext cx="11277295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0000"/>
              </a:lnSpc>
              <a:buNone/>
            </a:pPr>
            <a:r>
              <a:rPr lang="en-US" sz="2800" b="1" spc="-5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Our Seoul Facility Delivers 3,000 Tons of Export-Ready Polymer Repair Mortar Monthly</a:t>
            </a:r>
            <a:endParaRPr lang="en-US" sz="2800" dirty="0"/>
          </a:p>
        </p:txBody>
      </p:sp>
      <p:sp>
        <p:nvSpPr>
          <p:cNvPr id="3002" name="Text 3000"/>
          <p:cNvSpPr/>
          <p:nvPr/>
        </p:nvSpPr>
        <p:spPr>
          <a:xfrm>
            <a:off x="457200" y="1557223"/>
            <a:ext cx="5852160" cy="8641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5000"/>
              </a:lnSpc>
              <a:buNone/>
            </a:pPr>
            <a:r>
              <a:rPr lang="en-US" sz="11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Production runs at our Yangcheon-gu, Seoul facility, turning out 3,000 tons of polymer mortar monthly with a 20-ton MOQ and free samples so buyers can qualify supply before scaling.</a:t>
            </a:r>
            <a:endParaRPr lang="en-US" sz="1100" dirty="0"/>
          </a:p>
        </p:txBody>
      </p:sp>
      <p:sp>
        <p:nvSpPr>
          <p:cNvPr id="3003" name="Shape 3001"/>
          <p:cNvSpPr/>
          <p:nvPr/>
        </p:nvSpPr>
        <p:spPr>
          <a:xfrm>
            <a:off x="457200" y="2529230"/>
            <a:ext cx="11260836" cy="2418588"/>
          </a:xfrm>
          <a:prstGeom prst="roundRect">
            <a:avLst>
              <a:gd name="adj" fmla="val 3781"/>
            </a:avLst>
          </a:prstGeom>
          <a:ln w="6350">
            <a:solidFill>
              <a:srgbClr val="D2DAD3"/>
            </a:solidFill>
            <a:prstDash val="solid"/>
          </a:ln>
        </p:spPr>
      </p:sp>
      <p:sp>
        <p:nvSpPr>
          <p:cNvPr id="3004" name="Shape 3002"/>
          <p:cNvSpPr/>
          <p:nvPr/>
        </p:nvSpPr>
        <p:spPr>
          <a:xfrm>
            <a:off x="795528" y="3163824"/>
            <a:ext cx="365760" cy="365760"/>
          </a:xfrm>
          <a:prstGeom prst="ellipse">
            <a:avLst/>
          </a:prstGeom>
          <a:solidFill>
            <a:srgbClr val="065F46"/>
          </a:solidFill>
          <a:ln/>
        </p:spPr>
      </p:sp>
      <p:sp>
        <p:nvSpPr>
          <p:cNvPr id="3005" name="Text 3003"/>
          <p:cNvSpPr/>
          <p:nvPr/>
        </p:nvSpPr>
        <p:spPr>
          <a:xfrm>
            <a:off x="795528" y="3163824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01</a:t>
            </a:r>
            <a:endParaRPr lang="en-US" sz="1100" dirty="0"/>
          </a:p>
        </p:txBody>
      </p:sp>
      <p:sp>
        <p:nvSpPr>
          <p:cNvPr id="3006" name="Text 3004"/>
          <p:cNvSpPr/>
          <p:nvPr/>
        </p:nvSpPr>
        <p:spPr>
          <a:xfrm>
            <a:off x="795528" y="3639312"/>
            <a:ext cx="18013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Raw Material</a:t>
            </a:r>
            <a:endParaRPr lang="en-US" sz="1200" dirty="0"/>
          </a:p>
        </p:txBody>
      </p:sp>
      <p:sp>
        <p:nvSpPr>
          <p:cNvPr id="3007" name="Text 3005"/>
          <p:cNvSpPr/>
          <p:nvPr/>
        </p:nvSpPr>
        <p:spPr>
          <a:xfrm>
            <a:off x="795528" y="4032504"/>
            <a:ext cx="180136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Raw cement and additives are inspected on arrival.</a:t>
            </a:r>
            <a:endParaRPr lang="en-US" sz="1000" dirty="0"/>
          </a:p>
        </p:txBody>
      </p:sp>
      <p:sp>
        <p:nvSpPr>
          <p:cNvPr id="3008" name="Shape 3006"/>
          <p:cNvSpPr/>
          <p:nvPr/>
        </p:nvSpPr>
        <p:spPr>
          <a:xfrm>
            <a:off x="2688336" y="3099816"/>
            <a:ext cx="615391" cy="491033"/>
          </a:xfrm>
          <a:prstGeom prst="rightArrow">
            <a:avLst/>
          </a:prstGeom>
          <a:solidFill>
            <a:srgbClr val="D2DAD3"/>
          </a:solidFill>
          <a:ln/>
        </p:spPr>
      </p:sp>
      <p:sp>
        <p:nvSpPr>
          <p:cNvPr id="3009" name="Shape 3007"/>
          <p:cNvSpPr/>
          <p:nvPr/>
        </p:nvSpPr>
        <p:spPr>
          <a:xfrm>
            <a:off x="3700577" y="3163824"/>
            <a:ext cx="365760" cy="365760"/>
          </a:xfrm>
          <a:prstGeom prst="ellipse">
            <a:avLst/>
          </a:prstGeom>
          <a:solidFill>
            <a:srgbClr val="065F46"/>
          </a:solidFill>
          <a:ln/>
        </p:spPr>
      </p:sp>
      <p:sp>
        <p:nvSpPr>
          <p:cNvPr id="3010" name="Text 3008"/>
          <p:cNvSpPr/>
          <p:nvPr/>
        </p:nvSpPr>
        <p:spPr>
          <a:xfrm>
            <a:off x="3700577" y="3163824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02</a:t>
            </a:r>
            <a:endParaRPr lang="en-US" sz="1100" dirty="0"/>
          </a:p>
        </p:txBody>
      </p:sp>
      <p:sp>
        <p:nvSpPr>
          <p:cNvPr id="3011" name="Text 3009"/>
          <p:cNvSpPr/>
          <p:nvPr/>
        </p:nvSpPr>
        <p:spPr>
          <a:xfrm>
            <a:off x="3700577" y="3639312"/>
            <a:ext cx="18013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Production</a:t>
            </a:r>
            <a:endParaRPr lang="en-US" sz="1200" dirty="0"/>
          </a:p>
        </p:txBody>
      </p:sp>
      <p:sp>
        <p:nvSpPr>
          <p:cNvPr id="3012" name="Text 3010"/>
          <p:cNvSpPr/>
          <p:nvPr/>
        </p:nvSpPr>
        <p:spPr>
          <a:xfrm>
            <a:off x="3700577" y="4032504"/>
            <a:ext cx="180136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Materials are batch-mixed into ready-to-use mortar.</a:t>
            </a:r>
            <a:endParaRPr lang="en-US" sz="1000" dirty="0"/>
          </a:p>
        </p:txBody>
      </p:sp>
      <p:sp>
        <p:nvSpPr>
          <p:cNvPr id="3013" name="Shape 3011"/>
          <p:cNvSpPr/>
          <p:nvPr/>
        </p:nvSpPr>
        <p:spPr>
          <a:xfrm>
            <a:off x="5593385" y="3099816"/>
            <a:ext cx="615391" cy="491033"/>
          </a:xfrm>
          <a:prstGeom prst="rightArrow">
            <a:avLst/>
          </a:prstGeom>
          <a:solidFill>
            <a:srgbClr val="D2DAD3"/>
          </a:solidFill>
          <a:ln/>
        </p:spPr>
      </p:sp>
      <p:sp>
        <p:nvSpPr>
          <p:cNvPr id="3014" name="Shape 3012"/>
          <p:cNvSpPr/>
          <p:nvPr/>
        </p:nvSpPr>
        <p:spPr>
          <a:xfrm>
            <a:off x="6605626" y="3163824"/>
            <a:ext cx="365760" cy="365760"/>
          </a:xfrm>
          <a:prstGeom prst="ellipse">
            <a:avLst/>
          </a:prstGeom>
          <a:solidFill>
            <a:srgbClr val="065F46"/>
          </a:solidFill>
          <a:ln/>
        </p:spPr>
      </p:sp>
      <p:sp>
        <p:nvSpPr>
          <p:cNvPr id="3015" name="Text 3013"/>
          <p:cNvSpPr/>
          <p:nvPr/>
        </p:nvSpPr>
        <p:spPr>
          <a:xfrm>
            <a:off x="6605626" y="3163824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03</a:t>
            </a:r>
            <a:endParaRPr lang="en-US" sz="1100" dirty="0"/>
          </a:p>
        </p:txBody>
      </p:sp>
      <p:sp>
        <p:nvSpPr>
          <p:cNvPr id="3016" name="Text 3014"/>
          <p:cNvSpPr/>
          <p:nvPr/>
        </p:nvSpPr>
        <p:spPr>
          <a:xfrm>
            <a:off x="6605626" y="3639312"/>
            <a:ext cx="18013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Quality Check</a:t>
            </a:r>
            <a:endParaRPr lang="en-US" sz="1200" dirty="0"/>
          </a:p>
        </p:txBody>
      </p:sp>
      <p:sp>
        <p:nvSpPr>
          <p:cNvPr id="3017" name="Text 3015"/>
          <p:cNvSpPr/>
          <p:nvPr/>
        </p:nvSpPr>
        <p:spPr>
          <a:xfrm>
            <a:off x="6605626" y="4032504"/>
            <a:ext cx="180136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Batches are tested for strength and adhesion.</a:t>
            </a:r>
            <a:endParaRPr lang="en-US" sz="1000" dirty="0"/>
          </a:p>
        </p:txBody>
      </p:sp>
      <p:sp>
        <p:nvSpPr>
          <p:cNvPr id="3018" name="Shape 3016"/>
          <p:cNvSpPr/>
          <p:nvPr/>
        </p:nvSpPr>
        <p:spPr>
          <a:xfrm>
            <a:off x="8498434" y="3099816"/>
            <a:ext cx="615391" cy="491033"/>
          </a:xfrm>
          <a:prstGeom prst="rightArrow">
            <a:avLst/>
          </a:prstGeom>
          <a:solidFill>
            <a:srgbClr val="D2DAD3"/>
          </a:solidFill>
          <a:ln/>
        </p:spPr>
      </p:sp>
      <p:sp>
        <p:nvSpPr>
          <p:cNvPr id="3019" name="Shape 3017"/>
          <p:cNvSpPr/>
          <p:nvPr/>
        </p:nvSpPr>
        <p:spPr>
          <a:xfrm>
            <a:off x="9510674" y="3163824"/>
            <a:ext cx="365760" cy="365760"/>
          </a:xfrm>
          <a:prstGeom prst="ellipse">
            <a:avLst/>
          </a:prstGeom>
          <a:solidFill>
            <a:srgbClr val="065F46"/>
          </a:solidFill>
          <a:ln/>
        </p:spPr>
      </p:sp>
      <p:sp>
        <p:nvSpPr>
          <p:cNvPr id="3020" name="Text 3018"/>
          <p:cNvSpPr/>
          <p:nvPr/>
        </p:nvSpPr>
        <p:spPr>
          <a:xfrm>
            <a:off x="9510674" y="3163824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04</a:t>
            </a:r>
            <a:endParaRPr lang="en-US" sz="1100" dirty="0"/>
          </a:p>
        </p:txBody>
      </p:sp>
      <p:sp>
        <p:nvSpPr>
          <p:cNvPr id="3021" name="Text 3019"/>
          <p:cNvSpPr/>
          <p:nvPr/>
        </p:nvSpPr>
        <p:spPr>
          <a:xfrm>
            <a:off x="9510674" y="3639312"/>
            <a:ext cx="18013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Packaging</a:t>
            </a:r>
            <a:endParaRPr lang="en-US" sz="1200" dirty="0"/>
          </a:p>
        </p:txBody>
      </p:sp>
      <p:sp>
        <p:nvSpPr>
          <p:cNvPr id="3022" name="Text 3020"/>
          <p:cNvSpPr/>
          <p:nvPr/>
        </p:nvSpPr>
        <p:spPr>
          <a:xfrm>
            <a:off x="9510674" y="4032504"/>
            <a:ext cx="180136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Mortar is bagged and palletized for shipment.</a:t>
            </a:r>
            <a:endParaRPr lang="en-US" sz="1000" dirty="0"/>
          </a:p>
        </p:txBody>
      </p:sp>
      <p:sp>
        <p:nvSpPr>
          <p:cNvPr id="3023" name="Shape 3021"/>
          <p:cNvSpPr/>
          <p:nvPr/>
        </p:nvSpPr>
        <p:spPr>
          <a:xfrm>
            <a:off x="457200" y="5235854"/>
            <a:ext cx="3649370" cy="1005840"/>
          </a:xfrm>
          <a:prstGeom prst="roundRect">
            <a:avLst>
              <a:gd name="adj" fmla="val 7273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24" name="Text 3022"/>
          <p:cNvSpPr/>
          <p:nvPr/>
        </p:nvSpPr>
        <p:spPr>
          <a:xfrm>
            <a:off x="640080" y="5363870"/>
            <a:ext cx="328361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FACTORY</a:t>
            </a:r>
            <a:endParaRPr lang="en-US" sz="1000" dirty="0"/>
          </a:p>
        </p:txBody>
      </p:sp>
      <p:sp>
        <p:nvSpPr>
          <p:cNvPr id="3025" name="Text 3023"/>
          <p:cNvSpPr/>
          <p:nvPr/>
        </p:nvSpPr>
        <p:spPr>
          <a:xfrm>
            <a:off x="640080" y="5619902"/>
            <a:ext cx="3283610" cy="3602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Seoul, Korea</a:t>
            </a:r>
            <a:endParaRPr lang="en-US" sz="1200" dirty="0"/>
          </a:p>
        </p:txBody>
      </p:sp>
      <p:sp>
        <p:nvSpPr>
          <p:cNvPr id="3026" name="Shape 3024"/>
          <p:cNvSpPr/>
          <p:nvPr/>
        </p:nvSpPr>
        <p:spPr>
          <a:xfrm>
            <a:off x="4271162" y="5235854"/>
            <a:ext cx="3649370" cy="1005840"/>
          </a:xfrm>
          <a:prstGeom prst="roundRect">
            <a:avLst>
              <a:gd name="adj" fmla="val 7273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27" name="Text 3025"/>
          <p:cNvSpPr/>
          <p:nvPr/>
        </p:nvSpPr>
        <p:spPr>
          <a:xfrm>
            <a:off x="4454042" y="5363870"/>
            <a:ext cx="328361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CAPACITY</a:t>
            </a:r>
            <a:endParaRPr lang="en-US" sz="1000" dirty="0"/>
          </a:p>
        </p:txBody>
      </p:sp>
      <p:sp>
        <p:nvSpPr>
          <p:cNvPr id="3028" name="Text 3026"/>
          <p:cNvSpPr/>
          <p:nvPr/>
        </p:nvSpPr>
        <p:spPr>
          <a:xfrm>
            <a:off x="4454042" y="5619902"/>
            <a:ext cx="3283610" cy="3602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3,000 tons/mo</a:t>
            </a:r>
            <a:endParaRPr lang="en-US" sz="1200" dirty="0"/>
          </a:p>
        </p:txBody>
      </p:sp>
      <p:sp>
        <p:nvSpPr>
          <p:cNvPr id="3029" name="Shape 3027"/>
          <p:cNvSpPr/>
          <p:nvPr/>
        </p:nvSpPr>
        <p:spPr>
          <a:xfrm>
            <a:off x="8085125" y="5235854"/>
            <a:ext cx="3649370" cy="1005840"/>
          </a:xfrm>
          <a:prstGeom prst="roundRect">
            <a:avLst>
              <a:gd name="adj" fmla="val 7273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30" name="Text 3028"/>
          <p:cNvSpPr/>
          <p:nvPr/>
        </p:nvSpPr>
        <p:spPr>
          <a:xfrm>
            <a:off x="8268005" y="5363870"/>
            <a:ext cx="328361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LEAD TIME</a:t>
            </a:r>
            <a:endParaRPr lang="en-US" sz="1000" dirty="0"/>
          </a:p>
        </p:txBody>
      </p:sp>
      <p:sp>
        <p:nvSpPr>
          <p:cNvPr id="3031" name="Text 3029"/>
          <p:cNvSpPr/>
          <p:nvPr/>
        </p:nvSpPr>
        <p:spPr>
          <a:xfrm>
            <a:off x="8268005" y="5619902"/>
            <a:ext cx="3283610" cy="3602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2-3 weeks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710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83880" y="4434840"/>
            <a:ext cx="4005072" cy="28620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23400" spc="-1000" kern="0" dirty="0">
                <a:solidFill>
                  <a:srgbClr val="FFFFFF">
                    <a:alpha val="4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13</a:t>
            </a:r>
            <a:endParaRPr lang="en-US" sz="23400" dirty="0"/>
          </a:p>
        </p:txBody>
      </p:sp>
      <p:sp>
        <p:nvSpPr>
          <p:cNvPr id="3" name="Text 1"/>
          <p:cNvSpPr/>
          <p:nvPr/>
        </p:nvSpPr>
        <p:spPr>
          <a:xfrm>
            <a:off x="457200" y="384048"/>
            <a:ext cx="4572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b="1" spc="250" kern="0" dirty="0">
                <a:solidFill>
                  <a:srgbClr val="F9FBF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10820095" y="384048"/>
            <a:ext cx="914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650" dirty="0">
                <a:solidFill>
                  <a:srgbClr val="F9FBF9">
                    <a:alpha val="70000"/>
                  </a:srgbClr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13 / 14</a:t>
            </a:r>
            <a:endParaRPr lang="en-US" sz="650" dirty="0"/>
          </a:p>
        </p:txBody>
      </p:sp>
      <p:sp>
        <p:nvSpPr>
          <p:cNvPr id="5" name="Text 3"/>
          <p:cNvSpPr/>
          <p:nvPr/>
        </p:nvSpPr>
        <p:spPr>
          <a:xfrm>
            <a:off x="457200" y="914400"/>
            <a:ext cx="868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spc="150" kern="0" dirty="0">
                <a:solidFill>
                  <a:srgbClr val="D2DAD3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Partnership Invitation</a:t>
            </a:r>
            <a:endParaRPr lang="en-US" sz="650" dirty="0"/>
          </a:p>
        </p:txBody>
      </p:sp>
      <p:sp>
        <p:nvSpPr>
          <p:cNvPr id="6" name="Text 4"/>
          <p:cNvSpPr/>
          <p:nvPr/>
        </p:nvSpPr>
        <p:spPr>
          <a:xfrm>
            <a:off x="457200" y="1417320"/>
            <a:ext cx="11277295" cy="3474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00000"/>
              </a:lnSpc>
              <a:buNone/>
            </a:pPr>
            <a:r>
              <a:rPr lang="en-US" sz="4000" spc="-400" kern="0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Global distributors and OEM principals are invited to build a lasting supply partnership.</a:t>
            </a:r>
            <a:endParaRPr lang="en-US" sz="4000" dirty="0"/>
          </a:p>
        </p:txBody>
      </p:sp>
      <p:sp>
        <p:nvSpPr>
          <p:cNvPr id="7" name="Text 5"/>
          <p:cNvSpPr/>
          <p:nvPr/>
        </p:nvSpPr>
        <p:spPr>
          <a:xfrm>
            <a:off x="457200" y="5029200"/>
            <a:ext cx="822960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35000"/>
              </a:lnSpc>
              <a:buNone/>
            </a:pPr>
            <a:r>
              <a:rPr lang="en-US" sz="1200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With six-plus years of export experience and a tested Seoul production line, we invite distributors and import companies to request samples and start a qualification conversation.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9F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658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" name="Shape 1"/>
          <p:cNvSpPr/>
          <p:nvPr/>
        </p:nvSpPr>
        <p:spPr>
          <a:xfrm>
            <a:off x="16166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" name="Shape 2"/>
          <p:cNvSpPr/>
          <p:nvPr/>
        </p:nvSpPr>
        <p:spPr>
          <a:xfrm>
            <a:off x="32991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" name="Shape 3"/>
          <p:cNvSpPr/>
          <p:nvPr/>
        </p:nvSpPr>
        <p:spPr>
          <a:xfrm>
            <a:off x="49816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" name="Shape 4"/>
          <p:cNvSpPr/>
          <p:nvPr/>
        </p:nvSpPr>
        <p:spPr>
          <a:xfrm>
            <a:off x="66641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" name="Shape 5"/>
          <p:cNvSpPr/>
          <p:nvPr/>
        </p:nvSpPr>
        <p:spPr>
          <a:xfrm>
            <a:off x="8346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" name="Shape 6"/>
          <p:cNvSpPr/>
          <p:nvPr/>
        </p:nvSpPr>
        <p:spPr>
          <a:xfrm>
            <a:off x="100291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" name="Shape 7"/>
          <p:cNvSpPr/>
          <p:nvPr/>
        </p:nvSpPr>
        <p:spPr>
          <a:xfrm>
            <a:off x="11711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" name="Shape 8"/>
          <p:cNvSpPr/>
          <p:nvPr/>
        </p:nvSpPr>
        <p:spPr>
          <a:xfrm>
            <a:off x="133941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" name="Shape 9"/>
          <p:cNvSpPr/>
          <p:nvPr/>
        </p:nvSpPr>
        <p:spPr>
          <a:xfrm>
            <a:off x="150766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" name="Shape 10"/>
          <p:cNvSpPr/>
          <p:nvPr/>
        </p:nvSpPr>
        <p:spPr>
          <a:xfrm>
            <a:off x="16759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" name="Shape 11"/>
          <p:cNvSpPr/>
          <p:nvPr/>
        </p:nvSpPr>
        <p:spPr>
          <a:xfrm>
            <a:off x="184416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" name="Shape 12"/>
          <p:cNvSpPr/>
          <p:nvPr/>
        </p:nvSpPr>
        <p:spPr>
          <a:xfrm>
            <a:off x="20124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" name="Shape 13"/>
          <p:cNvSpPr/>
          <p:nvPr/>
        </p:nvSpPr>
        <p:spPr>
          <a:xfrm>
            <a:off x="218066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" name="Shape 14"/>
          <p:cNvSpPr/>
          <p:nvPr/>
        </p:nvSpPr>
        <p:spPr>
          <a:xfrm>
            <a:off x="234891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" name="Shape 15"/>
          <p:cNvSpPr/>
          <p:nvPr/>
        </p:nvSpPr>
        <p:spPr>
          <a:xfrm>
            <a:off x="25171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" name="Shape 16"/>
          <p:cNvSpPr/>
          <p:nvPr/>
        </p:nvSpPr>
        <p:spPr>
          <a:xfrm>
            <a:off x="268541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" name="Shape 17"/>
          <p:cNvSpPr/>
          <p:nvPr/>
        </p:nvSpPr>
        <p:spPr>
          <a:xfrm>
            <a:off x="28536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" name="Shape 18"/>
          <p:cNvSpPr/>
          <p:nvPr/>
        </p:nvSpPr>
        <p:spPr>
          <a:xfrm>
            <a:off x="302190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" name="Shape 19"/>
          <p:cNvSpPr/>
          <p:nvPr/>
        </p:nvSpPr>
        <p:spPr>
          <a:xfrm>
            <a:off x="319015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" name="Shape 20"/>
          <p:cNvSpPr/>
          <p:nvPr/>
        </p:nvSpPr>
        <p:spPr>
          <a:xfrm>
            <a:off x="33584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" name="Shape 21"/>
          <p:cNvSpPr/>
          <p:nvPr/>
        </p:nvSpPr>
        <p:spPr>
          <a:xfrm>
            <a:off x="352665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" name="Shape 22"/>
          <p:cNvSpPr/>
          <p:nvPr/>
        </p:nvSpPr>
        <p:spPr>
          <a:xfrm>
            <a:off x="36949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" name="Shape 23"/>
          <p:cNvSpPr/>
          <p:nvPr/>
        </p:nvSpPr>
        <p:spPr>
          <a:xfrm>
            <a:off x="386315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" name="Shape 24"/>
          <p:cNvSpPr/>
          <p:nvPr/>
        </p:nvSpPr>
        <p:spPr>
          <a:xfrm>
            <a:off x="403140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" name="Shape 25"/>
          <p:cNvSpPr/>
          <p:nvPr/>
        </p:nvSpPr>
        <p:spPr>
          <a:xfrm>
            <a:off x="41996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" name="Shape 26"/>
          <p:cNvSpPr/>
          <p:nvPr/>
        </p:nvSpPr>
        <p:spPr>
          <a:xfrm>
            <a:off x="436790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" name="Shape 27"/>
          <p:cNvSpPr/>
          <p:nvPr/>
        </p:nvSpPr>
        <p:spPr>
          <a:xfrm>
            <a:off x="45361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" name="Shape 28"/>
          <p:cNvSpPr/>
          <p:nvPr/>
        </p:nvSpPr>
        <p:spPr>
          <a:xfrm>
            <a:off x="470440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" name="Shape 29"/>
          <p:cNvSpPr/>
          <p:nvPr/>
        </p:nvSpPr>
        <p:spPr>
          <a:xfrm>
            <a:off x="487265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" name="Shape 30"/>
          <p:cNvSpPr/>
          <p:nvPr/>
        </p:nvSpPr>
        <p:spPr>
          <a:xfrm>
            <a:off x="50409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" name="Shape 31"/>
          <p:cNvSpPr/>
          <p:nvPr/>
        </p:nvSpPr>
        <p:spPr>
          <a:xfrm>
            <a:off x="520915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" name="Shape 32"/>
          <p:cNvSpPr/>
          <p:nvPr/>
        </p:nvSpPr>
        <p:spPr>
          <a:xfrm>
            <a:off x="53774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" name="Shape 33"/>
          <p:cNvSpPr/>
          <p:nvPr/>
        </p:nvSpPr>
        <p:spPr>
          <a:xfrm>
            <a:off x="554565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" name="Shape 34"/>
          <p:cNvSpPr/>
          <p:nvPr/>
        </p:nvSpPr>
        <p:spPr>
          <a:xfrm>
            <a:off x="571390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" name="Shape 35"/>
          <p:cNvSpPr/>
          <p:nvPr/>
        </p:nvSpPr>
        <p:spPr>
          <a:xfrm>
            <a:off x="58821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" name="Shape 36"/>
          <p:cNvSpPr/>
          <p:nvPr/>
        </p:nvSpPr>
        <p:spPr>
          <a:xfrm>
            <a:off x="605040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" name="Shape 37"/>
          <p:cNvSpPr/>
          <p:nvPr/>
        </p:nvSpPr>
        <p:spPr>
          <a:xfrm>
            <a:off x="62186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" name="Shape 38"/>
          <p:cNvSpPr/>
          <p:nvPr/>
        </p:nvSpPr>
        <p:spPr>
          <a:xfrm>
            <a:off x="638690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" name="Shape 39"/>
          <p:cNvSpPr/>
          <p:nvPr/>
        </p:nvSpPr>
        <p:spPr>
          <a:xfrm>
            <a:off x="655515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" name="Shape 40"/>
          <p:cNvSpPr/>
          <p:nvPr/>
        </p:nvSpPr>
        <p:spPr>
          <a:xfrm>
            <a:off x="67234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" name="Shape 41"/>
          <p:cNvSpPr/>
          <p:nvPr/>
        </p:nvSpPr>
        <p:spPr>
          <a:xfrm>
            <a:off x="689165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" name="Shape 42"/>
          <p:cNvSpPr/>
          <p:nvPr/>
        </p:nvSpPr>
        <p:spPr>
          <a:xfrm>
            <a:off x="70599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" name="Shape 43"/>
          <p:cNvSpPr/>
          <p:nvPr/>
        </p:nvSpPr>
        <p:spPr>
          <a:xfrm>
            <a:off x="722814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" name="Shape 44"/>
          <p:cNvSpPr/>
          <p:nvPr/>
        </p:nvSpPr>
        <p:spPr>
          <a:xfrm>
            <a:off x="739639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" name="Shape 45"/>
          <p:cNvSpPr/>
          <p:nvPr/>
        </p:nvSpPr>
        <p:spPr>
          <a:xfrm>
            <a:off x="75646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" name="Shape 46"/>
          <p:cNvSpPr/>
          <p:nvPr/>
        </p:nvSpPr>
        <p:spPr>
          <a:xfrm>
            <a:off x="773289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" name="Shape 47"/>
          <p:cNvSpPr/>
          <p:nvPr/>
        </p:nvSpPr>
        <p:spPr>
          <a:xfrm>
            <a:off x="79011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" name="Shape 48"/>
          <p:cNvSpPr/>
          <p:nvPr/>
        </p:nvSpPr>
        <p:spPr>
          <a:xfrm>
            <a:off x="806939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" name="Shape 49"/>
          <p:cNvSpPr/>
          <p:nvPr/>
        </p:nvSpPr>
        <p:spPr>
          <a:xfrm>
            <a:off x="823764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" name="Shape 50"/>
          <p:cNvSpPr/>
          <p:nvPr/>
        </p:nvSpPr>
        <p:spPr>
          <a:xfrm>
            <a:off x="84058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" name="Shape 51"/>
          <p:cNvSpPr/>
          <p:nvPr/>
        </p:nvSpPr>
        <p:spPr>
          <a:xfrm>
            <a:off x="857414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" name="Shape 52"/>
          <p:cNvSpPr/>
          <p:nvPr/>
        </p:nvSpPr>
        <p:spPr>
          <a:xfrm>
            <a:off x="87423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" name="Shape 53"/>
          <p:cNvSpPr/>
          <p:nvPr/>
        </p:nvSpPr>
        <p:spPr>
          <a:xfrm>
            <a:off x="891064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" name="Shape 54"/>
          <p:cNvSpPr/>
          <p:nvPr/>
        </p:nvSpPr>
        <p:spPr>
          <a:xfrm>
            <a:off x="907889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" name="Shape 55"/>
          <p:cNvSpPr/>
          <p:nvPr/>
        </p:nvSpPr>
        <p:spPr>
          <a:xfrm>
            <a:off x="92471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" name="Shape 56"/>
          <p:cNvSpPr/>
          <p:nvPr/>
        </p:nvSpPr>
        <p:spPr>
          <a:xfrm>
            <a:off x="941539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" name="Shape 57"/>
          <p:cNvSpPr/>
          <p:nvPr/>
        </p:nvSpPr>
        <p:spPr>
          <a:xfrm>
            <a:off x="95836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" name="Shape 58"/>
          <p:cNvSpPr/>
          <p:nvPr/>
        </p:nvSpPr>
        <p:spPr>
          <a:xfrm>
            <a:off x="975189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" name="Shape 59"/>
          <p:cNvSpPr/>
          <p:nvPr/>
        </p:nvSpPr>
        <p:spPr>
          <a:xfrm>
            <a:off x="992014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" name="Shape 60"/>
          <p:cNvSpPr/>
          <p:nvPr/>
        </p:nvSpPr>
        <p:spPr>
          <a:xfrm>
            <a:off x="100883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" name="Shape 61"/>
          <p:cNvSpPr/>
          <p:nvPr/>
        </p:nvSpPr>
        <p:spPr>
          <a:xfrm>
            <a:off x="1025664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" name="Shape 62"/>
          <p:cNvSpPr/>
          <p:nvPr/>
        </p:nvSpPr>
        <p:spPr>
          <a:xfrm>
            <a:off x="104248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" name="Shape 63"/>
          <p:cNvSpPr/>
          <p:nvPr/>
        </p:nvSpPr>
        <p:spPr>
          <a:xfrm>
            <a:off x="1059314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" name="Shape 64"/>
          <p:cNvSpPr/>
          <p:nvPr/>
        </p:nvSpPr>
        <p:spPr>
          <a:xfrm>
            <a:off x="1076139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" name="Shape 65"/>
          <p:cNvSpPr/>
          <p:nvPr/>
        </p:nvSpPr>
        <p:spPr>
          <a:xfrm>
            <a:off x="109296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" name="Shape 66"/>
          <p:cNvSpPr/>
          <p:nvPr/>
        </p:nvSpPr>
        <p:spPr>
          <a:xfrm>
            <a:off x="1109789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" name="Shape 67"/>
          <p:cNvSpPr/>
          <p:nvPr/>
        </p:nvSpPr>
        <p:spPr>
          <a:xfrm>
            <a:off x="112661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" name="Shape 68"/>
          <p:cNvSpPr/>
          <p:nvPr/>
        </p:nvSpPr>
        <p:spPr>
          <a:xfrm>
            <a:off x="1143438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" name="Shape 69"/>
          <p:cNvSpPr/>
          <p:nvPr/>
        </p:nvSpPr>
        <p:spPr>
          <a:xfrm>
            <a:off x="1160263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" name="Shape 70"/>
          <p:cNvSpPr/>
          <p:nvPr/>
        </p:nvSpPr>
        <p:spPr>
          <a:xfrm>
            <a:off x="117708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" name="Shape 71"/>
          <p:cNvSpPr/>
          <p:nvPr/>
        </p:nvSpPr>
        <p:spPr>
          <a:xfrm>
            <a:off x="1193913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" name="Shape 72"/>
          <p:cNvSpPr/>
          <p:nvPr/>
        </p:nvSpPr>
        <p:spPr>
          <a:xfrm>
            <a:off x="121073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" name="Shape 73"/>
          <p:cNvSpPr/>
          <p:nvPr/>
        </p:nvSpPr>
        <p:spPr>
          <a:xfrm>
            <a:off x="-658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" name="Shape 74"/>
          <p:cNvSpPr/>
          <p:nvPr/>
        </p:nvSpPr>
        <p:spPr>
          <a:xfrm>
            <a:off x="16166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" name="Shape 75"/>
          <p:cNvSpPr/>
          <p:nvPr/>
        </p:nvSpPr>
        <p:spPr>
          <a:xfrm>
            <a:off x="32991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" name="Shape 76"/>
          <p:cNvSpPr/>
          <p:nvPr/>
        </p:nvSpPr>
        <p:spPr>
          <a:xfrm>
            <a:off x="49816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" name="Shape 77"/>
          <p:cNvSpPr/>
          <p:nvPr/>
        </p:nvSpPr>
        <p:spPr>
          <a:xfrm>
            <a:off x="66641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" name="Shape 78"/>
          <p:cNvSpPr/>
          <p:nvPr/>
        </p:nvSpPr>
        <p:spPr>
          <a:xfrm>
            <a:off x="8346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" name="Shape 79"/>
          <p:cNvSpPr/>
          <p:nvPr/>
        </p:nvSpPr>
        <p:spPr>
          <a:xfrm>
            <a:off x="100291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" name="Shape 80"/>
          <p:cNvSpPr/>
          <p:nvPr/>
        </p:nvSpPr>
        <p:spPr>
          <a:xfrm>
            <a:off x="11711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" name="Shape 81"/>
          <p:cNvSpPr/>
          <p:nvPr/>
        </p:nvSpPr>
        <p:spPr>
          <a:xfrm>
            <a:off x="133941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" name="Shape 82"/>
          <p:cNvSpPr/>
          <p:nvPr/>
        </p:nvSpPr>
        <p:spPr>
          <a:xfrm>
            <a:off x="150766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" name="Shape 83"/>
          <p:cNvSpPr/>
          <p:nvPr/>
        </p:nvSpPr>
        <p:spPr>
          <a:xfrm>
            <a:off x="16759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" name="Shape 84"/>
          <p:cNvSpPr/>
          <p:nvPr/>
        </p:nvSpPr>
        <p:spPr>
          <a:xfrm>
            <a:off x="184416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" name="Shape 85"/>
          <p:cNvSpPr/>
          <p:nvPr/>
        </p:nvSpPr>
        <p:spPr>
          <a:xfrm>
            <a:off x="20124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" name="Shape 86"/>
          <p:cNvSpPr/>
          <p:nvPr/>
        </p:nvSpPr>
        <p:spPr>
          <a:xfrm>
            <a:off x="218066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" name="Shape 87"/>
          <p:cNvSpPr/>
          <p:nvPr/>
        </p:nvSpPr>
        <p:spPr>
          <a:xfrm>
            <a:off x="234891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" name="Shape 88"/>
          <p:cNvSpPr/>
          <p:nvPr/>
        </p:nvSpPr>
        <p:spPr>
          <a:xfrm>
            <a:off x="25171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" name="Shape 89"/>
          <p:cNvSpPr/>
          <p:nvPr/>
        </p:nvSpPr>
        <p:spPr>
          <a:xfrm>
            <a:off x="268541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" name="Shape 90"/>
          <p:cNvSpPr/>
          <p:nvPr/>
        </p:nvSpPr>
        <p:spPr>
          <a:xfrm>
            <a:off x="28536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" name="Shape 91"/>
          <p:cNvSpPr/>
          <p:nvPr/>
        </p:nvSpPr>
        <p:spPr>
          <a:xfrm>
            <a:off x="302190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" name="Shape 92"/>
          <p:cNvSpPr/>
          <p:nvPr/>
        </p:nvSpPr>
        <p:spPr>
          <a:xfrm>
            <a:off x="319015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" name="Shape 93"/>
          <p:cNvSpPr/>
          <p:nvPr/>
        </p:nvSpPr>
        <p:spPr>
          <a:xfrm>
            <a:off x="33584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" name="Shape 94"/>
          <p:cNvSpPr/>
          <p:nvPr/>
        </p:nvSpPr>
        <p:spPr>
          <a:xfrm>
            <a:off x="352665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" name="Shape 95"/>
          <p:cNvSpPr/>
          <p:nvPr/>
        </p:nvSpPr>
        <p:spPr>
          <a:xfrm>
            <a:off x="36949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" name="Shape 96"/>
          <p:cNvSpPr/>
          <p:nvPr/>
        </p:nvSpPr>
        <p:spPr>
          <a:xfrm>
            <a:off x="386315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" name="Shape 97"/>
          <p:cNvSpPr/>
          <p:nvPr/>
        </p:nvSpPr>
        <p:spPr>
          <a:xfrm>
            <a:off x="403140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" name="Shape 98"/>
          <p:cNvSpPr/>
          <p:nvPr/>
        </p:nvSpPr>
        <p:spPr>
          <a:xfrm>
            <a:off x="41996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" name="Shape 99"/>
          <p:cNvSpPr/>
          <p:nvPr/>
        </p:nvSpPr>
        <p:spPr>
          <a:xfrm>
            <a:off x="436790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" name="Shape 100"/>
          <p:cNvSpPr/>
          <p:nvPr/>
        </p:nvSpPr>
        <p:spPr>
          <a:xfrm>
            <a:off x="45361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" name="Shape 101"/>
          <p:cNvSpPr/>
          <p:nvPr/>
        </p:nvSpPr>
        <p:spPr>
          <a:xfrm>
            <a:off x="470440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" name="Shape 102"/>
          <p:cNvSpPr/>
          <p:nvPr/>
        </p:nvSpPr>
        <p:spPr>
          <a:xfrm>
            <a:off x="487265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" name="Shape 103"/>
          <p:cNvSpPr/>
          <p:nvPr/>
        </p:nvSpPr>
        <p:spPr>
          <a:xfrm>
            <a:off x="50409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" name="Shape 104"/>
          <p:cNvSpPr/>
          <p:nvPr/>
        </p:nvSpPr>
        <p:spPr>
          <a:xfrm>
            <a:off x="520915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" name="Shape 105"/>
          <p:cNvSpPr/>
          <p:nvPr/>
        </p:nvSpPr>
        <p:spPr>
          <a:xfrm>
            <a:off x="53774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" name="Shape 106"/>
          <p:cNvSpPr/>
          <p:nvPr/>
        </p:nvSpPr>
        <p:spPr>
          <a:xfrm>
            <a:off x="554565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" name="Shape 107"/>
          <p:cNvSpPr/>
          <p:nvPr/>
        </p:nvSpPr>
        <p:spPr>
          <a:xfrm>
            <a:off x="571390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" name="Shape 108"/>
          <p:cNvSpPr/>
          <p:nvPr/>
        </p:nvSpPr>
        <p:spPr>
          <a:xfrm>
            <a:off x="58821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" name="Shape 109"/>
          <p:cNvSpPr/>
          <p:nvPr/>
        </p:nvSpPr>
        <p:spPr>
          <a:xfrm>
            <a:off x="605040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" name="Shape 110"/>
          <p:cNvSpPr/>
          <p:nvPr/>
        </p:nvSpPr>
        <p:spPr>
          <a:xfrm>
            <a:off x="62186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" name="Shape 111"/>
          <p:cNvSpPr/>
          <p:nvPr/>
        </p:nvSpPr>
        <p:spPr>
          <a:xfrm>
            <a:off x="638690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" name="Shape 112"/>
          <p:cNvSpPr/>
          <p:nvPr/>
        </p:nvSpPr>
        <p:spPr>
          <a:xfrm>
            <a:off x="655515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" name="Shape 113"/>
          <p:cNvSpPr/>
          <p:nvPr/>
        </p:nvSpPr>
        <p:spPr>
          <a:xfrm>
            <a:off x="67234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" name="Shape 114"/>
          <p:cNvSpPr/>
          <p:nvPr/>
        </p:nvSpPr>
        <p:spPr>
          <a:xfrm>
            <a:off x="689165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" name="Shape 115"/>
          <p:cNvSpPr/>
          <p:nvPr/>
        </p:nvSpPr>
        <p:spPr>
          <a:xfrm>
            <a:off x="70599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" name="Shape 116"/>
          <p:cNvSpPr/>
          <p:nvPr/>
        </p:nvSpPr>
        <p:spPr>
          <a:xfrm>
            <a:off x="722814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" name="Shape 117"/>
          <p:cNvSpPr/>
          <p:nvPr/>
        </p:nvSpPr>
        <p:spPr>
          <a:xfrm>
            <a:off x="739639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" name="Shape 118"/>
          <p:cNvSpPr/>
          <p:nvPr/>
        </p:nvSpPr>
        <p:spPr>
          <a:xfrm>
            <a:off x="75646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" name="Shape 119"/>
          <p:cNvSpPr/>
          <p:nvPr/>
        </p:nvSpPr>
        <p:spPr>
          <a:xfrm>
            <a:off x="773289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" name="Shape 120"/>
          <p:cNvSpPr/>
          <p:nvPr/>
        </p:nvSpPr>
        <p:spPr>
          <a:xfrm>
            <a:off x="79011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" name="Shape 121"/>
          <p:cNvSpPr/>
          <p:nvPr/>
        </p:nvSpPr>
        <p:spPr>
          <a:xfrm>
            <a:off x="806939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" name="Shape 122"/>
          <p:cNvSpPr/>
          <p:nvPr/>
        </p:nvSpPr>
        <p:spPr>
          <a:xfrm>
            <a:off x="823764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" name="Shape 123"/>
          <p:cNvSpPr/>
          <p:nvPr/>
        </p:nvSpPr>
        <p:spPr>
          <a:xfrm>
            <a:off x="84058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" name="Shape 124"/>
          <p:cNvSpPr/>
          <p:nvPr/>
        </p:nvSpPr>
        <p:spPr>
          <a:xfrm>
            <a:off x="857414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" name="Shape 125"/>
          <p:cNvSpPr/>
          <p:nvPr/>
        </p:nvSpPr>
        <p:spPr>
          <a:xfrm>
            <a:off x="87423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" name="Shape 126"/>
          <p:cNvSpPr/>
          <p:nvPr/>
        </p:nvSpPr>
        <p:spPr>
          <a:xfrm>
            <a:off x="891064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" name="Shape 127"/>
          <p:cNvSpPr/>
          <p:nvPr/>
        </p:nvSpPr>
        <p:spPr>
          <a:xfrm>
            <a:off x="907889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" name="Shape 128"/>
          <p:cNvSpPr/>
          <p:nvPr/>
        </p:nvSpPr>
        <p:spPr>
          <a:xfrm>
            <a:off x="92471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" name="Shape 129"/>
          <p:cNvSpPr/>
          <p:nvPr/>
        </p:nvSpPr>
        <p:spPr>
          <a:xfrm>
            <a:off x="941539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" name="Shape 130"/>
          <p:cNvSpPr/>
          <p:nvPr/>
        </p:nvSpPr>
        <p:spPr>
          <a:xfrm>
            <a:off x="95836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" name="Shape 131"/>
          <p:cNvSpPr/>
          <p:nvPr/>
        </p:nvSpPr>
        <p:spPr>
          <a:xfrm>
            <a:off x="975189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" name="Shape 132"/>
          <p:cNvSpPr/>
          <p:nvPr/>
        </p:nvSpPr>
        <p:spPr>
          <a:xfrm>
            <a:off x="992014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" name="Shape 133"/>
          <p:cNvSpPr/>
          <p:nvPr/>
        </p:nvSpPr>
        <p:spPr>
          <a:xfrm>
            <a:off x="100883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" name="Shape 134"/>
          <p:cNvSpPr/>
          <p:nvPr/>
        </p:nvSpPr>
        <p:spPr>
          <a:xfrm>
            <a:off x="1025664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" name="Shape 135"/>
          <p:cNvSpPr/>
          <p:nvPr/>
        </p:nvSpPr>
        <p:spPr>
          <a:xfrm>
            <a:off x="104248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" name="Shape 136"/>
          <p:cNvSpPr/>
          <p:nvPr/>
        </p:nvSpPr>
        <p:spPr>
          <a:xfrm>
            <a:off x="1059314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" name="Shape 137"/>
          <p:cNvSpPr/>
          <p:nvPr/>
        </p:nvSpPr>
        <p:spPr>
          <a:xfrm>
            <a:off x="1076139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" name="Shape 138"/>
          <p:cNvSpPr/>
          <p:nvPr/>
        </p:nvSpPr>
        <p:spPr>
          <a:xfrm>
            <a:off x="109296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" name="Shape 139"/>
          <p:cNvSpPr/>
          <p:nvPr/>
        </p:nvSpPr>
        <p:spPr>
          <a:xfrm>
            <a:off x="1109789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" name="Shape 140"/>
          <p:cNvSpPr/>
          <p:nvPr/>
        </p:nvSpPr>
        <p:spPr>
          <a:xfrm>
            <a:off x="112661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" name="Shape 141"/>
          <p:cNvSpPr/>
          <p:nvPr/>
        </p:nvSpPr>
        <p:spPr>
          <a:xfrm>
            <a:off x="1143438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" name="Shape 142"/>
          <p:cNvSpPr/>
          <p:nvPr/>
        </p:nvSpPr>
        <p:spPr>
          <a:xfrm>
            <a:off x="1160263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" name="Shape 143"/>
          <p:cNvSpPr/>
          <p:nvPr/>
        </p:nvSpPr>
        <p:spPr>
          <a:xfrm>
            <a:off x="117708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" name="Shape 144"/>
          <p:cNvSpPr/>
          <p:nvPr/>
        </p:nvSpPr>
        <p:spPr>
          <a:xfrm>
            <a:off x="1193913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" name="Shape 145"/>
          <p:cNvSpPr/>
          <p:nvPr/>
        </p:nvSpPr>
        <p:spPr>
          <a:xfrm>
            <a:off x="121073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" name="Shape 146"/>
          <p:cNvSpPr/>
          <p:nvPr/>
        </p:nvSpPr>
        <p:spPr>
          <a:xfrm>
            <a:off x="-658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" name="Shape 147"/>
          <p:cNvSpPr/>
          <p:nvPr/>
        </p:nvSpPr>
        <p:spPr>
          <a:xfrm>
            <a:off x="16166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" name="Shape 148"/>
          <p:cNvSpPr/>
          <p:nvPr/>
        </p:nvSpPr>
        <p:spPr>
          <a:xfrm>
            <a:off x="32991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" name="Shape 149"/>
          <p:cNvSpPr/>
          <p:nvPr/>
        </p:nvSpPr>
        <p:spPr>
          <a:xfrm>
            <a:off x="49816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" name="Shape 150"/>
          <p:cNvSpPr/>
          <p:nvPr/>
        </p:nvSpPr>
        <p:spPr>
          <a:xfrm>
            <a:off x="66641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" name="Shape 151"/>
          <p:cNvSpPr/>
          <p:nvPr/>
        </p:nvSpPr>
        <p:spPr>
          <a:xfrm>
            <a:off x="8346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" name="Shape 152"/>
          <p:cNvSpPr/>
          <p:nvPr/>
        </p:nvSpPr>
        <p:spPr>
          <a:xfrm>
            <a:off x="100291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" name="Shape 153"/>
          <p:cNvSpPr/>
          <p:nvPr/>
        </p:nvSpPr>
        <p:spPr>
          <a:xfrm>
            <a:off x="11711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" name="Shape 154"/>
          <p:cNvSpPr/>
          <p:nvPr/>
        </p:nvSpPr>
        <p:spPr>
          <a:xfrm>
            <a:off x="133941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" name="Shape 155"/>
          <p:cNvSpPr/>
          <p:nvPr/>
        </p:nvSpPr>
        <p:spPr>
          <a:xfrm>
            <a:off x="150766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" name="Shape 156"/>
          <p:cNvSpPr/>
          <p:nvPr/>
        </p:nvSpPr>
        <p:spPr>
          <a:xfrm>
            <a:off x="16759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" name="Shape 157"/>
          <p:cNvSpPr/>
          <p:nvPr/>
        </p:nvSpPr>
        <p:spPr>
          <a:xfrm>
            <a:off x="184416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" name="Shape 158"/>
          <p:cNvSpPr/>
          <p:nvPr/>
        </p:nvSpPr>
        <p:spPr>
          <a:xfrm>
            <a:off x="20124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" name="Shape 159"/>
          <p:cNvSpPr/>
          <p:nvPr/>
        </p:nvSpPr>
        <p:spPr>
          <a:xfrm>
            <a:off x="218066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" name="Shape 160"/>
          <p:cNvSpPr/>
          <p:nvPr/>
        </p:nvSpPr>
        <p:spPr>
          <a:xfrm>
            <a:off x="234891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" name="Shape 161"/>
          <p:cNvSpPr/>
          <p:nvPr/>
        </p:nvSpPr>
        <p:spPr>
          <a:xfrm>
            <a:off x="25171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" name="Shape 162"/>
          <p:cNvSpPr/>
          <p:nvPr/>
        </p:nvSpPr>
        <p:spPr>
          <a:xfrm>
            <a:off x="268541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" name="Shape 163"/>
          <p:cNvSpPr/>
          <p:nvPr/>
        </p:nvSpPr>
        <p:spPr>
          <a:xfrm>
            <a:off x="28536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" name="Shape 164"/>
          <p:cNvSpPr/>
          <p:nvPr/>
        </p:nvSpPr>
        <p:spPr>
          <a:xfrm>
            <a:off x="302190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" name="Shape 165"/>
          <p:cNvSpPr/>
          <p:nvPr/>
        </p:nvSpPr>
        <p:spPr>
          <a:xfrm>
            <a:off x="319015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" name="Shape 166"/>
          <p:cNvSpPr/>
          <p:nvPr/>
        </p:nvSpPr>
        <p:spPr>
          <a:xfrm>
            <a:off x="33584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" name="Shape 167"/>
          <p:cNvSpPr/>
          <p:nvPr/>
        </p:nvSpPr>
        <p:spPr>
          <a:xfrm>
            <a:off x="352665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" name="Shape 168"/>
          <p:cNvSpPr/>
          <p:nvPr/>
        </p:nvSpPr>
        <p:spPr>
          <a:xfrm>
            <a:off x="36949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" name="Shape 169"/>
          <p:cNvSpPr/>
          <p:nvPr/>
        </p:nvSpPr>
        <p:spPr>
          <a:xfrm>
            <a:off x="386315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" name="Shape 170"/>
          <p:cNvSpPr/>
          <p:nvPr/>
        </p:nvSpPr>
        <p:spPr>
          <a:xfrm>
            <a:off x="403140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" name="Shape 171"/>
          <p:cNvSpPr/>
          <p:nvPr/>
        </p:nvSpPr>
        <p:spPr>
          <a:xfrm>
            <a:off x="41996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" name="Shape 172"/>
          <p:cNvSpPr/>
          <p:nvPr/>
        </p:nvSpPr>
        <p:spPr>
          <a:xfrm>
            <a:off x="436790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" name="Shape 173"/>
          <p:cNvSpPr/>
          <p:nvPr/>
        </p:nvSpPr>
        <p:spPr>
          <a:xfrm>
            <a:off x="45361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" name="Shape 174"/>
          <p:cNvSpPr/>
          <p:nvPr/>
        </p:nvSpPr>
        <p:spPr>
          <a:xfrm>
            <a:off x="470440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" name="Shape 175"/>
          <p:cNvSpPr/>
          <p:nvPr/>
        </p:nvSpPr>
        <p:spPr>
          <a:xfrm>
            <a:off x="487265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" name="Shape 176"/>
          <p:cNvSpPr/>
          <p:nvPr/>
        </p:nvSpPr>
        <p:spPr>
          <a:xfrm>
            <a:off x="50409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" name="Shape 177"/>
          <p:cNvSpPr/>
          <p:nvPr/>
        </p:nvSpPr>
        <p:spPr>
          <a:xfrm>
            <a:off x="520915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" name="Shape 178"/>
          <p:cNvSpPr/>
          <p:nvPr/>
        </p:nvSpPr>
        <p:spPr>
          <a:xfrm>
            <a:off x="53774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" name="Shape 179"/>
          <p:cNvSpPr/>
          <p:nvPr/>
        </p:nvSpPr>
        <p:spPr>
          <a:xfrm>
            <a:off x="554565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" name="Shape 180"/>
          <p:cNvSpPr/>
          <p:nvPr/>
        </p:nvSpPr>
        <p:spPr>
          <a:xfrm>
            <a:off x="571390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" name="Shape 181"/>
          <p:cNvSpPr/>
          <p:nvPr/>
        </p:nvSpPr>
        <p:spPr>
          <a:xfrm>
            <a:off x="58821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" name="Shape 182"/>
          <p:cNvSpPr/>
          <p:nvPr/>
        </p:nvSpPr>
        <p:spPr>
          <a:xfrm>
            <a:off x="605040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" name="Shape 183"/>
          <p:cNvSpPr/>
          <p:nvPr/>
        </p:nvSpPr>
        <p:spPr>
          <a:xfrm>
            <a:off x="62186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" name="Shape 184"/>
          <p:cNvSpPr/>
          <p:nvPr/>
        </p:nvSpPr>
        <p:spPr>
          <a:xfrm>
            <a:off x="638690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" name="Shape 185"/>
          <p:cNvSpPr/>
          <p:nvPr/>
        </p:nvSpPr>
        <p:spPr>
          <a:xfrm>
            <a:off x="655515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" name="Shape 186"/>
          <p:cNvSpPr/>
          <p:nvPr/>
        </p:nvSpPr>
        <p:spPr>
          <a:xfrm>
            <a:off x="67234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" name="Shape 187"/>
          <p:cNvSpPr/>
          <p:nvPr/>
        </p:nvSpPr>
        <p:spPr>
          <a:xfrm>
            <a:off x="689165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" name="Shape 188"/>
          <p:cNvSpPr/>
          <p:nvPr/>
        </p:nvSpPr>
        <p:spPr>
          <a:xfrm>
            <a:off x="70599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" name="Shape 189"/>
          <p:cNvSpPr/>
          <p:nvPr/>
        </p:nvSpPr>
        <p:spPr>
          <a:xfrm>
            <a:off x="722814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" name="Shape 190"/>
          <p:cNvSpPr/>
          <p:nvPr/>
        </p:nvSpPr>
        <p:spPr>
          <a:xfrm>
            <a:off x="739639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" name="Shape 191"/>
          <p:cNvSpPr/>
          <p:nvPr/>
        </p:nvSpPr>
        <p:spPr>
          <a:xfrm>
            <a:off x="75646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" name="Shape 192"/>
          <p:cNvSpPr/>
          <p:nvPr/>
        </p:nvSpPr>
        <p:spPr>
          <a:xfrm>
            <a:off x="773289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" name="Shape 193"/>
          <p:cNvSpPr/>
          <p:nvPr/>
        </p:nvSpPr>
        <p:spPr>
          <a:xfrm>
            <a:off x="79011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" name="Shape 194"/>
          <p:cNvSpPr/>
          <p:nvPr/>
        </p:nvSpPr>
        <p:spPr>
          <a:xfrm>
            <a:off x="806939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" name="Shape 195"/>
          <p:cNvSpPr/>
          <p:nvPr/>
        </p:nvSpPr>
        <p:spPr>
          <a:xfrm>
            <a:off x="823764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" name="Shape 196"/>
          <p:cNvSpPr/>
          <p:nvPr/>
        </p:nvSpPr>
        <p:spPr>
          <a:xfrm>
            <a:off x="84058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" name="Shape 197"/>
          <p:cNvSpPr/>
          <p:nvPr/>
        </p:nvSpPr>
        <p:spPr>
          <a:xfrm>
            <a:off x="857414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" name="Shape 198"/>
          <p:cNvSpPr/>
          <p:nvPr/>
        </p:nvSpPr>
        <p:spPr>
          <a:xfrm>
            <a:off x="87423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" name="Shape 199"/>
          <p:cNvSpPr/>
          <p:nvPr/>
        </p:nvSpPr>
        <p:spPr>
          <a:xfrm>
            <a:off x="891064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" name="Shape 200"/>
          <p:cNvSpPr/>
          <p:nvPr/>
        </p:nvSpPr>
        <p:spPr>
          <a:xfrm>
            <a:off x="907889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" name="Shape 201"/>
          <p:cNvSpPr/>
          <p:nvPr/>
        </p:nvSpPr>
        <p:spPr>
          <a:xfrm>
            <a:off x="92471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" name="Shape 202"/>
          <p:cNvSpPr/>
          <p:nvPr/>
        </p:nvSpPr>
        <p:spPr>
          <a:xfrm>
            <a:off x="941539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" name="Shape 203"/>
          <p:cNvSpPr/>
          <p:nvPr/>
        </p:nvSpPr>
        <p:spPr>
          <a:xfrm>
            <a:off x="95836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" name="Shape 204"/>
          <p:cNvSpPr/>
          <p:nvPr/>
        </p:nvSpPr>
        <p:spPr>
          <a:xfrm>
            <a:off x="975189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" name="Shape 205"/>
          <p:cNvSpPr/>
          <p:nvPr/>
        </p:nvSpPr>
        <p:spPr>
          <a:xfrm>
            <a:off x="992014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" name="Shape 206"/>
          <p:cNvSpPr/>
          <p:nvPr/>
        </p:nvSpPr>
        <p:spPr>
          <a:xfrm>
            <a:off x="100883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" name="Shape 207"/>
          <p:cNvSpPr/>
          <p:nvPr/>
        </p:nvSpPr>
        <p:spPr>
          <a:xfrm>
            <a:off x="1025664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" name="Shape 208"/>
          <p:cNvSpPr/>
          <p:nvPr/>
        </p:nvSpPr>
        <p:spPr>
          <a:xfrm>
            <a:off x="104248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" name="Shape 209"/>
          <p:cNvSpPr/>
          <p:nvPr/>
        </p:nvSpPr>
        <p:spPr>
          <a:xfrm>
            <a:off x="1059314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" name="Shape 210"/>
          <p:cNvSpPr/>
          <p:nvPr/>
        </p:nvSpPr>
        <p:spPr>
          <a:xfrm>
            <a:off x="1076139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" name="Shape 211"/>
          <p:cNvSpPr/>
          <p:nvPr/>
        </p:nvSpPr>
        <p:spPr>
          <a:xfrm>
            <a:off x="109296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" name="Shape 212"/>
          <p:cNvSpPr/>
          <p:nvPr/>
        </p:nvSpPr>
        <p:spPr>
          <a:xfrm>
            <a:off x="1109789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" name="Shape 213"/>
          <p:cNvSpPr/>
          <p:nvPr/>
        </p:nvSpPr>
        <p:spPr>
          <a:xfrm>
            <a:off x="112661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" name="Shape 214"/>
          <p:cNvSpPr/>
          <p:nvPr/>
        </p:nvSpPr>
        <p:spPr>
          <a:xfrm>
            <a:off x="1143438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" name="Shape 215"/>
          <p:cNvSpPr/>
          <p:nvPr/>
        </p:nvSpPr>
        <p:spPr>
          <a:xfrm>
            <a:off x="1160263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" name="Shape 216"/>
          <p:cNvSpPr/>
          <p:nvPr/>
        </p:nvSpPr>
        <p:spPr>
          <a:xfrm>
            <a:off x="117708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" name="Shape 217"/>
          <p:cNvSpPr/>
          <p:nvPr/>
        </p:nvSpPr>
        <p:spPr>
          <a:xfrm>
            <a:off x="1193913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" name="Shape 218"/>
          <p:cNvSpPr/>
          <p:nvPr/>
        </p:nvSpPr>
        <p:spPr>
          <a:xfrm>
            <a:off x="121073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" name="Shape 219"/>
          <p:cNvSpPr/>
          <p:nvPr/>
        </p:nvSpPr>
        <p:spPr>
          <a:xfrm>
            <a:off x="-658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" name="Shape 220"/>
          <p:cNvSpPr/>
          <p:nvPr/>
        </p:nvSpPr>
        <p:spPr>
          <a:xfrm>
            <a:off x="16166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" name="Shape 221"/>
          <p:cNvSpPr/>
          <p:nvPr/>
        </p:nvSpPr>
        <p:spPr>
          <a:xfrm>
            <a:off x="32991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" name="Shape 222"/>
          <p:cNvSpPr/>
          <p:nvPr/>
        </p:nvSpPr>
        <p:spPr>
          <a:xfrm>
            <a:off x="49816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" name="Shape 223"/>
          <p:cNvSpPr/>
          <p:nvPr/>
        </p:nvSpPr>
        <p:spPr>
          <a:xfrm>
            <a:off x="66641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" name="Shape 224"/>
          <p:cNvSpPr/>
          <p:nvPr/>
        </p:nvSpPr>
        <p:spPr>
          <a:xfrm>
            <a:off x="8346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" name="Shape 225"/>
          <p:cNvSpPr/>
          <p:nvPr/>
        </p:nvSpPr>
        <p:spPr>
          <a:xfrm>
            <a:off x="100291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" name="Shape 226"/>
          <p:cNvSpPr/>
          <p:nvPr/>
        </p:nvSpPr>
        <p:spPr>
          <a:xfrm>
            <a:off x="11711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" name="Shape 227"/>
          <p:cNvSpPr/>
          <p:nvPr/>
        </p:nvSpPr>
        <p:spPr>
          <a:xfrm>
            <a:off x="133941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" name="Shape 228"/>
          <p:cNvSpPr/>
          <p:nvPr/>
        </p:nvSpPr>
        <p:spPr>
          <a:xfrm>
            <a:off x="150766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" name="Shape 229"/>
          <p:cNvSpPr/>
          <p:nvPr/>
        </p:nvSpPr>
        <p:spPr>
          <a:xfrm>
            <a:off x="16759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" name="Shape 230"/>
          <p:cNvSpPr/>
          <p:nvPr/>
        </p:nvSpPr>
        <p:spPr>
          <a:xfrm>
            <a:off x="184416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" name="Shape 231"/>
          <p:cNvSpPr/>
          <p:nvPr/>
        </p:nvSpPr>
        <p:spPr>
          <a:xfrm>
            <a:off x="20124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" name="Shape 232"/>
          <p:cNvSpPr/>
          <p:nvPr/>
        </p:nvSpPr>
        <p:spPr>
          <a:xfrm>
            <a:off x="218066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" name="Shape 233"/>
          <p:cNvSpPr/>
          <p:nvPr/>
        </p:nvSpPr>
        <p:spPr>
          <a:xfrm>
            <a:off x="234891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" name="Shape 234"/>
          <p:cNvSpPr/>
          <p:nvPr/>
        </p:nvSpPr>
        <p:spPr>
          <a:xfrm>
            <a:off x="25171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" name="Shape 235"/>
          <p:cNvSpPr/>
          <p:nvPr/>
        </p:nvSpPr>
        <p:spPr>
          <a:xfrm>
            <a:off x="268541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" name="Shape 236"/>
          <p:cNvSpPr/>
          <p:nvPr/>
        </p:nvSpPr>
        <p:spPr>
          <a:xfrm>
            <a:off x="28536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" name="Shape 237"/>
          <p:cNvSpPr/>
          <p:nvPr/>
        </p:nvSpPr>
        <p:spPr>
          <a:xfrm>
            <a:off x="302190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" name="Shape 238"/>
          <p:cNvSpPr/>
          <p:nvPr/>
        </p:nvSpPr>
        <p:spPr>
          <a:xfrm>
            <a:off x="319015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" name="Shape 239"/>
          <p:cNvSpPr/>
          <p:nvPr/>
        </p:nvSpPr>
        <p:spPr>
          <a:xfrm>
            <a:off x="33584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" name="Shape 240"/>
          <p:cNvSpPr/>
          <p:nvPr/>
        </p:nvSpPr>
        <p:spPr>
          <a:xfrm>
            <a:off x="352665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" name="Shape 241"/>
          <p:cNvSpPr/>
          <p:nvPr/>
        </p:nvSpPr>
        <p:spPr>
          <a:xfrm>
            <a:off x="36949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" name="Shape 242"/>
          <p:cNvSpPr/>
          <p:nvPr/>
        </p:nvSpPr>
        <p:spPr>
          <a:xfrm>
            <a:off x="386315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" name="Shape 243"/>
          <p:cNvSpPr/>
          <p:nvPr/>
        </p:nvSpPr>
        <p:spPr>
          <a:xfrm>
            <a:off x="403140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" name="Shape 244"/>
          <p:cNvSpPr/>
          <p:nvPr/>
        </p:nvSpPr>
        <p:spPr>
          <a:xfrm>
            <a:off x="41996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" name="Shape 245"/>
          <p:cNvSpPr/>
          <p:nvPr/>
        </p:nvSpPr>
        <p:spPr>
          <a:xfrm>
            <a:off x="436790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" name="Shape 246"/>
          <p:cNvSpPr/>
          <p:nvPr/>
        </p:nvSpPr>
        <p:spPr>
          <a:xfrm>
            <a:off x="45361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" name="Shape 247"/>
          <p:cNvSpPr/>
          <p:nvPr/>
        </p:nvSpPr>
        <p:spPr>
          <a:xfrm>
            <a:off x="470440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" name="Shape 248"/>
          <p:cNvSpPr/>
          <p:nvPr/>
        </p:nvSpPr>
        <p:spPr>
          <a:xfrm>
            <a:off x="487265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" name="Shape 249"/>
          <p:cNvSpPr/>
          <p:nvPr/>
        </p:nvSpPr>
        <p:spPr>
          <a:xfrm>
            <a:off x="50409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" name="Shape 250"/>
          <p:cNvSpPr/>
          <p:nvPr/>
        </p:nvSpPr>
        <p:spPr>
          <a:xfrm>
            <a:off x="520915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" name="Shape 251"/>
          <p:cNvSpPr/>
          <p:nvPr/>
        </p:nvSpPr>
        <p:spPr>
          <a:xfrm>
            <a:off x="53774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" name="Shape 252"/>
          <p:cNvSpPr/>
          <p:nvPr/>
        </p:nvSpPr>
        <p:spPr>
          <a:xfrm>
            <a:off x="554565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" name="Shape 253"/>
          <p:cNvSpPr/>
          <p:nvPr/>
        </p:nvSpPr>
        <p:spPr>
          <a:xfrm>
            <a:off x="571390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" name="Shape 254"/>
          <p:cNvSpPr/>
          <p:nvPr/>
        </p:nvSpPr>
        <p:spPr>
          <a:xfrm>
            <a:off x="58821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" name="Shape 255"/>
          <p:cNvSpPr/>
          <p:nvPr/>
        </p:nvSpPr>
        <p:spPr>
          <a:xfrm>
            <a:off x="605040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" name="Shape 256"/>
          <p:cNvSpPr/>
          <p:nvPr/>
        </p:nvSpPr>
        <p:spPr>
          <a:xfrm>
            <a:off x="62186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" name="Shape 257"/>
          <p:cNvSpPr/>
          <p:nvPr/>
        </p:nvSpPr>
        <p:spPr>
          <a:xfrm>
            <a:off x="638690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" name="Shape 258"/>
          <p:cNvSpPr/>
          <p:nvPr/>
        </p:nvSpPr>
        <p:spPr>
          <a:xfrm>
            <a:off x="655515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" name="Shape 259"/>
          <p:cNvSpPr/>
          <p:nvPr/>
        </p:nvSpPr>
        <p:spPr>
          <a:xfrm>
            <a:off x="67234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" name="Shape 260"/>
          <p:cNvSpPr/>
          <p:nvPr/>
        </p:nvSpPr>
        <p:spPr>
          <a:xfrm>
            <a:off x="689165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" name="Shape 261"/>
          <p:cNvSpPr/>
          <p:nvPr/>
        </p:nvSpPr>
        <p:spPr>
          <a:xfrm>
            <a:off x="70599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" name="Shape 262"/>
          <p:cNvSpPr/>
          <p:nvPr/>
        </p:nvSpPr>
        <p:spPr>
          <a:xfrm>
            <a:off x="722814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" name="Shape 263"/>
          <p:cNvSpPr/>
          <p:nvPr/>
        </p:nvSpPr>
        <p:spPr>
          <a:xfrm>
            <a:off x="739639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" name="Shape 264"/>
          <p:cNvSpPr/>
          <p:nvPr/>
        </p:nvSpPr>
        <p:spPr>
          <a:xfrm>
            <a:off x="75646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" name="Shape 265"/>
          <p:cNvSpPr/>
          <p:nvPr/>
        </p:nvSpPr>
        <p:spPr>
          <a:xfrm>
            <a:off x="773289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" name="Shape 266"/>
          <p:cNvSpPr/>
          <p:nvPr/>
        </p:nvSpPr>
        <p:spPr>
          <a:xfrm>
            <a:off x="79011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" name="Shape 267"/>
          <p:cNvSpPr/>
          <p:nvPr/>
        </p:nvSpPr>
        <p:spPr>
          <a:xfrm>
            <a:off x="806939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" name="Shape 268"/>
          <p:cNvSpPr/>
          <p:nvPr/>
        </p:nvSpPr>
        <p:spPr>
          <a:xfrm>
            <a:off x="823764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" name="Shape 269"/>
          <p:cNvSpPr/>
          <p:nvPr/>
        </p:nvSpPr>
        <p:spPr>
          <a:xfrm>
            <a:off x="84058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" name="Shape 270"/>
          <p:cNvSpPr/>
          <p:nvPr/>
        </p:nvSpPr>
        <p:spPr>
          <a:xfrm>
            <a:off x="857414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" name="Shape 271"/>
          <p:cNvSpPr/>
          <p:nvPr/>
        </p:nvSpPr>
        <p:spPr>
          <a:xfrm>
            <a:off x="87423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" name="Shape 272"/>
          <p:cNvSpPr/>
          <p:nvPr/>
        </p:nvSpPr>
        <p:spPr>
          <a:xfrm>
            <a:off x="891064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" name="Shape 273"/>
          <p:cNvSpPr/>
          <p:nvPr/>
        </p:nvSpPr>
        <p:spPr>
          <a:xfrm>
            <a:off x="907889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" name="Shape 274"/>
          <p:cNvSpPr/>
          <p:nvPr/>
        </p:nvSpPr>
        <p:spPr>
          <a:xfrm>
            <a:off x="92471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" name="Shape 275"/>
          <p:cNvSpPr/>
          <p:nvPr/>
        </p:nvSpPr>
        <p:spPr>
          <a:xfrm>
            <a:off x="941539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" name="Shape 276"/>
          <p:cNvSpPr/>
          <p:nvPr/>
        </p:nvSpPr>
        <p:spPr>
          <a:xfrm>
            <a:off x="95836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" name="Shape 277"/>
          <p:cNvSpPr/>
          <p:nvPr/>
        </p:nvSpPr>
        <p:spPr>
          <a:xfrm>
            <a:off x="975189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" name="Shape 278"/>
          <p:cNvSpPr/>
          <p:nvPr/>
        </p:nvSpPr>
        <p:spPr>
          <a:xfrm>
            <a:off x="992014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" name="Shape 279"/>
          <p:cNvSpPr/>
          <p:nvPr/>
        </p:nvSpPr>
        <p:spPr>
          <a:xfrm>
            <a:off x="100883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" name="Shape 280"/>
          <p:cNvSpPr/>
          <p:nvPr/>
        </p:nvSpPr>
        <p:spPr>
          <a:xfrm>
            <a:off x="1025664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" name="Shape 281"/>
          <p:cNvSpPr/>
          <p:nvPr/>
        </p:nvSpPr>
        <p:spPr>
          <a:xfrm>
            <a:off x="104248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" name="Shape 282"/>
          <p:cNvSpPr/>
          <p:nvPr/>
        </p:nvSpPr>
        <p:spPr>
          <a:xfrm>
            <a:off x="1059314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" name="Shape 283"/>
          <p:cNvSpPr/>
          <p:nvPr/>
        </p:nvSpPr>
        <p:spPr>
          <a:xfrm>
            <a:off x="1076139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" name="Shape 284"/>
          <p:cNvSpPr/>
          <p:nvPr/>
        </p:nvSpPr>
        <p:spPr>
          <a:xfrm>
            <a:off x="109296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" name="Shape 285"/>
          <p:cNvSpPr/>
          <p:nvPr/>
        </p:nvSpPr>
        <p:spPr>
          <a:xfrm>
            <a:off x="1109789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" name="Shape 286"/>
          <p:cNvSpPr/>
          <p:nvPr/>
        </p:nvSpPr>
        <p:spPr>
          <a:xfrm>
            <a:off x="112661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" name="Shape 287"/>
          <p:cNvSpPr/>
          <p:nvPr/>
        </p:nvSpPr>
        <p:spPr>
          <a:xfrm>
            <a:off x="1143438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" name="Shape 288"/>
          <p:cNvSpPr/>
          <p:nvPr/>
        </p:nvSpPr>
        <p:spPr>
          <a:xfrm>
            <a:off x="1160263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" name="Shape 289"/>
          <p:cNvSpPr/>
          <p:nvPr/>
        </p:nvSpPr>
        <p:spPr>
          <a:xfrm>
            <a:off x="117708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" name="Shape 290"/>
          <p:cNvSpPr/>
          <p:nvPr/>
        </p:nvSpPr>
        <p:spPr>
          <a:xfrm>
            <a:off x="1193913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" name="Shape 291"/>
          <p:cNvSpPr/>
          <p:nvPr/>
        </p:nvSpPr>
        <p:spPr>
          <a:xfrm>
            <a:off x="121073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" name="Shape 292"/>
          <p:cNvSpPr/>
          <p:nvPr/>
        </p:nvSpPr>
        <p:spPr>
          <a:xfrm>
            <a:off x="-658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" name="Shape 293"/>
          <p:cNvSpPr/>
          <p:nvPr/>
        </p:nvSpPr>
        <p:spPr>
          <a:xfrm>
            <a:off x="16166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" name="Shape 294"/>
          <p:cNvSpPr/>
          <p:nvPr/>
        </p:nvSpPr>
        <p:spPr>
          <a:xfrm>
            <a:off x="32991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" name="Shape 295"/>
          <p:cNvSpPr/>
          <p:nvPr/>
        </p:nvSpPr>
        <p:spPr>
          <a:xfrm>
            <a:off x="49816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" name="Shape 296"/>
          <p:cNvSpPr/>
          <p:nvPr/>
        </p:nvSpPr>
        <p:spPr>
          <a:xfrm>
            <a:off x="66641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" name="Shape 297"/>
          <p:cNvSpPr/>
          <p:nvPr/>
        </p:nvSpPr>
        <p:spPr>
          <a:xfrm>
            <a:off x="8346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0" name="Shape 298"/>
          <p:cNvSpPr/>
          <p:nvPr/>
        </p:nvSpPr>
        <p:spPr>
          <a:xfrm>
            <a:off x="100291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1" name="Shape 299"/>
          <p:cNvSpPr/>
          <p:nvPr/>
        </p:nvSpPr>
        <p:spPr>
          <a:xfrm>
            <a:off x="11711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2" name="Shape 300"/>
          <p:cNvSpPr/>
          <p:nvPr/>
        </p:nvSpPr>
        <p:spPr>
          <a:xfrm>
            <a:off x="133941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3" name="Shape 301"/>
          <p:cNvSpPr/>
          <p:nvPr/>
        </p:nvSpPr>
        <p:spPr>
          <a:xfrm>
            <a:off x="150766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4" name="Shape 302"/>
          <p:cNvSpPr/>
          <p:nvPr/>
        </p:nvSpPr>
        <p:spPr>
          <a:xfrm>
            <a:off x="16759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5" name="Shape 303"/>
          <p:cNvSpPr/>
          <p:nvPr/>
        </p:nvSpPr>
        <p:spPr>
          <a:xfrm>
            <a:off x="184416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6" name="Shape 304"/>
          <p:cNvSpPr/>
          <p:nvPr/>
        </p:nvSpPr>
        <p:spPr>
          <a:xfrm>
            <a:off x="20124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7" name="Shape 305"/>
          <p:cNvSpPr/>
          <p:nvPr/>
        </p:nvSpPr>
        <p:spPr>
          <a:xfrm>
            <a:off x="218066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8" name="Shape 306"/>
          <p:cNvSpPr/>
          <p:nvPr/>
        </p:nvSpPr>
        <p:spPr>
          <a:xfrm>
            <a:off x="234891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9" name="Shape 307"/>
          <p:cNvSpPr/>
          <p:nvPr/>
        </p:nvSpPr>
        <p:spPr>
          <a:xfrm>
            <a:off x="25171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0" name="Shape 308"/>
          <p:cNvSpPr/>
          <p:nvPr/>
        </p:nvSpPr>
        <p:spPr>
          <a:xfrm>
            <a:off x="268541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1" name="Shape 309"/>
          <p:cNvSpPr/>
          <p:nvPr/>
        </p:nvSpPr>
        <p:spPr>
          <a:xfrm>
            <a:off x="28536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2" name="Shape 310"/>
          <p:cNvSpPr/>
          <p:nvPr/>
        </p:nvSpPr>
        <p:spPr>
          <a:xfrm>
            <a:off x="302190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3" name="Shape 311"/>
          <p:cNvSpPr/>
          <p:nvPr/>
        </p:nvSpPr>
        <p:spPr>
          <a:xfrm>
            <a:off x="319015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4" name="Shape 312"/>
          <p:cNvSpPr/>
          <p:nvPr/>
        </p:nvSpPr>
        <p:spPr>
          <a:xfrm>
            <a:off x="33584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5" name="Shape 313"/>
          <p:cNvSpPr/>
          <p:nvPr/>
        </p:nvSpPr>
        <p:spPr>
          <a:xfrm>
            <a:off x="352665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6" name="Shape 314"/>
          <p:cNvSpPr/>
          <p:nvPr/>
        </p:nvSpPr>
        <p:spPr>
          <a:xfrm>
            <a:off x="36949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7" name="Shape 315"/>
          <p:cNvSpPr/>
          <p:nvPr/>
        </p:nvSpPr>
        <p:spPr>
          <a:xfrm>
            <a:off x="386315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8" name="Shape 316"/>
          <p:cNvSpPr/>
          <p:nvPr/>
        </p:nvSpPr>
        <p:spPr>
          <a:xfrm>
            <a:off x="403140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9" name="Shape 317"/>
          <p:cNvSpPr/>
          <p:nvPr/>
        </p:nvSpPr>
        <p:spPr>
          <a:xfrm>
            <a:off x="41996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0" name="Shape 318"/>
          <p:cNvSpPr/>
          <p:nvPr/>
        </p:nvSpPr>
        <p:spPr>
          <a:xfrm>
            <a:off x="436790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1" name="Shape 319"/>
          <p:cNvSpPr/>
          <p:nvPr/>
        </p:nvSpPr>
        <p:spPr>
          <a:xfrm>
            <a:off x="45361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2" name="Shape 320"/>
          <p:cNvSpPr/>
          <p:nvPr/>
        </p:nvSpPr>
        <p:spPr>
          <a:xfrm>
            <a:off x="470440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3" name="Shape 321"/>
          <p:cNvSpPr/>
          <p:nvPr/>
        </p:nvSpPr>
        <p:spPr>
          <a:xfrm>
            <a:off x="487265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4" name="Shape 322"/>
          <p:cNvSpPr/>
          <p:nvPr/>
        </p:nvSpPr>
        <p:spPr>
          <a:xfrm>
            <a:off x="50409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5" name="Shape 323"/>
          <p:cNvSpPr/>
          <p:nvPr/>
        </p:nvSpPr>
        <p:spPr>
          <a:xfrm>
            <a:off x="520915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6" name="Shape 324"/>
          <p:cNvSpPr/>
          <p:nvPr/>
        </p:nvSpPr>
        <p:spPr>
          <a:xfrm>
            <a:off x="53774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7" name="Shape 325"/>
          <p:cNvSpPr/>
          <p:nvPr/>
        </p:nvSpPr>
        <p:spPr>
          <a:xfrm>
            <a:off x="554565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8" name="Shape 326"/>
          <p:cNvSpPr/>
          <p:nvPr/>
        </p:nvSpPr>
        <p:spPr>
          <a:xfrm>
            <a:off x="571390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9" name="Shape 327"/>
          <p:cNvSpPr/>
          <p:nvPr/>
        </p:nvSpPr>
        <p:spPr>
          <a:xfrm>
            <a:off x="58821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0" name="Shape 328"/>
          <p:cNvSpPr/>
          <p:nvPr/>
        </p:nvSpPr>
        <p:spPr>
          <a:xfrm>
            <a:off x="605040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1" name="Shape 329"/>
          <p:cNvSpPr/>
          <p:nvPr/>
        </p:nvSpPr>
        <p:spPr>
          <a:xfrm>
            <a:off x="62186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2" name="Shape 330"/>
          <p:cNvSpPr/>
          <p:nvPr/>
        </p:nvSpPr>
        <p:spPr>
          <a:xfrm>
            <a:off x="638690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3" name="Shape 331"/>
          <p:cNvSpPr/>
          <p:nvPr/>
        </p:nvSpPr>
        <p:spPr>
          <a:xfrm>
            <a:off x="655515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4" name="Shape 332"/>
          <p:cNvSpPr/>
          <p:nvPr/>
        </p:nvSpPr>
        <p:spPr>
          <a:xfrm>
            <a:off x="67234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5" name="Shape 333"/>
          <p:cNvSpPr/>
          <p:nvPr/>
        </p:nvSpPr>
        <p:spPr>
          <a:xfrm>
            <a:off x="689165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6" name="Shape 334"/>
          <p:cNvSpPr/>
          <p:nvPr/>
        </p:nvSpPr>
        <p:spPr>
          <a:xfrm>
            <a:off x="70599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7" name="Shape 335"/>
          <p:cNvSpPr/>
          <p:nvPr/>
        </p:nvSpPr>
        <p:spPr>
          <a:xfrm>
            <a:off x="722814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8" name="Shape 336"/>
          <p:cNvSpPr/>
          <p:nvPr/>
        </p:nvSpPr>
        <p:spPr>
          <a:xfrm>
            <a:off x="739639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9" name="Shape 337"/>
          <p:cNvSpPr/>
          <p:nvPr/>
        </p:nvSpPr>
        <p:spPr>
          <a:xfrm>
            <a:off x="75646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0" name="Shape 338"/>
          <p:cNvSpPr/>
          <p:nvPr/>
        </p:nvSpPr>
        <p:spPr>
          <a:xfrm>
            <a:off x="773289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1" name="Shape 339"/>
          <p:cNvSpPr/>
          <p:nvPr/>
        </p:nvSpPr>
        <p:spPr>
          <a:xfrm>
            <a:off x="79011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2" name="Shape 340"/>
          <p:cNvSpPr/>
          <p:nvPr/>
        </p:nvSpPr>
        <p:spPr>
          <a:xfrm>
            <a:off x="806939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3" name="Shape 341"/>
          <p:cNvSpPr/>
          <p:nvPr/>
        </p:nvSpPr>
        <p:spPr>
          <a:xfrm>
            <a:off x="823764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4" name="Shape 342"/>
          <p:cNvSpPr/>
          <p:nvPr/>
        </p:nvSpPr>
        <p:spPr>
          <a:xfrm>
            <a:off x="84058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5" name="Shape 343"/>
          <p:cNvSpPr/>
          <p:nvPr/>
        </p:nvSpPr>
        <p:spPr>
          <a:xfrm>
            <a:off x="857414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6" name="Shape 344"/>
          <p:cNvSpPr/>
          <p:nvPr/>
        </p:nvSpPr>
        <p:spPr>
          <a:xfrm>
            <a:off x="87423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7" name="Shape 345"/>
          <p:cNvSpPr/>
          <p:nvPr/>
        </p:nvSpPr>
        <p:spPr>
          <a:xfrm>
            <a:off x="891064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8" name="Shape 346"/>
          <p:cNvSpPr/>
          <p:nvPr/>
        </p:nvSpPr>
        <p:spPr>
          <a:xfrm>
            <a:off x="907889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9" name="Shape 347"/>
          <p:cNvSpPr/>
          <p:nvPr/>
        </p:nvSpPr>
        <p:spPr>
          <a:xfrm>
            <a:off x="92471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0" name="Shape 348"/>
          <p:cNvSpPr/>
          <p:nvPr/>
        </p:nvSpPr>
        <p:spPr>
          <a:xfrm>
            <a:off x="941539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1" name="Shape 349"/>
          <p:cNvSpPr/>
          <p:nvPr/>
        </p:nvSpPr>
        <p:spPr>
          <a:xfrm>
            <a:off x="95836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2" name="Shape 350"/>
          <p:cNvSpPr/>
          <p:nvPr/>
        </p:nvSpPr>
        <p:spPr>
          <a:xfrm>
            <a:off x="975189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3" name="Shape 351"/>
          <p:cNvSpPr/>
          <p:nvPr/>
        </p:nvSpPr>
        <p:spPr>
          <a:xfrm>
            <a:off x="992014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4" name="Shape 352"/>
          <p:cNvSpPr/>
          <p:nvPr/>
        </p:nvSpPr>
        <p:spPr>
          <a:xfrm>
            <a:off x="100883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5" name="Shape 353"/>
          <p:cNvSpPr/>
          <p:nvPr/>
        </p:nvSpPr>
        <p:spPr>
          <a:xfrm>
            <a:off x="1025664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6" name="Shape 354"/>
          <p:cNvSpPr/>
          <p:nvPr/>
        </p:nvSpPr>
        <p:spPr>
          <a:xfrm>
            <a:off x="104248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7" name="Shape 355"/>
          <p:cNvSpPr/>
          <p:nvPr/>
        </p:nvSpPr>
        <p:spPr>
          <a:xfrm>
            <a:off x="1059314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8" name="Shape 356"/>
          <p:cNvSpPr/>
          <p:nvPr/>
        </p:nvSpPr>
        <p:spPr>
          <a:xfrm>
            <a:off x="1076139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9" name="Shape 357"/>
          <p:cNvSpPr/>
          <p:nvPr/>
        </p:nvSpPr>
        <p:spPr>
          <a:xfrm>
            <a:off x="109296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0" name="Shape 358"/>
          <p:cNvSpPr/>
          <p:nvPr/>
        </p:nvSpPr>
        <p:spPr>
          <a:xfrm>
            <a:off x="1109789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1" name="Shape 359"/>
          <p:cNvSpPr/>
          <p:nvPr/>
        </p:nvSpPr>
        <p:spPr>
          <a:xfrm>
            <a:off x="112661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2" name="Shape 360"/>
          <p:cNvSpPr/>
          <p:nvPr/>
        </p:nvSpPr>
        <p:spPr>
          <a:xfrm>
            <a:off x="1143438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3" name="Shape 361"/>
          <p:cNvSpPr/>
          <p:nvPr/>
        </p:nvSpPr>
        <p:spPr>
          <a:xfrm>
            <a:off x="1160263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4" name="Shape 362"/>
          <p:cNvSpPr/>
          <p:nvPr/>
        </p:nvSpPr>
        <p:spPr>
          <a:xfrm>
            <a:off x="117708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5" name="Shape 363"/>
          <p:cNvSpPr/>
          <p:nvPr/>
        </p:nvSpPr>
        <p:spPr>
          <a:xfrm>
            <a:off x="1193913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6" name="Shape 364"/>
          <p:cNvSpPr/>
          <p:nvPr/>
        </p:nvSpPr>
        <p:spPr>
          <a:xfrm>
            <a:off x="121073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7" name="Shape 365"/>
          <p:cNvSpPr/>
          <p:nvPr/>
        </p:nvSpPr>
        <p:spPr>
          <a:xfrm>
            <a:off x="-658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8" name="Shape 366"/>
          <p:cNvSpPr/>
          <p:nvPr/>
        </p:nvSpPr>
        <p:spPr>
          <a:xfrm>
            <a:off x="16166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9" name="Shape 367"/>
          <p:cNvSpPr/>
          <p:nvPr/>
        </p:nvSpPr>
        <p:spPr>
          <a:xfrm>
            <a:off x="32991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0" name="Shape 368"/>
          <p:cNvSpPr/>
          <p:nvPr/>
        </p:nvSpPr>
        <p:spPr>
          <a:xfrm>
            <a:off x="49816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1" name="Shape 369"/>
          <p:cNvSpPr/>
          <p:nvPr/>
        </p:nvSpPr>
        <p:spPr>
          <a:xfrm>
            <a:off x="66641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2" name="Shape 370"/>
          <p:cNvSpPr/>
          <p:nvPr/>
        </p:nvSpPr>
        <p:spPr>
          <a:xfrm>
            <a:off x="8346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3" name="Shape 371"/>
          <p:cNvSpPr/>
          <p:nvPr/>
        </p:nvSpPr>
        <p:spPr>
          <a:xfrm>
            <a:off x="100291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4" name="Shape 372"/>
          <p:cNvSpPr/>
          <p:nvPr/>
        </p:nvSpPr>
        <p:spPr>
          <a:xfrm>
            <a:off x="11711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5" name="Shape 373"/>
          <p:cNvSpPr/>
          <p:nvPr/>
        </p:nvSpPr>
        <p:spPr>
          <a:xfrm>
            <a:off x="133941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6" name="Shape 374"/>
          <p:cNvSpPr/>
          <p:nvPr/>
        </p:nvSpPr>
        <p:spPr>
          <a:xfrm>
            <a:off x="150766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7" name="Shape 375"/>
          <p:cNvSpPr/>
          <p:nvPr/>
        </p:nvSpPr>
        <p:spPr>
          <a:xfrm>
            <a:off x="16759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8" name="Shape 376"/>
          <p:cNvSpPr/>
          <p:nvPr/>
        </p:nvSpPr>
        <p:spPr>
          <a:xfrm>
            <a:off x="184416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9" name="Shape 377"/>
          <p:cNvSpPr/>
          <p:nvPr/>
        </p:nvSpPr>
        <p:spPr>
          <a:xfrm>
            <a:off x="20124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0" name="Shape 378"/>
          <p:cNvSpPr/>
          <p:nvPr/>
        </p:nvSpPr>
        <p:spPr>
          <a:xfrm>
            <a:off x="218066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1" name="Shape 379"/>
          <p:cNvSpPr/>
          <p:nvPr/>
        </p:nvSpPr>
        <p:spPr>
          <a:xfrm>
            <a:off x="234891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2" name="Shape 380"/>
          <p:cNvSpPr/>
          <p:nvPr/>
        </p:nvSpPr>
        <p:spPr>
          <a:xfrm>
            <a:off x="25171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3" name="Shape 381"/>
          <p:cNvSpPr/>
          <p:nvPr/>
        </p:nvSpPr>
        <p:spPr>
          <a:xfrm>
            <a:off x="268541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4" name="Shape 382"/>
          <p:cNvSpPr/>
          <p:nvPr/>
        </p:nvSpPr>
        <p:spPr>
          <a:xfrm>
            <a:off x="28536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5" name="Shape 383"/>
          <p:cNvSpPr/>
          <p:nvPr/>
        </p:nvSpPr>
        <p:spPr>
          <a:xfrm>
            <a:off x="302190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6" name="Shape 384"/>
          <p:cNvSpPr/>
          <p:nvPr/>
        </p:nvSpPr>
        <p:spPr>
          <a:xfrm>
            <a:off x="319015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7" name="Shape 385"/>
          <p:cNvSpPr/>
          <p:nvPr/>
        </p:nvSpPr>
        <p:spPr>
          <a:xfrm>
            <a:off x="33584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8" name="Shape 386"/>
          <p:cNvSpPr/>
          <p:nvPr/>
        </p:nvSpPr>
        <p:spPr>
          <a:xfrm>
            <a:off x="352665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9" name="Shape 387"/>
          <p:cNvSpPr/>
          <p:nvPr/>
        </p:nvSpPr>
        <p:spPr>
          <a:xfrm>
            <a:off x="36949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0" name="Shape 388"/>
          <p:cNvSpPr/>
          <p:nvPr/>
        </p:nvSpPr>
        <p:spPr>
          <a:xfrm>
            <a:off x="386315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1" name="Shape 389"/>
          <p:cNvSpPr/>
          <p:nvPr/>
        </p:nvSpPr>
        <p:spPr>
          <a:xfrm>
            <a:off x="403140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2" name="Shape 390"/>
          <p:cNvSpPr/>
          <p:nvPr/>
        </p:nvSpPr>
        <p:spPr>
          <a:xfrm>
            <a:off x="41996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3" name="Shape 391"/>
          <p:cNvSpPr/>
          <p:nvPr/>
        </p:nvSpPr>
        <p:spPr>
          <a:xfrm>
            <a:off x="436790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4" name="Shape 392"/>
          <p:cNvSpPr/>
          <p:nvPr/>
        </p:nvSpPr>
        <p:spPr>
          <a:xfrm>
            <a:off x="45361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5" name="Shape 393"/>
          <p:cNvSpPr/>
          <p:nvPr/>
        </p:nvSpPr>
        <p:spPr>
          <a:xfrm>
            <a:off x="470440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6" name="Shape 394"/>
          <p:cNvSpPr/>
          <p:nvPr/>
        </p:nvSpPr>
        <p:spPr>
          <a:xfrm>
            <a:off x="487265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7" name="Shape 395"/>
          <p:cNvSpPr/>
          <p:nvPr/>
        </p:nvSpPr>
        <p:spPr>
          <a:xfrm>
            <a:off x="50409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8" name="Shape 396"/>
          <p:cNvSpPr/>
          <p:nvPr/>
        </p:nvSpPr>
        <p:spPr>
          <a:xfrm>
            <a:off x="520915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9" name="Shape 397"/>
          <p:cNvSpPr/>
          <p:nvPr/>
        </p:nvSpPr>
        <p:spPr>
          <a:xfrm>
            <a:off x="53774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0" name="Shape 398"/>
          <p:cNvSpPr/>
          <p:nvPr/>
        </p:nvSpPr>
        <p:spPr>
          <a:xfrm>
            <a:off x="554565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1" name="Shape 399"/>
          <p:cNvSpPr/>
          <p:nvPr/>
        </p:nvSpPr>
        <p:spPr>
          <a:xfrm>
            <a:off x="571390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2" name="Shape 400"/>
          <p:cNvSpPr/>
          <p:nvPr/>
        </p:nvSpPr>
        <p:spPr>
          <a:xfrm>
            <a:off x="58821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3" name="Shape 401"/>
          <p:cNvSpPr/>
          <p:nvPr/>
        </p:nvSpPr>
        <p:spPr>
          <a:xfrm>
            <a:off x="605040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4" name="Shape 402"/>
          <p:cNvSpPr/>
          <p:nvPr/>
        </p:nvSpPr>
        <p:spPr>
          <a:xfrm>
            <a:off x="62186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5" name="Shape 403"/>
          <p:cNvSpPr/>
          <p:nvPr/>
        </p:nvSpPr>
        <p:spPr>
          <a:xfrm>
            <a:off x="638690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6" name="Shape 404"/>
          <p:cNvSpPr/>
          <p:nvPr/>
        </p:nvSpPr>
        <p:spPr>
          <a:xfrm>
            <a:off x="655515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7" name="Shape 405"/>
          <p:cNvSpPr/>
          <p:nvPr/>
        </p:nvSpPr>
        <p:spPr>
          <a:xfrm>
            <a:off x="67234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8" name="Shape 406"/>
          <p:cNvSpPr/>
          <p:nvPr/>
        </p:nvSpPr>
        <p:spPr>
          <a:xfrm>
            <a:off x="689165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9" name="Shape 407"/>
          <p:cNvSpPr/>
          <p:nvPr/>
        </p:nvSpPr>
        <p:spPr>
          <a:xfrm>
            <a:off x="70599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0" name="Shape 408"/>
          <p:cNvSpPr/>
          <p:nvPr/>
        </p:nvSpPr>
        <p:spPr>
          <a:xfrm>
            <a:off x="722814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1" name="Shape 409"/>
          <p:cNvSpPr/>
          <p:nvPr/>
        </p:nvSpPr>
        <p:spPr>
          <a:xfrm>
            <a:off x="739639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2" name="Shape 410"/>
          <p:cNvSpPr/>
          <p:nvPr/>
        </p:nvSpPr>
        <p:spPr>
          <a:xfrm>
            <a:off x="75646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3" name="Shape 411"/>
          <p:cNvSpPr/>
          <p:nvPr/>
        </p:nvSpPr>
        <p:spPr>
          <a:xfrm>
            <a:off x="773289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4" name="Shape 412"/>
          <p:cNvSpPr/>
          <p:nvPr/>
        </p:nvSpPr>
        <p:spPr>
          <a:xfrm>
            <a:off x="79011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5" name="Shape 413"/>
          <p:cNvSpPr/>
          <p:nvPr/>
        </p:nvSpPr>
        <p:spPr>
          <a:xfrm>
            <a:off x="806939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6" name="Shape 414"/>
          <p:cNvSpPr/>
          <p:nvPr/>
        </p:nvSpPr>
        <p:spPr>
          <a:xfrm>
            <a:off x="823764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7" name="Shape 415"/>
          <p:cNvSpPr/>
          <p:nvPr/>
        </p:nvSpPr>
        <p:spPr>
          <a:xfrm>
            <a:off x="84058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8" name="Shape 416"/>
          <p:cNvSpPr/>
          <p:nvPr/>
        </p:nvSpPr>
        <p:spPr>
          <a:xfrm>
            <a:off x="857414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9" name="Shape 417"/>
          <p:cNvSpPr/>
          <p:nvPr/>
        </p:nvSpPr>
        <p:spPr>
          <a:xfrm>
            <a:off x="87423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0" name="Shape 418"/>
          <p:cNvSpPr/>
          <p:nvPr/>
        </p:nvSpPr>
        <p:spPr>
          <a:xfrm>
            <a:off x="891064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1" name="Shape 419"/>
          <p:cNvSpPr/>
          <p:nvPr/>
        </p:nvSpPr>
        <p:spPr>
          <a:xfrm>
            <a:off x="907889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2" name="Shape 420"/>
          <p:cNvSpPr/>
          <p:nvPr/>
        </p:nvSpPr>
        <p:spPr>
          <a:xfrm>
            <a:off x="92471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3" name="Shape 421"/>
          <p:cNvSpPr/>
          <p:nvPr/>
        </p:nvSpPr>
        <p:spPr>
          <a:xfrm>
            <a:off x="941539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4" name="Shape 422"/>
          <p:cNvSpPr/>
          <p:nvPr/>
        </p:nvSpPr>
        <p:spPr>
          <a:xfrm>
            <a:off x="95836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5" name="Shape 423"/>
          <p:cNvSpPr/>
          <p:nvPr/>
        </p:nvSpPr>
        <p:spPr>
          <a:xfrm>
            <a:off x="975189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6" name="Shape 424"/>
          <p:cNvSpPr/>
          <p:nvPr/>
        </p:nvSpPr>
        <p:spPr>
          <a:xfrm>
            <a:off x="992014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7" name="Shape 425"/>
          <p:cNvSpPr/>
          <p:nvPr/>
        </p:nvSpPr>
        <p:spPr>
          <a:xfrm>
            <a:off x="100883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8" name="Shape 426"/>
          <p:cNvSpPr/>
          <p:nvPr/>
        </p:nvSpPr>
        <p:spPr>
          <a:xfrm>
            <a:off x="1025664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9" name="Shape 427"/>
          <p:cNvSpPr/>
          <p:nvPr/>
        </p:nvSpPr>
        <p:spPr>
          <a:xfrm>
            <a:off x="104248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0" name="Shape 428"/>
          <p:cNvSpPr/>
          <p:nvPr/>
        </p:nvSpPr>
        <p:spPr>
          <a:xfrm>
            <a:off x="1059314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1" name="Shape 429"/>
          <p:cNvSpPr/>
          <p:nvPr/>
        </p:nvSpPr>
        <p:spPr>
          <a:xfrm>
            <a:off x="1076139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2" name="Shape 430"/>
          <p:cNvSpPr/>
          <p:nvPr/>
        </p:nvSpPr>
        <p:spPr>
          <a:xfrm>
            <a:off x="109296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3" name="Shape 431"/>
          <p:cNvSpPr/>
          <p:nvPr/>
        </p:nvSpPr>
        <p:spPr>
          <a:xfrm>
            <a:off x="1109789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4" name="Shape 432"/>
          <p:cNvSpPr/>
          <p:nvPr/>
        </p:nvSpPr>
        <p:spPr>
          <a:xfrm>
            <a:off x="112661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5" name="Shape 433"/>
          <p:cNvSpPr/>
          <p:nvPr/>
        </p:nvSpPr>
        <p:spPr>
          <a:xfrm>
            <a:off x="1143438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6" name="Shape 434"/>
          <p:cNvSpPr/>
          <p:nvPr/>
        </p:nvSpPr>
        <p:spPr>
          <a:xfrm>
            <a:off x="1160263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7" name="Shape 435"/>
          <p:cNvSpPr/>
          <p:nvPr/>
        </p:nvSpPr>
        <p:spPr>
          <a:xfrm>
            <a:off x="117708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8" name="Shape 436"/>
          <p:cNvSpPr/>
          <p:nvPr/>
        </p:nvSpPr>
        <p:spPr>
          <a:xfrm>
            <a:off x="1193913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9" name="Shape 437"/>
          <p:cNvSpPr/>
          <p:nvPr/>
        </p:nvSpPr>
        <p:spPr>
          <a:xfrm>
            <a:off x="121073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0" name="Shape 438"/>
          <p:cNvSpPr/>
          <p:nvPr/>
        </p:nvSpPr>
        <p:spPr>
          <a:xfrm>
            <a:off x="-658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1" name="Shape 439"/>
          <p:cNvSpPr/>
          <p:nvPr/>
        </p:nvSpPr>
        <p:spPr>
          <a:xfrm>
            <a:off x="16166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2" name="Shape 440"/>
          <p:cNvSpPr/>
          <p:nvPr/>
        </p:nvSpPr>
        <p:spPr>
          <a:xfrm>
            <a:off x="32991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3" name="Shape 441"/>
          <p:cNvSpPr/>
          <p:nvPr/>
        </p:nvSpPr>
        <p:spPr>
          <a:xfrm>
            <a:off x="49816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4" name="Shape 442"/>
          <p:cNvSpPr/>
          <p:nvPr/>
        </p:nvSpPr>
        <p:spPr>
          <a:xfrm>
            <a:off x="66641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5" name="Shape 443"/>
          <p:cNvSpPr/>
          <p:nvPr/>
        </p:nvSpPr>
        <p:spPr>
          <a:xfrm>
            <a:off x="8346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6" name="Shape 444"/>
          <p:cNvSpPr/>
          <p:nvPr/>
        </p:nvSpPr>
        <p:spPr>
          <a:xfrm>
            <a:off x="100291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7" name="Shape 445"/>
          <p:cNvSpPr/>
          <p:nvPr/>
        </p:nvSpPr>
        <p:spPr>
          <a:xfrm>
            <a:off x="11711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8" name="Shape 446"/>
          <p:cNvSpPr/>
          <p:nvPr/>
        </p:nvSpPr>
        <p:spPr>
          <a:xfrm>
            <a:off x="133941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9" name="Shape 447"/>
          <p:cNvSpPr/>
          <p:nvPr/>
        </p:nvSpPr>
        <p:spPr>
          <a:xfrm>
            <a:off x="150766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0" name="Shape 448"/>
          <p:cNvSpPr/>
          <p:nvPr/>
        </p:nvSpPr>
        <p:spPr>
          <a:xfrm>
            <a:off x="16759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1" name="Shape 449"/>
          <p:cNvSpPr/>
          <p:nvPr/>
        </p:nvSpPr>
        <p:spPr>
          <a:xfrm>
            <a:off x="184416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2" name="Shape 450"/>
          <p:cNvSpPr/>
          <p:nvPr/>
        </p:nvSpPr>
        <p:spPr>
          <a:xfrm>
            <a:off x="20124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3" name="Shape 451"/>
          <p:cNvSpPr/>
          <p:nvPr/>
        </p:nvSpPr>
        <p:spPr>
          <a:xfrm>
            <a:off x="218066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4" name="Shape 452"/>
          <p:cNvSpPr/>
          <p:nvPr/>
        </p:nvSpPr>
        <p:spPr>
          <a:xfrm>
            <a:off x="234891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5" name="Shape 453"/>
          <p:cNvSpPr/>
          <p:nvPr/>
        </p:nvSpPr>
        <p:spPr>
          <a:xfrm>
            <a:off x="25171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6" name="Shape 454"/>
          <p:cNvSpPr/>
          <p:nvPr/>
        </p:nvSpPr>
        <p:spPr>
          <a:xfrm>
            <a:off x="268541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7" name="Shape 455"/>
          <p:cNvSpPr/>
          <p:nvPr/>
        </p:nvSpPr>
        <p:spPr>
          <a:xfrm>
            <a:off x="28536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8" name="Shape 456"/>
          <p:cNvSpPr/>
          <p:nvPr/>
        </p:nvSpPr>
        <p:spPr>
          <a:xfrm>
            <a:off x="302190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9" name="Shape 457"/>
          <p:cNvSpPr/>
          <p:nvPr/>
        </p:nvSpPr>
        <p:spPr>
          <a:xfrm>
            <a:off x="319015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0" name="Shape 458"/>
          <p:cNvSpPr/>
          <p:nvPr/>
        </p:nvSpPr>
        <p:spPr>
          <a:xfrm>
            <a:off x="33584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1" name="Shape 459"/>
          <p:cNvSpPr/>
          <p:nvPr/>
        </p:nvSpPr>
        <p:spPr>
          <a:xfrm>
            <a:off x="352665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2" name="Shape 460"/>
          <p:cNvSpPr/>
          <p:nvPr/>
        </p:nvSpPr>
        <p:spPr>
          <a:xfrm>
            <a:off x="36949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3" name="Shape 461"/>
          <p:cNvSpPr/>
          <p:nvPr/>
        </p:nvSpPr>
        <p:spPr>
          <a:xfrm>
            <a:off x="386315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4" name="Shape 462"/>
          <p:cNvSpPr/>
          <p:nvPr/>
        </p:nvSpPr>
        <p:spPr>
          <a:xfrm>
            <a:off x="403140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5" name="Shape 463"/>
          <p:cNvSpPr/>
          <p:nvPr/>
        </p:nvSpPr>
        <p:spPr>
          <a:xfrm>
            <a:off x="41996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6" name="Shape 464"/>
          <p:cNvSpPr/>
          <p:nvPr/>
        </p:nvSpPr>
        <p:spPr>
          <a:xfrm>
            <a:off x="436790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7" name="Shape 465"/>
          <p:cNvSpPr/>
          <p:nvPr/>
        </p:nvSpPr>
        <p:spPr>
          <a:xfrm>
            <a:off x="45361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8" name="Shape 466"/>
          <p:cNvSpPr/>
          <p:nvPr/>
        </p:nvSpPr>
        <p:spPr>
          <a:xfrm>
            <a:off x="470440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9" name="Shape 467"/>
          <p:cNvSpPr/>
          <p:nvPr/>
        </p:nvSpPr>
        <p:spPr>
          <a:xfrm>
            <a:off x="487265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0" name="Shape 468"/>
          <p:cNvSpPr/>
          <p:nvPr/>
        </p:nvSpPr>
        <p:spPr>
          <a:xfrm>
            <a:off x="50409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1" name="Shape 469"/>
          <p:cNvSpPr/>
          <p:nvPr/>
        </p:nvSpPr>
        <p:spPr>
          <a:xfrm>
            <a:off x="520915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2" name="Shape 470"/>
          <p:cNvSpPr/>
          <p:nvPr/>
        </p:nvSpPr>
        <p:spPr>
          <a:xfrm>
            <a:off x="53774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3" name="Shape 471"/>
          <p:cNvSpPr/>
          <p:nvPr/>
        </p:nvSpPr>
        <p:spPr>
          <a:xfrm>
            <a:off x="554565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4" name="Shape 472"/>
          <p:cNvSpPr/>
          <p:nvPr/>
        </p:nvSpPr>
        <p:spPr>
          <a:xfrm>
            <a:off x="571390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5" name="Shape 473"/>
          <p:cNvSpPr/>
          <p:nvPr/>
        </p:nvSpPr>
        <p:spPr>
          <a:xfrm>
            <a:off x="58821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6" name="Shape 474"/>
          <p:cNvSpPr/>
          <p:nvPr/>
        </p:nvSpPr>
        <p:spPr>
          <a:xfrm>
            <a:off x="605040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7" name="Shape 475"/>
          <p:cNvSpPr/>
          <p:nvPr/>
        </p:nvSpPr>
        <p:spPr>
          <a:xfrm>
            <a:off x="62186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8" name="Shape 476"/>
          <p:cNvSpPr/>
          <p:nvPr/>
        </p:nvSpPr>
        <p:spPr>
          <a:xfrm>
            <a:off x="638690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9" name="Shape 477"/>
          <p:cNvSpPr/>
          <p:nvPr/>
        </p:nvSpPr>
        <p:spPr>
          <a:xfrm>
            <a:off x="655515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0" name="Shape 478"/>
          <p:cNvSpPr/>
          <p:nvPr/>
        </p:nvSpPr>
        <p:spPr>
          <a:xfrm>
            <a:off x="67234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1" name="Shape 479"/>
          <p:cNvSpPr/>
          <p:nvPr/>
        </p:nvSpPr>
        <p:spPr>
          <a:xfrm>
            <a:off x="689165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2" name="Shape 480"/>
          <p:cNvSpPr/>
          <p:nvPr/>
        </p:nvSpPr>
        <p:spPr>
          <a:xfrm>
            <a:off x="70599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3" name="Shape 481"/>
          <p:cNvSpPr/>
          <p:nvPr/>
        </p:nvSpPr>
        <p:spPr>
          <a:xfrm>
            <a:off x="722814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4" name="Shape 482"/>
          <p:cNvSpPr/>
          <p:nvPr/>
        </p:nvSpPr>
        <p:spPr>
          <a:xfrm>
            <a:off x="739639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5" name="Shape 483"/>
          <p:cNvSpPr/>
          <p:nvPr/>
        </p:nvSpPr>
        <p:spPr>
          <a:xfrm>
            <a:off x="75646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6" name="Shape 484"/>
          <p:cNvSpPr/>
          <p:nvPr/>
        </p:nvSpPr>
        <p:spPr>
          <a:xfrm>
            <a:off x="773289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7" name="Shape 485"/>
          <p:cNvSpPr/>
          <p:nvPr/>
        </p:nvSpPr>
        <p:spPr>
          <a:xfrm>
            <a:off x="79011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8" name="Shape 486"/>
          <p:cNvSpPr/>
          <p:nvPr/>
        </p:nvSpPr>
        <p:spPr>
          <a:xfrm>
            <a:off x="806939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9" name="Shape 487"/>
          <p:cNvSpPr/>
          <p:nvPr/>
        </p:nvSpPr>
        <p:spPr>
          <a:xfrm>
            <a:off x="823764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0" name="Shape 488"/>
          <p:cNvSpPr/>
          <p:nvPr/>
        </p:nvSpPr>
        <p:spPr>
          <a:xfrm>
            <a:off x="84058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1" name="Shape 489"/>
          <p:cNvSpPr/>
          <p:nvPr/>
        </p:nvSpPr>
        <p:spPr>
          <a:xfrm>
            <a:off x="857414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2" name="Shape 490"/>
          <p:cNvSpPr/>
          <p:nvPr/>
        </p:nvSpPr>
        <p:spPr>
          <a:xfrm>
            <a:off x="87423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3" name="Shape 491"/>
          <p:cNvSpPr/>
          <p:nvPr/>
        </p:nvSpPr>
        <p:spPr>
          <a:xfrm>
            <a:off x="891064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4" name="Shape 492"/>
          <p:cNvSpPr/>
          <p:nvPr/>
        </p:nvSpPr>
        <p:spPr>
          <a:xfrm>
            <a:off x="907889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5" name="Shape 493"/>
          <p:cNvSpPr/>
          <p:nvPr/>
        </p:nvSpPr>
        <p:spPr>
          <a:xfrm>
            <a:off x="92471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6" name="Shape 494"/>
          <p:cNvSpPr/>
          <p:nvPr/>
        </p:nvSpPr>
        <p:spPr>
          <a:xfrm>
            <a:off x="941539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7" name="Shape 495"/>
          <p:cNvSpPr/>
          <p:nvPr/>
        </p:nvSpPr>
        <p:spPr>
          <a:xfrm>
            <a:off x="95836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8" name="Shape 496"/>
          <p:cNvSpPr/>
          <p:nvPr/>
        </p:nvSpPr>
        <p:spPr>
          <a:xfrm>
            <a:off x="975189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9" name="Shape 497"/>
          <p:cNvSpPr/>
          <p:nvPr/>
        </p:nvSpPr>
        <p:spPr>
          <a:xfrm>
            <a:off x="992014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0" name="Shape 498"/>
          <p:cNvSpPr/>
          <p:nvPr/>
        </p:nvSpPr>
        <p:spPr>
          <a:xfrm>
            <a:off x="100883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1" name="Shape 499"/>
          <p:cNvSpPr/>
          <p:nvPr/>
        </p:nvSpPr>
        <p:spPr>
          <a:xfrm>
            <a:off x="1025664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2" name="Shape 500"/>
          <p:cNvSpPr/>
          <p:nvPr/>
        </p:nvSpPr>
        <p:spPr>
          <a:xfrm>
            <a:off x="104248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3" name="Shape 501"/>
          <p:cNvSpPr/>
          <p:nvPr/>
        </p:nvSpPr>
        <p:spPr>
          <a:xfrm>
            <a:off x="1059314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4" name="Shape 502"/>
          <p:cNvSpPr/>
          <p:nvPr/>
        </p:nvSpPr>
        <p:spPr>
          <a:xfrm>
            <a:off x="1076139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5" name="Shape 503"/>
          <p:cNvSpPr/>
          <p:nvPr/>
        </p:nvSpPr>
        <p:spPr>
          <a:xfrm>
            <a:off x="109296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6" name="Shape 504"/>
          <p:cNvSpPr/>
          <p:nvPr/>
        </p:nvSpPr>
        <p:spPr>
          <a:xfrm>
            <a:off x="1109789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7" name="Shape 505"/>
          <p:cNvSpPr/>
          <p:nvPr/>
        </p:nvSpPr>
        <p:spPr>
          <a:xfrm>
            <a:off x="112661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8" name="Shape 506"/>
          <p:cNvSpPr/>
          <p:nvPr/>
        </p:nvSpPr>
        <p:spPr>
          <a:xfrm>
            <a:off x="1143438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9" name="Shape 507"/>
          <p:cNvSpPr/>
          <p:nvPr/>
        </p:nvSpPr>
        <p:spPr>
          <a:xfrm>
            <a:off x="1160263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0" name="Shape 508"/>
          <p:cNvSpPr/>
          <p:nvPr/>
        </p:nvSpPr>
        <p:spPr>
          <a:xfrm>
            <a:off x="117708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1" name="Shape 509"/>
          <p:cNvSpPr/>
          <p:nvPr/>
        </p:nvSpPr>
        <p:spPr>
          <a:xfrm>
            <a:off x="1193913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2" name="Shape 510"/>
          <p:cNvSpPr/>
          <p:nvPr/>
        </p:nvSpPr>
        <p:spPr>
          <a:xfrm>
            <a:off x="121073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3" name="Shape 511"/>
          <p:cNvSpPr/>
          <p:nvPr/>
        </p:nvSpPr>
        <p:spPr>
          <a:xfrm>
            <a:off x="-658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4" name="Shape 512"/>
          <p:cNvSpPr/>
          <p:nvPr/>
        </p:nvSpPr>
        <p:spPr>
          <a:xfrm>
            <a:off x="16166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5" name="Shape 513"/>
          <p:cNvSpPr/>
          <p:nvPr/>
        </p:nvSpPr>
        <p:spPr>
          <a:xfrm>
            <a:off x="32991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6" name="Shape 514"/>
          <p:cNvSpPr/>
          <p:nvPr/>
        </p:nvSpPr>
        <p:spPr>
          <a:xfrm>
            <a:off x="49816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7" name="Shape 515"/>
          <p:cNvSpPr/>
          <p:nvPr/>
        </p:nvSpPr>
        <p:spPr>
          <a:xfrm>
            <a:off x="66641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8" name="Shape 516"/>
          <p:cNvSpPr/>
          <p:nvPr/>
        </p:nvSpPr>
        <p:spPr>
          <a:xfrm>
            <a:off x="8346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9" name="Shape 517"/>
          <p:cNvSpPr/>
          <p:nvPr/>
        </p:nvSpPr>
        <p:spPr>
          <a:xfrm>
            <a:off x="100291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0" name="Shape 518"/>
          <p:cNvSpPr/>
          <p:nvPr/>
        </p:nvSpPr>
        <p:spPr>
          <a:xfrm>
            <a:off x="11711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1" name="Shape 519"/>
          <p:cNvSpPr/>
          <p:nvPr/>
        </p:nvSpPr>
        <p:spPr>
          <a:xfrm>
            <a:off x="133941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2" name="Shape 520"/>
          <p:cNvSpPr/>
          <p:nvPr/>
        </p:nvSpPr>
        <p:spPr>
          <a:xfrm>
            <a:off x="150766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3" name="Shape 521"/>
          <p:cNvSpPr/>
          <p:nvPr/>
        </p:nvSpPr>
        <p:spPr>
          <a:xfrm>
            <a:off x="16759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4" name="Shape 522"/>
          <p:cNvSpPr/>
          <p:nvPr/>
        </p:nvSpPr>
        <p:spPr>
          <a:xfrm>
            <a:off x="184416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5" name="Shape 523"/>
          <p:cNvSpPr/>
          <p:nvPr/>
        </p:nvSpPr>
        <p:spPr>
          <a:xfrm>
            <a:off x="20124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6" name="Shape 524"/>
          <p:cNvSpPr/>
          <p:nvPr/>
        </p:nvSpPr>
        <p:spPr>
          <a:xfrm>
            <a:off x="218066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7" name="Shape 525"/>
          <p:cNvSpPr/>
          <p:nvPr/>
        </p:nvSpPr>
        <p:spPr>
          <a:xfrm>
            <a:off x="234891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8" name="Shape 526"/>
          <p:cNvSpPr/>
          <p:nvPr/>
        </p:nvSpPr>
        <p:spPr>
          <a:xfrm>
            <a:off x="25171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9" name="Shape 527"/>
          <p:cNvSpPr/>
          <p:nvPr/>
        </p:nvSpPr>
        <p:spPr>
          <a:xfrm>
            <a:off x="268541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0" name="Shape 528"/>
          <p:cNvSpPr/>
          <p:nvPr/>
        </p:nvSpPr>
        <p:spPr>
          <a:xfrm>
            <a:off x="28536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1" name="Shape 529"/>
          <p:cNvSpPr/>
          <p:nvPr/>
        </p:nvSpPr>
        <p:spPr>
          <a:xfrm>
            <a:off x="302190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2" name="Shape 530"/>
          <p:cNvSpPr/>
          <p:nvPr/>
        </p:nvSpPr>
        <p:spPr>
          <a:xfrm>
            <a:off x="319015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3" name="Shape 531"/>
          <p:cNvSpPr/>
          <p:nvPr/>
        </p:nvSpPr>
        <p:spPr>
          <a:xfrm>
            <a:off x="33584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4" name="Shape 532"/>
          <p:cNvSpPr/>
          <p:nvPr/>
        </p:nvSpPr>
        <p:spPr>
          <a:xfrm>
            <a:off x="352665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5" name="Shape 533"/>
          <p:cNvSpPr/>
          <p:nvPr/>
        </p:nvSpPr>
        <p:spPr>
          <a:xfrm>
            <a:off x="36949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6" name="Shape 534"/>
          <p:cNvSpPr/>
          <p:nvPr/>
        </p:nvSpPr>
        <p:spPr>
          <a:xfrm>
            <a:off x="386315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7" name="Shape 535"/>
          <p:cNvSpPr/>
          <p:nvPr/>
        </p:nvSpPr>
        <p:spPr>
          <a:xfrm>
            <a:off x="403140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8" name="Shape 536"/>
          <p:cNvSpPr/>
          <p:nvPr/>
        </p:nvSpPr>
        <p:spPr>
          <a:xfrm>
            <a:off x="41996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9" name="Shape 537"/>
          <p:cNvSpPr/>
          <p:nvPr/>
        </p:nvSpPr>
        <p:spPr>
          <a:xfrm>
            <a:off x="436790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0" name="Shape 538"/>
          <p:cNvSpPr/>
          <p:nvPr/>
        </p:nvSpPr>
        <p:spPr>
          <a:xfrm>
            <a:off x="45361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1" name="Shape 539"/>
          <p:cNvSpPr/>
          <p:nvPr/>
        </p:nvSpPr>
        <p:spPr>
          <a:xfrm>
            <a:off x="470440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2" name="Shape 540"/>
          <p:cNvSpPr/>
          <p:nvPr/>
        </p:nvSpPr>
        <p:spPr>
          <a:xfrm>
            <a:off x="487265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3" name="Shape 541"/>
          <p:cNvSpPr/>
          <p:nvPr/>
        </p:nvSpPr>
        <p:spPr>
          <a:xfrm>
            <a:off x="50409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4" name="Shape 542"/>
          <p:cNvSpPr/>
          <p:nvPr/>
        </p:nvSpPr>
        <p:spPr>
          <a:xfrm>
            <a:off x="520915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5" name="Shape 543"/>
          <p:cNvSpPr/>
          <p:nvPr/>
        </p:nvSpPr>
        <p:spPr>
          <a:xfrm>
            <a:off x="53774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6" name="Shape 544"/>
          <p:cNvSpPr/>
          <p:nvPr/>
        </p:nvSpPr>
        <p:spPr>
          <a:xfrm>
            <a:off x="554565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7" name="Shape 545"/>
          <p:cNvSpPr/>
          <p:nvPr/>
        </p:nvSpPr>
        <p:spPr>
          <a:xfrm>
            <a:off x="571390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8" name="Shape 546"/>
          <p:cNvSpPr/>
          <p:nvPr/>
        </p:nvSpPr>
        <p:spPr>
          <a:xfrm>
            <a:off x="58821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9" name="Shape 547"/>
          <p:cNvSpPr/>
          <p:nvPr/>
        </p:nvSpPr>
        <p:spPr>
          <a:xfrm>
            <a:off x="605040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0" name="Shape 548"/>
          <p:cNvSpPr/>
          <p:nvPr/>
        </p:nvSpPr>
        <p:spPr>
          <a:xfrm>
            <a:off x="62186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1" name="Shape 549"/>
          <p:cNvSpPr/>
          <p:nvPr/>
        </p:nvSpPr>
        <p:spPr>
          <a:xfrm>
            <a:off x="638690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2" name="Shape 550"/>
          <p:cNvSpPr/>
          <p:nvPr/>
        </p:nvSpPr>
        <p:spPr>
          <a:xfrm>
            <a:off x="655515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3" name="Shape 551"/>
          <p:cNvSpPr/>
          <p:nvPr/>
        </p:nvSpPr>
        <p:spPr>
          <a:xfrm>
            <a:off x="67234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4" name="Shape 552"/>
          <p:cNvSpPr/>
          <p:nvPr/>
        </p:nvSpPr>
        <p:spPr>
          <a:xfrm>
            <a:off x="689165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5" name="Shape 553"/>
          <p:cNvSpPr/>
          <p:nvPr/>
        </p:nvSpPr>
        <p:spPr>
          <a:xfrm>
            <a:off x="70599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6" name="Shape 554"/>
          <p:cNvSpPr/>
          <p:nvPr/>
        </p:nvSpPr>
        <p:spPr>
          <a:xfrm>
            <a:off x="722814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7" name="Shape 555"/>
          <p:cNvSpPr/>
          <p:nvPr/>
        </p:nvSpPr>
        <p:spPr>
          <a:xfrm>
            <a:off x="739639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8" name="Shape 556"/>
          <p:cNvSpPr/>
          <p:nvPr/>
        </p:nvSpPr>
        <p:spPr>
          <a:xfrm>
            <a:off x="75646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9" name="Shape 557"/>
          <p:cNvSpPr/>
          <p:nvPr/>
        </p:nvSpPr>
        <p:spPr>
          <a:xfrm>
            <a:off x="773289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0" name="Shape 558"/>
          <p:cNvSpPr/>
          <p:nvPr/>
        </p:nvSpPr>
        <p:spPr>
          <a:xfrm>
            <a:off x="79011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1" name="Shape 559"/>
          <p:cNvSpPr/>
          <p:nvPr/>
        </p:nvSpPr>
        <p:spPr>
          <a:xfrm>
            <a:off x="806939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2" name="Shape 560"/>
          <p:cNvSpPr/>
          <p:nvPr/>
        </p:nvSpPr>
        <p:spPr>
          <a:xfrm>
            <a:off x="823764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3" name="Shape 561"/>
          <p:cNvSpPr/>
          <p:nvPr/>
        </p:nvSpPr>
        <p:spPr>
          <a:xfrm>
            <a:off x="84058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4" name="Shape 562"/>
          <p:cNvSpPr/>
          <p:nvPr/>
        </p:nvSpPr>
        <p:spPr>
          <a:xfrm>
            <a:off x="857414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5" name="Shape 563"/>
          <p:cNvSpPr/>
          <p:nvPr/>
        </p:nvSpPr>
        <p:spPr>
          <a:xfrm>
            <a:off x="87423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6" name="Shape 564"/>
          <p:cNvSpPr/>
          <p:nvPr/>
        </p:nvSpPr>
        <p:spPr>
          <a:xfrm>
            <a:off x="891064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7" name="Shape 565"/>
          <p:cNvSpPr/>
          <p:nvPr/>
        </p:nvSpPr>
        <p:spPr>
          <a:xfrm>
            <a:off x="907889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8" name="Shape 566"/>
          <p:cNvSpPr/>
          <p:nvPr/>
        </p:nvSpPr>
        <p:spPr>
          <a:xfrm>
            <a:off x="92471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9" name="Shape 567"/>
          <p:cNvSpPr/>
          <p:nvPr/>
        </p:nvSpPr>
        <p:spPr>
          <a:xfrm>
            <a:off x="941539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0" name="Shape 568"/>
          <p:cNvSpPr/>
          <p:nvPr/>
        </p:nvSpPr>
        <p:spPr>
          <a:xfrm>
            <a:off x="95836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1" name="Shape 569"/>
          <p:cNvSpPr/>
          <p:nvPr/>
        </p:nvSpPr>
        <p:spPr>
          <a:xfrm>
            <a:off x="975189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2" name="Shape 570"/>
          <p:cNvSpPr/>
          <p:nvPr/>
        </p:nvSpPr>
        <p:spPr>
          <a:xfrm>
            <a:off x="992014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3" name="Shape 571"/>
          <p:cNvSpPr/>
          <p:nvPr/>
        </p:nvSpPr>
        <p:spPr>
          <a:xfrm>
            <a:off x="100883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4" name="Shape 572"/>
          <p:cNvSpPr/>
          <p:nvPr/>
        </p:nvSpPr>
        <p:spPr>
          <a:xfrm>
            <a:off x="1025664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5" name="Shape 573"/>
          <p:cNvSpPr/>
          <p:nvPr/>
        </p:nvSpPr>
        <p:spPr>
          <a:xfrm>
            <a:off x="104248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6" name="Shape 574"/>
          <p:cNvSpPr/>
          <p:nvPr/>
        </p:nvSpPr>
        <p:spPr>
          <a:xfrm>
            <a:off x="1059314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7" name="Shape 575"/>
          <p:cNvSpPr/>
          <p:nvPr/>
        </p:nvSpPr>
        <p:spPr>
          <a:xfrm>
            <a:off x="1076139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8" name="Shape 576"/>
          <p:cNvSpPr/>
          <p:nvPr/>
        </p:nvSpPr>
        <p:spPr>
          <a:xfrm>
            <a:off x="109296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9" name="Shape 577"/>
          <p:cNvSpPr/>
          <p:nvPr/>
        </p:nvSpPr>
        <p:spPr>
          <a:xfrm>
            <a:off x="1109789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0" name="Shape 578"/>
          <p:cNvSpPr/>
          <p:nvPr/>
        </p:nvSpPr>
        <p:spPr>
          <a:xfrm>
            <a:off x="112661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1" name="Shape 579"/>
          <p:cNvSpPr/>
          <p:nvPr/>
        </p:nvSpPr>
        <p:spPr>
          <a:xfrm>
            <a:off x="1143438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2" name="Shape 580"/>
          <p:cNvSpPr/>
          <p:nvPr/>
        </p:nvSpPr>
        <p:spPr>
          <a:xfrm>
            <a:off x="1160263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3" name="Shape 581"/>
          <p:cNvSpPr/>
          <p:nvPr/>
        </p:nvSpPr>
        <p:spPr>
          <a:xfrm>
            <a:off x="117708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4" name="Shape 582"/>
          <p:cNvSpPr/>
          <p:nvPr/>
        </p:nvSpPr>
        <p:spPr>
          <a:xfrm>
            <a:off x="1193913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5" name="Shape 583"/>
          <p:cNvSpPr/>
          <p:nvPr/>
        </p:nvSpPr>
        <p:spPr>
          <a:xfrm>
            <a:off x="121073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6" name="Shape 584"/>
          <p:cNvSpPr/>
          <p:nvPr/>
        </p:nvSpPr>
        <p:spPr>
          <a:xfrm>
            <a:off x="-658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7" name="Shape 585"/>
          <p:cNvSpPr/>
          <p:nvPr/>
        </p:nvSpPr>
        <p:spPr>
          <a:xfrm>
            <a:off x="16166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8" name="Shape 586"/>
          <p:cNvSpPr/>
          <p:nvPr/>
        </p:nvSpPr>
        <p:spPr>
          <a:xfrm>
            <a:off x="32991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9" name="Shape 587"/>
          <p:cNvSpPr/>
          <p:nvPr/>
        </p:nvSpPr>
        <p:spPr>
          <a:xfrm>
            <a:off x="49816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0" name="Shape 588"/>
          <p:cNvSpPr/>
          <p:nvPr/>
        </p:nvSpPr>
        <p:spPr>
          <a:xfrm>
            <a:off x="66641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1" name="Shape 589"/>
          <p:cNvSpPr/>
          <p:nvPr/>
        </p:nvSpPr>
        <p:spPr>
          <a:xfrm>
            <a:off x="8346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2" name="Shape 590"/>
          <p:cNvSpPr/>
          <p:nvPr/>
        </p:nvSpPr>
        <p:spPr>
          <a:xfrm>
            <a:off x="100291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3" name="Shape 591"/>
          <p:cNvSpPr/>
          <p:nvPr/>
        </p:nvSpPr>
        <p:spPr>
          <a:xfrm>
            <a:off x="11711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4" name="Shape 592"/>
          <p:cNvSpPr/>
          <p:nvPr/>
        </p:nvSpPr>
        <p:spPr>
          <a:xfrm>
            <a:off x="133941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5" name="Shape 593"/>
          <p:cNvSpPr/>
          <p:nvPr/>
        </p:nvSpPr>
        <p:spPr>
          <a:xfrm>
            <a:off x="150766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6" name="Shape 594"/>
          <p:cNvSpPr/>
          <p:nvPr/>
        </p:nvSpPr>
        <p:spPr>
          <a:xfrm>
            <a:off x="16759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7" name="Shape 595"/>
          <p:cNvSpPr/>
          <p:nvPr/>
        </p:nvSpPr>
        <p:spPr>
          <a:xfrm>
            <a:off x="184416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8" name="Shape 596"/>
          <p:cNvSpPr/>
          <p:nvPr/>
        </p:nvSpPr>
        <p:spPr>
          <a:xfrm>
            <a:off x="20124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9" name="Shape 597"/>
          <p:cNvSpPr/>
          <p:nvPr/>
        </p:nvSpPr>
        <p:spPr>
          <a:xfrm>
            <a:off x="218066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0" name="Shape 598"/>
          <p:cNvSpPr/>
          <p:nvPr/>
        </p:nvSpPr>
        <p:spPr>
          <a:xfrm>
            <a:off x="234891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1" name="Shape 599"/>
          <p:cNvSpPr/>
          <p:nvPr/>
        </p:nvSpPr>
        <p:spPr>
          <a:xfrm>
            <a:off x="25171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2" name="Shape 600"/>
          <p:cNvSpPr/>
          <p:nvPr/>
        </p:nvSpPr>
        <p:spPr>
          <a:xfrm>
            <a:off x="268541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3" name="Shape 601"/>
          <p:cNvSpPr/>
          <p:nvPr/>
        </p:nvSpPr>
        <p:spPr>
          <a:xfrm>
            <a:off x="28536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4" name="Shape 602"/>
          <p:cNvSpPr/>
          <p:nvPr/>
        </p:nvSpPr>
        <p:spPr>
          <a:xfrm>
            <a:off x="302190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5" name="Shape 603"/>
          <p:cNvSpPr/>
          <p:nvPr/>
        </p:nvSpPr>
        <p:spPr>
          <a:xfrm>
            <a:off x="319015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6" name="Shape 604"/>
          <p:cNvSpPr/>
          <p:nvPr/>
        </p:nvSpPr>
        <p:spPr>
          <a:xfrm>
            <a:off x="33584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7" name="Shape 605"/>
          <p:cNvSpPr/>
          <p:nvPr/>
        </p:nvSpPr>
        <p:spPr>
          <a:xfrm>
            <a:off x="352665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8" name="Shape 606"/>
          <p:cNvSpPr/>
          <p:nvPr/>
        </p:nvSpPr>
        <p:spPr>
          <a:xfrm>
            <a:off x="36949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9" name="Shape 607"/>
          <p:cNvSpPr/>
          <p:nvPr/>
        </p:nvSpPr>
        <p:spPr>
          <a:xfrm>
            <a:off x="386315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0" name="Shape 608"/>
          <p:cNvSpPr/>
          <p:nvPr/>
        </p:nvSpPr>
        <p:spPr>
          <a:xfrm>
            <a:off x="403140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1" name="Shape 609"/>
          <p:cNvSpPr/>
          <p:nvPr/>
        </p:nvSpPr>
        <p:spPr>
          <a:xfrm>
            <a:off x="41996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2" name="Shape 610"/>
          <p:cNvSpPr/>
          <p:nvPr/>
        </p:nvSpPr>
        <p:spPr>
          <a:xfrm>
            <a:off x="436790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3" name="Shape 611"/>
          <p:cNvSpPr/>
          <p:nvPr/>
        </p:nvSpPr>
        <p:spPr>
          <a:xfrm>
            <a:off x="45361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4" name="Shape 612"/>
          <p:cNvSpPr/>
          <p:nvPr/>
        </p:nvSpPr>
        <p:spPr>
          <a:xfrm>
            <a:off x="470440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5" name="Shape 613"/>
          <p:cNvSpPr/>
          <p:nvPr/>
        </p:nvSpPr>
        <p:spPr>
          <a:xfrm>
            <a:off x="487265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6" name="Shape 614"/>
          <p:cNvSpPr/>
          <p:nvPr/>
        </p:nvSpPr>
        <p:spPr>
          <a:xfrm>
            <a:off x="50409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7" name="Shape 615"/>
          <p:cNvSpPr/>
          <p:nvPr/>
        </p:nvSpPr>
        <p:spPr>
          <a:xfrm>
            <a:off x="520915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8" name="Shape 616"/>
          <p:cNvSpPr/>
          <p:nvPr/>
        </p:nvSpPr>
        <p:spPr>
          <a:xfrm>
            <a:off x="53774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9" name="Shape 617"/>
          <p:cNvSpPr/>
          <p:nvPr/>
        </p:nvSpPr>
        <p:spPr>
          <a:xfrm>
            <a:off x="554565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0" name="Shape 618"/>
          <p:cNvSpPr/>
          <p:nvPr/>
        </p:nvSpPr>
        <p:spPr>
          <a:xfrm>
            <a:off x="571390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1" name="Shape 619"/>
          <p:cNvSpPr/>
          <p:nvPr/>
        </p:nvSpPr>
        <p:spPr>
          <a:xfrm>
            <a:off x="58821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2" name="Shape 620"/>
          <p:cNvSpPr/>
          <p:nvPr/>
        </p:nvSpPr>
        <p:spPr>
          <a:xfrm>
            <a:off x="605040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3" name="Shape 621"/>
          <p:cNvSpPr/>
          <p:nvPr/>
        </p:nvSpPr>
        <p:spPr>
          <a:xfrm>
            <a:off x="62186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4" name="Shape 622"/>
          <p:cNvSpPr/>
          <p:nvPr/>
        </p:nvSpPr>
        <p:spPr>
          <a:xfrm>
            <a:off x="638690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5" name="Shape 623"/>
          <p:cNvSpPr/>
          <p:nvPr/>
        </p:nvSpPr>
        <p:spPr>
          <a:xfrm>
            <a:off x="655515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6" name="Shape 624"/>
          <p:cNvSpPr/>
          <p:nvPr/>
        </p:nvSpPr>
        <p:spPr>
          <a:xfrm>
            <a:off x="67234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7" name="Shape 625"/>
          <p:cNvSpPr/>
          <p:nvPr/>
        </p:nvSpPr>
        <p:spPr>
          <a:xfrm>
            <a:off x="689165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8" name="Shape 626"/>
          <p:cNvSpPr/>
          <p:nvPr/>
        </p:nvSpPr>
        <p:spPr>
          <a:xfrm>
            <a:off x="70599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9" name="Shape 627"/>
          <p:cNvSpPr/>
          <p:nvPr/>
        </p:nvSpPr>
        <p:spPr>
          <a:xfrm>
            <a:off x="722814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0" name="Shape 628"/>
          <p:cNvSpPr/>
          <p:nvPr/>
        </p:nvSpPr>
        <p:spPr>
          <a:xfrm>
            <a:off x="739639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1" name="Shape 629"/>
          <p:cNvSpPr/>
          <p:nvPr/>
        </p:nvSpPr>
        <p:spPr>
          <a:xfrm>
            <a:off x="75646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2" name="Shape 630"/>
          <p:cNvSpPr/>
          <p:nvPr/>
        </p:nvSpPr>
        <p:spPr>
          <a:xfrm>
            <a:off x="773289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3" name="Shape 631"/>
          <p:cNvSpPr/>
          <p:nvPr/>
        </p:nvSpPr>
        <p:spPr>
          <a:xfrm>
            <a:off x="79011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4" name="Shape 632"/>
          <p:cNvSpPr/>
          <p:nvPr/>
        </p:nvSpPr>
        <p:spPr>
          <a:xfrm>
            <a:off x="806939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5" name="Shape 633"/>
          <p:cNvSpPr/>
          <p:nvPr/>
        </p:nvSpPr>
        <p:spPr>
          <a:xfrm>
            <a:off x="823764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6" name="Shape 634"/>
          <p:cNvSpPr/>
          <p:nvPr/>
        </p:nvSpPr>
        <p:spPr>
          <a:xfrm>
            <a:off x="84058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7" name="Shape 635"/>
          <p:cNvSpPr/>
          <p:nvPr/>
        </p:nvSpPr>
        <p:spPr>
          <a:xfrm>
            <a:off x="857414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8" name="Shape 636"/>
          <p:cNvSpPr/>
          <p:nvPr/>
        </p:nvSpPr>
        <p:spPr>
          <a:xfrm>
            <a:off x="87423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9" name="Shape 637"/>
          <p:cNvSpPr/>
          <p:nvPr/>
        </p:nvSpPr>
        <p:spPr>
          <a:xfrm>
            <a:off x="891064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0" name="Shape 638"/>
          <p:cNvSpPr/>
          <p:nvPr/>
        </p:nvSpPr>
        <p:spPr>
          <a:xfrm>
            <a:off x="907889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1" name="Shape 639"/>
          <p:cNvSpPr/>
          <p:nvPr/>
        </p:nvSpPr>
        <p:spPr>
          <a:xfrm>
            <a:off x="92471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2" name="Shape 640"/>
          <p:cNvSpPr/>
          <p:nvPr/>
        </p:nvSpPr>
        <p:spPr>
          <a:xfrm>
            <a:off x="941539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3" name="Shape 641"/>
          <p:cNvSpPr/>
          <p:nvPr/>
        </p:nvSpPr>
        <p:spPr>
          <a:xfrm>
            <a:off x="95836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4" name="Shape 642"/>
          <p:cNvSpPr/>
          <p:nvPr/>
        </p:nvSpPr>
        <p:spPr>
          <a:xfrm>
            <a:off x="975189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5" name="Shape 643"/>
          <p:cNvSpPr/>
          <p:nvPr/>
        </p:nvSpPr>
        <p:spPr>
          <a:xfrm>
            <a:off x="992014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6" name="Shape 644"/>
          <p:cNvSpPr/>
          <p:nvPr/>
        </p:nvSpPr>
        <p:spPr>
          <a:xfrm>
            <a:off x="100883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7" name="Shape 645"/>
          <p:cNvSpPr/>
          <p:nvPr/>
        </p:nvSpPr>
        <p:spPr>
          <a:xfrm>
            <a:off x="1025664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8" name="Shape 646"/>
          <p:cNvSpPr/>
          <p:nvPr/>
        </p:nvSpPr>
        <p:spPr>
          <a:xfrm>
            <a:off x="104248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9" name="Shape 647"/>
          <p:cNvSpPr/>
          <p:nvPr/>
        </p:nvSpPr>
        <p:spPr>
          <a:xfrm>
            <a:off x="1059314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0" name="Shape 648"/>
          <p:cNvSpPr/>
          <p:nvPr/>
        </p:nvSpPr>
        <p:spPr>
          <a:xfrm>
            <a:off x="1076139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1" name="Shape 649"/>
          <p:cNvSpPr/>
          <p:nvPr/>
        </p:nvSpPr>
        <p:spPr>
          <a:xfrm>
            <a:off x="109296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2" name="Shape 650"/>
          <p:cNvSpPr/>
          <p:nvPr/>
        </p:nvSpPr>
        <p:spPr>
          <a:xfrm>
            <a:off x="1109789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3" name="Shape 651"/>
          <p:cNvSpPr/>
          <p:nvPr/>
        </p:nvSpPr>
        <p:spPr>
          <a:xfrm>
            <a:off x="112661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4" name="Shape 652"/>
          <p:cNvSpPr/>
          <p:nvPr/>
        </p:nvSpPr>
        <p:spPr>
          <a:xfrm>
            <a:off x="1143438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5" name="Shape 653"/>
          <p:cNvSpPr/>
          <p:nvPr/>
        </p:nvSpPr>
        <p:spPr>
          <a:xfrm>
            <a:off x="1160263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6" name="Shape 654"/>
          <p:cNvSpPr/>
          <p:nvPr/>
        </p:nvSpPr>
        <p:spPr>
          <a:xfrm>
            <a:off x="117708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7" name="Shape 655"/>
          <p:cNvSpPr/>
          <p:nvPr/>
        </p:nvSpPr>
        <p:spPr>
          <a:xfrm>
            <a:off x="1193913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8" name="Shape 656"/>
          <p:cNvSpPr/>
          <p:nvPr/>
        </p:nvSpPr>
        <p:spPr>
          <a:xfrm>
            <a:off x="121073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9" name="Shape 657"/>
          <p:cNvSpPr/>
          <p:nvPr/>
        </p:nvSpPr>
        <p:spPr>
          <a:xfrm>
            <a:off x="-658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0" name="Shape 658"/>
          <p:cNvSpPr/>
          <p:nvPr/>
        </p:nvSpPr>
        <p:spPr>
          <a:xfrm>
            <a:off x="16166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1" name="Shape 659"/>
          <p:cNvSpPr/>
          <p:nvPr/>
        </p:nvSpPr>
        <p:spPr>
          <a:xfrm>
            <a:off x="32991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2" name="Shape 660"/>
          <p:cNvSpPr/>
          <p:nvPr/>
        </p:nvSpPr>
        <p:spPr>
          <a:xfrm>
            <a:off x="49816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3" name="Shape 661"/>
          <p:cNvSpPr/>
          <p:nvPr/>
        </p:nvSpPr>
        <p:spPr>
          <a:xfrm>
            <a:off x="66641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4" name="Shape 662"/>
          <p:cNvSpPr/>
          <p:nvPr/>
        </p:nvSpPr>
        <p:spPr>
          <a:xfrm>
            <a:off x="8346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5" name="Shape 663"/>
          <p:cNvSpPr/>
          <p:nvPr/>
        </p:nvSpPr>
        <p:spPr>
          <a:xfrm>
            <a:off x="100291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6" name="Shape 664"/>
          <p:cNvSpPr/>
          <p:nvPr/>
        </p:nvSpPr>
        <p:spPr>
          <a:xfrm>
            <a:off x="11711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7" name="Shape 665"/>
          <p:cNvSpPr/>
          <p:nvPr/>
        </p:nvSpPr>
        <p:spPr>
          <a:xfrm>
            <a:off x="133941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8" name="Shape 666"/>
          <p:cNvSpPr/>
          <p:nvPr/>
        </p:nvSpPr>
        <p:spPr>
          <a:xfrm>
            <a:off x="150766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9" name="Shape 667"/>
          <p:cNvSpPr/>
          <p:nvPr/>
        </p:nvSpPr>
        <p:spPr>
          <a:xfrm>
            <a:off x="16759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0" name="Shape 668"/>
          <p:cNvSpPr/>
          <p:nvPr/>
        </p:nvSpPr>
        <p:spPr>
          <a:xfrm>
            <a:off x="184416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1" name="Shape 669"/>
          <p:cNvSpPr/>
          <p:nvPr/>
        </p:nvSpPr>
        <p:spPr>
          <a:xfrm>
            <a:off x="20124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2" name="Shape 670"/>
          <p:cNvSpPr/>
          <p:nvPr/>
        </p:nvSpPr>
        <p:spPr>
          <a:xfrm>
            <a:off x="218066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3" name="Shape 671"/>
          <p:cNvSpPr/>
          <p:nvPr/>
        </p:nvSpPr>
        <p:spPr>
          <a:xfrm>
            <a:off x="234891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4" name="Shape 672"/>
          <p:cNvSpPr/>
          <p:nvPr/>
        </p:nvSpPr>
        <p:spPr>
          <a:xfrm>
            <a:off x="25171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5" name="Shape 673"/>
          <p:cNvSpPr/>
          <p:nvPr/>
        </p:nvSpPr>
        <p:spPr>
          <a:xfrm>
            <a:off x="268541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6" name="Shape 674"/>
          <p:cNvSpPr/>
          <p:nvPr/>
        </p:nvSpPr>
        <p:spPr>
          <a:xfrm>
            <a:off x="28536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7" name="Shape 675"/>
          <p:cNvSpPr/>
          <p:nvPr/>
        </p:nvSpPr>
        <p:spPr>
          <a:xfrm>
            <a:off x="302190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8" name="Shape 676"/>
          <p:cNvSpPr/>
          <p:nvPr/>
        </p:nvSpPr>
        <p:spPr>
          <a:xfrm>
            <a:off x="319015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9" name="Shape 677"/>
          <p:cNvSpPr/>
          <p:nvPr/>
        </p:nvSpPr>
        <p:spPr>
          <a:xfrm>
            <a:off x="33584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0" name="Shape 678"/>
          <p:cNvSpPr/>
          <p:nvPr/>
        </p:nvSpPr>
        <p:spPr>
          <a:xfrm>
            <a:off x="352665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1" name="Shape 679"/>
          <p:cNvSpPr/>
          <p:nvPr/>
        </p:nvSpPr>
        <p:spPr>
          <a:xfrm>
            <a:off x="36949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2" name="Shape 680"/>
          <p:cNvSpPr/>
          <p:nvPr/>
        </p:nvSpPr>
        <p:spPr>
          <a:xfrm>
            <a:off x="386315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3" name="Shape 681"/>
          <p:cNvSpPr/>
          <p:nvPr/>
        </p:nvSpPr>
        <p:spPr>
          <a:xfrm>
            <a:off x="403140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4" name="Shape 682"/>
          <p:cNvSpPr/>
          <p:nvPr/>
        </p:nvSpPr>
        <p:spPr>
          <a:xfrm>
            <a:off x="41996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5" name="Shape 683"/>
          <p:cNvSpPr/>
          <p:nvPr/>
        </p:nvSpPr>
        <p:spPr>
          <a:xfrm>
            <a:off x="436790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6" name="Shape 684"/>
          <p:cNvSpPr/>
          <p:nvPr/>
        </p:nvSpPr>
        <p:spPr>
          <a:xfrm>
            <a:off x="45361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7" name="Shape 685"/>
          <p:cNvSpPr/>
          <p:nvPr/>
        </p:nvSpPr>
        <p:spPr>
          <a:xfrm>
            <a:off x="470440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8" name="Shape 686"/>
          <p:cNvSpPr/>
          <p:nvPr/>
        </p:nvSpPr>
        <p:spPr>
          <a:xfrm>
            <a:off x="487265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9" name="Shape 687"/>
          <p:cNvSpPr/>
          <p:nvPr/>
        </p:nvSpPr>
        <p:spPr>
          <a:xfrm>
            <a:off x="50409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0" name="Shape 688"/>
          <p:cNvSpPr/>
          <p:nvPr/>
        </p:nvSpPr>
        <p:spPr>
          <a:xfrm>
            <a:off x="520915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1" name="Shape 689"/>
          <p:cNvSpPr/>
          <p:nvPr/>
        </p:nvSpPr>
        <p:spPr>
          <a:xfrm>
            <a:off x="53774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2" name="Shape 690"/>
          <p:cNvSpPr/>
          <p:nvPr/>
        </p:nvSpPr>
        <p:spPr>
          <a:xfrm>
            <a:off x="554565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3" name="Shape 691"/>
          <p:cNvSpPr/>
          <p:nvPr/>
        </p:nvSpPr>
        <p:spPr>
          <a:xfrm>
            <a:off x="571390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4" name="Shape 692"/>
          <p:cNvSpPr/>
          <p:nvPr/>
        </p:nvSpPr>
        <p:spPr>
          <a:xfrm>
            <a:off x="58821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5" name="Shape 693"/>
          <p:cNvSpPr/>
          <p:nvPr/>
        </p:nvSpPr>
        <p:spPr>
          <a:xfrm>
            <a:off x="605040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6" name="Shape 694"/>
          <p:cNvSpPr/>
          <p:nvPr/>
        </p:nvSpPr>
        <p:spPr>
          <a:xfrm>
            <a:off x="62186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7" name="Shape 695"/>
          <p:cNvSpPr/>
          <p:nvPr/>
        </p:nvSpPr>
        <p:spPr>
          <a:xfrm>
            <a:off x="638690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8" name="Shape 696"/>
          <p:cNvSpPr/>
          <p:nvPr/>
        </p:nvSpPr>
        <p:spPr>
          <a:xfrm>
            <a:off x="655515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9" name="Shape 697"/>
          <p:cNvSpPr/>
          <p:nvPr/>
        </p:nvSpPr>
        <p:spPr>
          <a:xfrm>
            <a:off x="67234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0" name="Shape 698"/>
          <p:cNvSpPr/>
          <p:nvPr/>
        </p:nvSpPr>
        <p:spPr>
          <a:xfrm>
            <a:off x="689165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1" name="Shape 699"/>
          <p:cNvSpPr/>
          <p:nvPr/>
        </p:nvSpPr>
        <p:spPr>
          <a:xfrm>
            <a:off x="70599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2" name="Shape 700"/>
          <p:cNvSpPr/>
          <p:nvPr/>
        </p:nvSpPr>
        <p:spPr>
          <a:xfrm>
            <a:off x="722814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3" name="Shape 701"/>
          <p:cNvSpPr/>
          <p:nvPr/>
        </p:nvSpPr>
        <p:spPr>
          <a:xfrm>
            <a:off x="739639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4" name="Shape 702"/>
          <p:cNvSpPr/>
          <p:nvPr/>
        </p:nvSpPr>
        <p:spPr>
          <a:xfrm>
            <a:off x="75646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5" name="Shape 703"/>
          <p:cNvSpPr/>
          <p:nvPr/>
        </p:nvSpPr>
        <p:spPr>
          <a:xfrm>
            <a:off x="773289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6" name="Shape 704"/>
          <p:cNvSpPr/>
          <p:nvPr/>
        </p:nvSpPr>
        <p:spPr>
          <a:xfrm>
            <a:off x="79011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7" name="Shape 705"/>
          <p:cNvSpPr/>
          <p:nvPr/>
        </p:nvSpPr>
        <p:spPr>
          <a:xfrm>
            <a:off x="806939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8" name="Shape 706"/>
          <p:cNvSpPr/>
          <p:nvPr/>
        </p:nvSpPr>
        <p:spPr>
          <a:xfrm>
            <a:off x="823764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9" name="Shape 707"/>
          <p:cNvSpPr/>
          <p:nvPr/>
        </p:nvSpPr>
        <p:spPr>
          <a:xfrm>
            <a:off x="84058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0" name="Shape 708"/>
          <p:cNvSpPr/>
          <p:nvPr/>
        </p:nvSpPr>
        <p:spPr>
          <a:xfrm>
            <a:off x="857414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1" name="Shape 709"/>
          <p:cNvSpPr/>
          <p:nvPr/>
        </p:nvSpPr>
        <p:spPr>
          <a:xfrm>
            <a:off x="87423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2" name="Shape 710"/>
          <p:cNvSpPr/>
          <p:nvPr/>
        </p:nvSpPr>
        <p:spPr>
          <a:xfrm>
            <a:off x="891064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3" name="Shape 711"/>
          <p:cNvSpPr/>
          <p:nvPr/>
        </p:nvSpPr>
        <p:spPr>
          <a:xfrm>
            <a:off x="907889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4" name="Shape 712"/>
          <p:cNvSpPr/>
          <p:nvPr/>
        </p:nvSpPr>
        <p:spPr>
          <a:xfrm>
            <a:off x="92471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5" name="Shape 713"/>
          <p:cNvSpPr/>
          <p:nvPr/>
        </p:nvSpPr>
        <p:spPr>
          <a:xfrm>
            <a:off x="941539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6" name="Shape 714"/>
          <p:cNvSpPr/>
          <p:nvPr/>
        </p:nvSpPr>
        <p:spPr>
          <a:xfrm>
            <a:off x="95836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7" name="Shape 715"/>
          <p:cNvSpPr/>
          <p:nvPr/>
        </p:nvSpPr>
        <p:spPr>
          <a:xfrm>
            <a:off x="975189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8" name="Shape 716"/>
          <p:cNvSpPr/>
          <p:nvPr/>
        </p:nvSpPr>
        <p:spPr>
          <a:xfrm>
            <a:off x="992014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9" name="Shape 717"/>
          <p:cNvSpPr/>
          <p:nvPr/>
        </p:nvSpPr>
        <p:spPr>
          <a:xfrm>
            <a:off x="100883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0" name="Shape 718"/>
          <p:cNvSpPr/>
          <p:nvPr/>
        </p:nvSpPr>
        <p:spPr>
          <a:xfrm>
            <a:off x="1025664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1" name="Shape 719"/>
          <p:cNvSpPr/>
          <p:nvPr/>
        </p:nvSpPr>
        <p:spPr>
          <a:xfrm>
            <a:off x="104248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2" name="Shape 720"/>
          <p:cNvSpPr/>
          <p:nvPr/>
        </p:nvSpPr>
        <p:spPr>
          <a:xfrm>
            <a:off x="1059314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3" name="Shape 721"/>
          <p:cNvSpPr/>
          <p:nvPr/>
        </p:nvSpPr>
        <p:spPr>
          <a:xfrm>
            <a:off x="1076139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4" name="Shape 722"/>
          <p:cNvSpPr/>
          <p:nvPr/>
        </p:nvSpPr>
        <p:spPr>
          <a:xfrm>
            <a:off x="109296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5" name="Shape 723"/>
          <p:cNvSpPr/>
          <p:nvPr/>
        </p:nvSpPr>
        <p:spPr>
          <a:xfrm>
            <a:off x="1109789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6" name="Shape 724"/>
          <p:cNvSpPr/>
          <p:nvPr/>
        </p:nvSpPr>
        <p:spPr>
          <a:xfrm>
            <a:off x="112661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7" name="Shape 725"/>
          <p:cNvSpPr/>
          <p:nvPr/>
        </p:nvSpPr>
        <p:spPr>
          <a:xfrm>
            <a:off x="1143438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8" name="Shape 726"/>
          <p:cNvSpPr/>
          <p:nvPr/>
        </p:nvSpPr>
        <p:spPr>
          <a:xfrm>
            <a:off x="1160263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9" name="Shape 727"/>
          <p:cNvSpPr/>
          <p:nvPr/>
        </p:nvSpPr>
        <p:spPr>
          <a:xfrm>
            <a:off x="117708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0" name="Shape 728"/>
          <p:cNvSpPr/>
          <p:nvPr/>
        </p:nvSpPr>
        <p:spPr>
          <a:xfrm>
            <a:off x="1193913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1" name="Shape 729"/>
          <p:cNvSpPr/>
          <p:nvPr/>
        </p:nvSpPr>
        <p:spPr>
          <a:xfrm>
            <a:off x="121073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2" name="Shape 730"/>
          <p:cNvSpPr/>
          <p:nvPr/>
        </p:nvSpPr>
        <p:spPr>
          <a:xfrm>
            <a:off x="-658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3" name="Shape 731"/>
          <p:cNvSpPr/>
          <p:nvPr/>
        </p:nvSpPr>
        <p:spPr>
          <a:xfrm>
            <a:off x="16166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4" name="Shape 732"/>
          <p:cNvSpPr/>
          <p:nvPr/>
        </p:nvSpPr>
        <p:spPr>
          <a:xfrm>
            <a:off x="32991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5" name="Shape 733"/>
          <p:cNvSpPr/>
          <p:nvPr/>
        </p:nvSpPr>
        <p:spPr>
          <a:xfrm>
            <a:off x="49816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6" name="Shape 734"/>
          <p:cNvSpPr/>
          <p:nvPr/>
        </p:nvSpPr>
        <p:spPr>
          <a:xfrm>
            <a:off x="66641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7" name="Shape 735"/>
          <p:cNvSpPr/>
          <p:nvPr/>
        </p:nvSpPr>
        <p:spPr>
          <a:xfrm>
            <a:off x="8346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8" name="Shape 736"/>
          <p:cNvSpPr/>
          <p:nvPr/>
        </p:nvSpPr>
        <p:spPr>
          <a:xfrm>
            <a:off x="100291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9" name="Shape 737"/>
          <p:cNvSpPr/>
          <p:nvPr/>
        </p:nvSpPr>
        <p:spPr>
          <a:xfrm>
            <a:off x="11711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0" name="Shape 738"/>
          <p:cNvSpPr/>
          <p:nvPr/>
        </p:nvSpPr>
        <p:spPr>
          <a:xfrm>
            <a:off x="133941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1" name="Shape 739"/>
          <p:cNvSpPr/>
          <p:nvPr/>
        </p:nvSpPr>
        <p:spPr>
          <a:xfrm>
            <a:off x="150766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2" name="Shape 740"/>
          <p:cNvSpPr/>
          <p:nvPr/>
        </p:nvSpPr>
        <p:spPr>
          <a:xfrm>
            <a:off x="16759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3" name="Shape 741"/>
          <p:cNvSpPr/>
          <p:nvPr/>
        </p:nvSpPr>
        <p:spPr>
          <a:xfrm>
            <a:off x="184416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4" name="Shape 742"/>
          <p:cNvSpPr/>
          <p:nvPr/>
        </p:nvSpPr>
        <p:spPr>
          <a:xfrm>
            <a:off x="20124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5" name="Shape 743"/>
          <p:cNvSpPr/>
          <p:nvPr/>
        </p:nvSpPr>
        <p:spPr>
          <a:xfrm>
            <a:off x="218066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6" name="Shape 744"/>
          <p:cNvSpPr/>
          <p:nvPr/>
        </p:nvSpPr>
        <p:spPr>
          <a:xfrm>
            <a:off x="234891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7" name="Shape 745"/>
          <p:cNvSpPr/>
          <p:nvPr/>
        </p:nvSpPr>
        <p:spPr>
          <a:xfrm>
            <a:off x="25171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8" name="Shape 746"/>
          <p:cNvSpPr/>
          <p:nvPr/>
        </p:nvSpPr>
        <p:spPr>
          <a:xfrm>
            <a:off x="268541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9" name="Shape 747"/>
          <p:cNvSpPr/>
          <p:nvPr/>
        </p:nvSpPr>
        <p:spPr>
          <a:xfrm>
            <a:off x="28536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0" name="Shape 748"/>
          <p:cNvSpPr/>
          <p:nvPr/>
        </p:nvSpPr>
        <p:spPr>
          <a:xfrm>
            <a:off x="302190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1" name="Shape 749"/>
          <p:cNvSpPr/>
          <p:nvPr/>
        </p:nvSpPr>
        <p:spPr>
          <a:xfrm>
            <a:off x="319015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2" name="Shape 750"/>
          <p:cNvSpPr/>
          <p:nvPr/>
        </p:nvSpPr>
        <p:spPr>
          <a:xfrm>
            <a:off x="33584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3" name="Shape 751"/>
          <p:cNvSpPr/>
          <p:nvPr/>
        </p:nvSpPr>
        <p:spPr>
          <a:xfrm>
            <a:off x="352665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4" name="Shape 752"/>
          <p:cNvSpPr/>
          <p:nvPr/>
        </p:nvSpPr>
        <p:spPr>
          <a:xfrm>
            <a:off x="36949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5" name="Shape 753"/>
          <p:cNvSpPr/>
          <p:nvPr/>
        </p:nvSpPr>
        <p:spPr>
          <a:xfrm>
            <a:off x="386315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6" name="Shape 754"/>
          <p:cNvSpPr/>
          <p:nvPr/>
        </p:nvSpPr>
        <p:spPr>
          <a:xfrm>
            <a:off x="403140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7" name="Shape 755"/>
          <p:cNvSpPr/>
          <p:nvPr/>
        </p:nvSpPr>
        <p:spPr>
          <a:xfrm>
            <a:off x="41996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8" name="Shape 756"/>
          <p:cNvSpPr/>
          <p:nvPr/>
        </p:nvSpPr>
        <p:spPr>
          <a:xfrm>
            <a:off x="436790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9" name="Shape 757"/>
          <p:cNvSpPr/>
          <p:nvPr/>
        </p:nvSpPr>
        <p:spPr>
          <a:xfrm>
            <a:off x="45361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0" name="Shape 758"/>
          <p:cNvSpPr/>
          <p:nvPr/>
        </p:nvSpPr>
        <p:spPr>
          <a:xfrm>
            <a:off x="470440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1" name="Shape 759"/>
          <p:cNvSpPr/>
          <p:nvPr/>
        </p:nvSpPr>
        <p:spPr>
          <a:xfrm>
            <a:off x="487265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2" name="Shape 760"/>
          <p:cNvSpPr/>
          <p:nvPr/>
        </p:nvSpPr>
        <p:spPr>
          <a:xfrm>
            <a:off x="50409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3" name="Shape 761"/>
          <p:cNvSpPr/>
          <p:nvPr/>
        </p:nvSpPr>
        <p:spPr>
          <a:xfrm>
            <a:off x="520915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4" name="Shape 762"/>
          <p:cNvSpPr/>
          <p:nvPr/>
        </p:nvSpPr>
        <p:spPr>
          <a:xfrm>
            <a:off x="53774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5" name="Shape 763"/>
          <p:cNvSpPr/>
          <p:nvPr/>
        </p:nvSpPr>
        <p:spPr>
          <a:xfrm>
            <a:off x="554565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6" name="Shape 764"/>
          <p:cNvSpPr/>
          <p:nvPr/>
        </p:nvSpPr>
        <p:spPr>
          <a:xfrm>
            <a:off x="571390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7" name="Shape 765"/>
          <p:cNvSpPr/>
          <p:nvPr/>
        </p:nvSpPr>
        <p:spPr>
          <a:xfrm>
            <a:off x="58821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8" name="Shape 766"/>
          <p:cNvSpPr/>
          <p:nvPr/>
        </p:nvSpPr>
        <p:spPr>
          <a:xfrm>
            <a:off x="605040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9" name="Shape 767"/>
          <p:cNvSpPr/>
          <p:nvPr/>
        </p:nvSpPr>
        <p:spPr>
          <a:xfrm>
            <a:off x="62186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0" name="Shape 768"/>
          <p:cNvSpPr/>
          <p:nvPr/>
        </p:nvSpPr>
        <p:spPr>
          <a:xfrm>
            <a:off x="638690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1" name="Shape 769"/>
          <p:cNvSpPr/>
          <p:nvPr/>
        </p:nvSpPr>
        <p:spPr>
          <a:xfrm>
            <a:off x="655515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2" name="Shape 770"/>
          <p:cNvSpPr/>
          <p:nvPr/>
        </p:nvSpPr>
        <p:spPr>
          <a:xfrm>
            <a:off x="67234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3" name="Shape 771"/>
          <p:cNvSpPr/>
          <p:nvPr/>
        </p:nvSpPr>
        <p:spPr>
          <a:xfrm>
            <a:off x="689165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4" name="Shape 772"/>
          <p:cNvSpPr/>
          <p:nvPr/>
        </p:nvSpPr>
        <p:spPr>
          <a:xfrm>
            <a:off x="70599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5" name="Shape 773"/>
          <p:cNvSpPr/>
          <p:nvPr/>
        </p:nvSpPr>
        <p:spPr>
          <a:xfrm>
            <a:off x="722814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6" name="Shape 774"/>
          <p:cNvSpPr/>
          <p:nvPr/>
        </p:nvSpPr>
        <p:spPr>
          <a:xfrm>
            <a:off x="739639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7" name="Shape 775"/>
          <p:cNvSpPr/>
          <p:nvPr/>
        </p:nvSpPr>
        <p:spPr>
          <a:xfrm>
            <a:off x="75646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8" name="Shape 776"/>
          <p:cNvSpPr/>
          <p:nvPr/>
        </p:nvSpPr>
        <p:spPr>
          <a:xfrm>
            <a:off x="773289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9" name="Shape 777"/>
          <p:cNvSpPr/>
          <p:nvPr/>
        </p:nvSpPr>
        <p:spPr>
          <a:xfrm>
            <a:off x="79011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0" name="Shape 778"/>
          <p:cNvSpPr/>
          <p:nvPr/>
        </p:nvSpPr>
        <p:spPr>
          <a:xfrm>
            <a:off x="806939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1" name="Shape 779"/>
          <p:cNvSpPr/>
          <p:nvPr/>
        </p:nvSpPr>
        <p:spPr>
          <a:xfrm>
            <a:off x="823764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2" name="Shape 780"/>
          <p:cNvSpPr/>
          <p:nvPr/>
        </p:nvSpPr>
        <p:spPr>
          <a:xfrm>
            <a:off x="84058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3" name="Shape 781"/>
          <p:cNvSpPr/>
          <p:nvPr/>
        </p:nvSpPr>
        <p:spPr>
          <a:xfrm>
            <a:off x="857414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4" name="Shape 782"/>
          <p:cNvSpPr/>
          <p:nvPr/>
        </p:nvSpPr>
        <p:spPr>
          <a:xfrm>
            <a:off x="87423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5" name="Shape 783"/>
          <p:cNvSpPr/>
          <p:nvPr/>
        </p:nvSpPr>
        <p:spPr>
          <a:xfrm>
            <a:off x="891064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6" name="Shape 784"/>
          <p:cNvSpPr/>
          <p:nvPr/>
        </p:nvSpPr>
        <p:spPr>
          <a:xfrm>
            <a:off x="907889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7" name="Shape 785"/>
          <p:cNvSpPr/>
          <p:nvPr/>
        </p:nvSpPr>
        <p:spPr>
          <a:xfrm>
            <a:off x="92471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8" name="Shape 786"/>
          <p:cNvSpPr/>
          <p:nvPr/>
        </p:nvSpPr>
        <p:spPr>
          <a:xfrm>
            <a:off x="941539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9" name="Shape 787"/>
          <p:cNvSpPr/>
          <p:nvPr/>
        </p:nvSpPr>
        <p:spPr>
          <a:xfrm>
            <a:off x="95836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0" name="Shape 788"/>
          <p:cNvSpPr/>
          <p:nvPr/>
        </p:nvSpPr>
        <p:spPr>
          <a:xfrm>
            <a:off x="975189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1" name="Shape 789"/>
          <p:cNvSpPr/>
          <p:nvPr/>
        </p:nvSpPr>
        <p:spPr>
          <a:xfrm>
            <a:off x="992014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2" name="Shape 790"/>
          <p:cNvSpPr/>
          <p:nvPr/>
        </p:nvSpPr>
        <p:spPr>
          <a:xfrm>
            <a:off x="100883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3" name="Shape 791"/>
          <p:cNvSpPr/>
          <p:nvPr/>
        </p:nvSpPr>
        <p:spPr>
          <a:xfrm>
            <a:off x="1025664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4" name="Shape 792"/>
          <p:cNvSpPr/>
          <p:nvPr/>
        </p:nvSpPr>
        <p:spPr>
          <a:xfrm>
            <a:off x="104248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5" name="Shape 793"/>
          <p:cNvSpPr/>
          <p:nvPr/>
        </p:nvSpPr>
        <p:spPr>
          <a:xfrm>
            <a:off x="1059314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6" name="Shape 794"/>
          <p:cNvSpPr/>
          <p:nvPr/>
        </p:nvSpPr>
        <p:spPr>
          <a:xfrm>
            <a:off x="1076139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7" name="Shape 795"/>
          <p:cNvSpPr/>
          <p:nvPr/>
        </p:nvSpPr>
        <p:spPr>
          <a:xfrm>
            <a:off x="109296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8" name="Shape 796"/>
          <p:cNvSpPr/>
          <p:nvPr/>
        </p:nvSpPr>
        <p:spPr>
          <a:xfrm>
            <a:off x="1109789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9" name="Shape 797"/>
          <p:cNvSpPr/>
          <p:nvPr/>
        </p:nvSpPr>
        <p:spPr>
          <a:xfrm>
            <a:off x="112661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0" name="Shape 798"/>
          <p:cNvSpPr/>
          <p:nvPr/>
        </p:nvSpPr>
        <p:spPr>
          <a:xfrm>
            <a:off x="1143438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1" name="Shape 799"/>
          <p:cNvSpPr/>
          <p:nvPr/>
        </p:nvSpPr>
        <p:spPr>
          <a:xfrm>
            <a:off x="1160263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2" name="Shape 800"/>
          <p:cNvSpPr/>
          <p:nvPr/>
        </p:nvSpPr>
        <p:spPr>
          <a:xfrm>
            <a:off x="117708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3" name="Shape 801"/>
          <p:cNvSpPr/>
          <p:nvPr/>
        </p:nvSpPr>
        <p:spPr>
          <a:xfrm>
            <a:off x="1193913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4" name="Shape 802"/>
          <p:cNvSpPr/>
          <p:nvPr/>
        </p:nvSpPr>
        <p:spPr>
          <a:xfrm>
            <a:off x="121073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5" name="Shape 803"/>
          <p:cNvSpPr/>
          <p:nvPr/>
        </p:nvSpPr>
        <p:spPr>
          <a:xfrm>
            <a:off x="-658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6" name="Shape 804"/>
          <p:cNvSpPr/>
          <p:nvPr/>
        </p:nvSpPr>
        <p:spPr>
          <a:xfrm>
            <a:off x="16166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7" name="Shape 805"/>
          <p:cNvSpPr/>
          <p:nvPr/>
        </p:nvSpPr>
        <p:spPr>
          <a:xfrm>
            <a:off x="32991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8" name="Shape 806"/>
          <p:cNvSpPr/>
          <p:nvPr/>
        </p:nvSpPr>
        <p:spPr>
          <a:xfrm>
            <a:off x="49816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9" name="Shape 807"/>
          <p:cNvSpPr/>
          <p:nvPr/>
        </p:nvSpPr>
        <p:spPr>
          <a:xfrm>
            <a:off x="66641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0" name="Shape 808"/>
          <p:cNvSpPr/>
          <p:nvPr/>
        </p:nvSpPr>
        <p:spPr>
          <a:xfrm>
            <a:off x="8346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1" name="Shape 809"/>
          <p:cNvSpPr/>
          <p:nvPr/>
        </p:nvSpPr>
        <p:spPr>
          <a:xfrm>
            <a:off x="100291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2" name="Shape 810"/>
          <p:cNvSpPr/>
          <p:nvPr/>
        </p:nvSpPr>
        <p:spPr>
          <a:xfrm>
            <a:off x="11711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3" name="Shape 811"/>
          <p:cNvSpPr/>
          <p:nvPr/>
        </p:nvSpPr>
        <p:spPr>
          <a:xfrm>
            <a:off x="133941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4" name="Shape 812"/>
          <p:cNvSpPr/>
          <p:nvPr/>
        </p:nvSpPr>
        <p:spPr>
          <a:xfrm>
            <a:off x="150766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5" name="Shape 813"/>
          <p:cNvSpPr/>
          <p:nvPr/>
        </p:nvSpPr>
        <p:spPr>
          <a:xfrm>
            <a:off x="16759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6" name="Shape 814"/>
          <p:cNvSpPr/>
          <p:nvPr/>
        </p:nvSpPr>
        <p:spPr>
          <a:xfrm>
            <a:off x="184416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7" name="Shape 815"/>
          <p:cNvSpPr/>
          <p:nvPr/>
        </p:nvSpPr>
        <p:spPr>
          <a:xfrm>
            <a:off x="20124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8" name="Shape 816"/>
          <p:cNvSpPr/>
          <p:nvPr/>
        </p:nvSpPr>
        <p:spPr>
          <a:xfrm>
            <a:off x="218066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9" name="Shape 817"/>
          <p:cNvSpPr/>
          <p:nvPr/>
        </p:nvSpPr>
        <p:spPr>
          <a:xfrm>
            <a:off x="234891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0" name="Shape 818"/>
          <p:cNvSpPr/>
          <p:nvPr/>
        </p:nvSpPr>
        <p:spPr>
          <a:xfrm>
            <a:off x="25171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1" name="Shape 819"/>
          <p:cNvSpPr/>
          <p:nvPr/>
        </p:nvSpPr>
        <p:spPr>
          <a:xfrm>
            <a:off x="268541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2" name="Shape 820"/>
          <p:cNvSpPr/>
          <p:nvPr/>
        </p:nvSpPr>
        <p:spPr>
          <a:xfrm>
            <a:off x="28536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3" name="Shape 821"/>
          <p:cNvSpPr/>
          <p:nvPr/>
        </p:nvSpPr>
        <p:spPr>
          <a:xfrm>
            <a:off x="302190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4" name="Shape 822"/>
          <p:cNvSpPr/>
          <p:nvPr/>
        </p:nvSpPr>
        <p:spPr>
          <a:xfrm>
            <a:off x="319015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5" name="Shape 823"/>
          <p:cNvSpPr/>
          <p:nvPr/>
        </p:nvSpPr>
        <p:spPr>
          <a:xfrm>
            <a:off x="33584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6" name="Shape 824"/>
          <p:cNvSpPr/>
          <p:nvPr/>
        </p:nvSpPr>
        <p:spPr>
          <a:xfrm>
            <a:off x="352665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7" name="Shape 825"/>
          <p:cNvSpPr/>
          <p:nvPr/>
        </p:nvSpPr>
        <p:spPr>
          <a:xfrm>
            <a:off x="36949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8" name="Shape 826"/>
          <p:cNvSpPr/>
          <p:nvPr/>
        </p:nvSpPr>
        <p:spPr>
          <a:xfrm>
            <a:off x="386315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9" name="Shape 827"/>
          <p:cNvSpPr/>
          <p:nvPr/>
        </p:nvSpPr>
        <p:spPr>
          <a:xfrm>
            <a:off x="403140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0" name="Shape 828"/>
          <p:cNvSpPr/>
          <p:nvPr/>
        </p:nvSpPr>
        <p:spPr>
          <a:xfrm>
            <a:off x="41996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1" name="Shape 829"/>
          <p:cNvSpPr/>
          <p:nvPr/>
        </p:nvSpPr>
        <p:spPr>
          <a:xfrm>
            <a:off x="436790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2" name="Shape 830"/>
          <p:cNvSpPr/>
          <p:nvPr/>
        </p:nvSpPr>
        <p:spPr>
          <a:xfrm>
            <a:off x="45361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3" name="Shape 831"/>
          <p:cNvSpPr/>
          <p:nvPr/>
        </p:nvSpPr>
        <p:spPr>
          <a:xfrm>
            <a:off x="470440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4" name="Shape 832"/>
          <p:cNvSpPr/>
          <p:nvPr/>
        </p:nvSpPr>
        <p:spPr>
          <a:xfrm>
            <a:off x="487265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5" name="Shape 833"/>
          <p:cNvSpPr/>
          <p:nvPr/>
        </p:nvSpPr>
        <p:spPr>
          <a:xfrm>
            <a:off x="50409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6" name="Shape 834"/>
          <p:cNvSpPr/>
          <p:nvPr/>
        </p:nvSpPr>
        <p:spPr>
          <a:xfrm>
            <a:off x="520915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7" name="Shape 835"/>
          <p:cNvSpPr/>
          <p:nvPr/>
        </p:nvSpPr>
        <p:spPr>
          <a:xfrm>
            <a:off x="53774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8" name="Shape 836"/>
          <p:cNvSpPr/>
          <p:nvPr/>
        </p:nvSpPr>
        <p:spPr>
          <a:xfrm>
            <a:off x="554565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9" name="Shape 837"/>
          <p:cNvSpPr/>
          <p:nvPr/>
        </p:nvSpPr>
        <p:spPr>
          <a:xfrm>
            <a:off x="571390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0" name="Shape 838"/>
          <p:cNvSpPr/>
          <p:nvPr/>
        </p:nvSpPr>
        <p:spPr>
          <a:xfrm>
            <a:off x="58821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1" name="Shape 839"/>
          <p:cNvSpPr/>
          <p:nvPr/>
        </p:nvSpPr>
        <p:spPr>
          <a:xfrm>
            <a:off x="605040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2" name="Shape 840"/>
          <p:cNvSpPr/>
          <p:nvPr/>
        </p:nvSpPr>
        <p:spPr>
          <a:xfrm>
            <a:off x="62186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3" name="Shape 841"/>
          <p:cNvSpPr/>
          <p:nvPr/>
        </p:nvSpPr>
        <p:spPr>
          <a:xfrm>
            <a:off x="638690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4" name="Shape 842"/>
          <p:cNvSpPr/>
          <p:nvPr/>
        </p:nvSpPr>
        <p:spPr>
          <a:xfrm>
            <a:off x="655515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5" name="Shape 843"/>
          <p:cNvSpPr/>
          <p:nvPr/>
        </p:nvSpPr>
        <p:spPr>
          <a:xfrm>
            <a:off x="67234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6" name="Shape 844"/>
          <p:cNvSpPr/>
          <p:nvPr/>
        </p:nvSpPr>
        <p:spPr>
          <a:xfrm>
            <a:off x="689165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7" name="Shape 845"/>
          <p:cNvSpPr/>
          <p:nvPr/>
        </p:nvSpPr>
        <p:spPr>
          <a:xfrm>
            <a:off x="70599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8" name="Shape 846"/>
          <p:cNvSpPr/>
          <p:nvPr/>
        </p:nvSpPr>
        <p:spPr>
          <a:xfrm>
            <a:off x="722814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9" name="Shape 847"/>
          <p:cNvSpPr/>
          <p:nvPr/>
        </p:nvSpPr>
        <p:spPr>
          <a:xfrm>
            <a:off x="739639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0" name="Shape 848"/>
          <p:cNvSpPr/>
          <p:nvPr/>
        </p:nvSpPr>
        <p:spPr>
          <a:xfrm>
            <a:off x="75646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1" name="Shape 849"/>
          <p:cNvSpPr/>
          <p:nvPr/>
        </p:nvSpPr>
        <p:spPr>
          <a:xfrm>
            <a:off x="773289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2" name="Shape 850"/>
          <p:cNvSpPr/>
          <p:nvPr/>
        </p:nvSpPr>
        <p:spPr>
          <a:xfrm>
            <a:off x="79011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3" name="Shape 851"/>
          <p:cNvSpPr/>
          <p:nvPr/>
        </p:nvSpPr>
        <p:spPr>
          <a:xfrm>
            <a:off x="806939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4" name="Shape 852"/>
          <p:cNvSpPr/>
          <p:nvPr/>
        </p:nvSpPr>
        <p:spPr>
          <a:xfrm>
            <a:off x="823764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5" name="Shape 853"/>
          <p:cNvSpPr/>
          <p:nvPr/>
        </p:nvSpPr>
        <p:spPr>
          <a:xfrm>
            <a:off x="84058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6" name="Shape 854"/>
          <p:cNvSpPr/>
          <p:nvPr/>
        </p:nvSpPr>
        <p:spPr>
          <a:xfrm>
            <a:off x="857414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7" name="Shape 855"/>
          <p:cNvSpPr/>
          <p:nvPr/>
        </p:nvSpPr>
        <p:spPr>
          <a:xfrm>
            <a:off x="87423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8" name="Shape 856"/>
          <p:cNvSpPr/>
          <p:nvPr/>
        </p:nvSpPr>
        <p:spPr>
          <a:xfrm>
            <a:off x="891064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9" name="Shape 857"/>
          <p:cNvSpPr/>
          <p:nvPr/>
        </p:nvSpPr>
        <p:spPr>
          <a:xfrm>
            <a:off x="907889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0" name="Shape 858"/>
          <p:cNvSpPr/>
          <p:nvPr/>
        </p:nvSpPr>
        <p:spPr>
          <a:xfrm>
            <a:off x="92471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1" name="Shape 859"/>
          <p:cNvSpPr/>
          <p:nvPr/>
        </p:nvSpPr>
        <p:spPr>
          <a:xfrm>
            <a:off x="941539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2" name="Shape 860"/>
          <p:cNvSpPr/>
          <p:nvPr/>
        </p:nvSpPr>
        <p:spPr>
          <a:xfrm>
            <a:off x="95836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3" name="Shape 861"/>
          <p:cNvSpPr/>
          <p:nvPr/>
        </p:nvSpPr>
        <p:spPr>
          <a:xfrm>
            <a:off x="975189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4" name="Shape 862"/>
          <p:cNvSpPr/>
          <p:nvPr/>
        </p:nvSpPr>
        <p:spPr>
          <a:xfrm>
            <a:off x="992014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5" name="Shape 863"/>
          <p:cNvSpPr/>
          <p:nvPr/>
        </p:nvSpPr>
        <p:spPr>
          <a:xfrm>
            <a:off x="100883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6" name="Shape 864"/>
          <p:cNvSpPr/>
          <p:nvPr/>
        </p:nvSpPr>
        <p:spPr>
          <a:xfrm>
            <a:off x="1025664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7" name="Shape 865"/>
          <p:cNvSpPr/>
          <p:nvPr/>
        </p:nvSpPr>
        <p:spPr>
          <a:xfrm>
            <a:off x="104248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8" name="Shape 866"/>
          <p:cNvSpPr/>
          <p:nvPr/>
        </p:nvSpPr>
        <p:spPr>
          <a:xfrm>
            <a:off x="1059314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9" name="Shape 867"/>
          <p:cNvSpPr/>
          <p:nvPr/>
        </p:nvSpPr>
        <p:spPr>
          <a:xfrm>
            <a:off x="1076139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0" name="Shape 868"/>
          <p:cNvSpPr/>
          <p:nvPr/>
        </p:nvSpPr>
        <p:spPr>
          <a:xfrm>
            <a:off x="109296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1" name="Shape 869"/>
          <p:cNvSpPr/>
          <p:nvPr/>
        </p:nvSpPr>
        <p:spPr>
          <a:xfrm>
            <a:off x="1109789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2" name="Shape 870"/>
          <p:cNvSpPr/>
          <p:nvPr/>
        </p:nvSpPr>
        <p:spPr>
          <a:xfrm>
            <a:off x="112661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3" name="Shape 871"/>
          <p:cNvSpPr/>
          <p:nvPr/>
        </p:nvSpPr>
        <p:spPr>
          <a:xfrm>
            <a:off x="1143438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4" name="Shape 872"/>
          <p:cNvSpPr/>
          <p:nvPr/>
        </p:nvSpPr>
        <p:spPr>
          <a:xfrm>
            <a:off x="1160263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5" name="Shape 873"/>
          <p:cNvSpPr/>
          <p:nvPr/>
        </p:nvSpPr>
        <p:spPr>
          <a:xfrm>
            <a:off x="117708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6" name="Shape 874"/>
          <p:cNvSpPr/>
          <p:nvPr/>
        </p:nvSpPr>
        <p:spPr>
          <a:xfrm>
            <a:off x="1193913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7" name="Shape 875"/>
          <p:cNvSpPr/>
          <p:nvPr/>
        </p:nvSpPr>
        <p:spPr>
          <a:xfrm>
            <a:off x="121073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8" name="Shape 876"/>
          <p:cNvSpPr/>
          <p:nvPr/>
        </p:nvSpPr>
        <p:spPr>
          <a:xfrm>
            <a:off x="-658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9" name="Shape 877"/>
          <p:cNvSpPr/>
          <p:nvPr/>
        </p:nvSpPr>
        <p:spPr>
          <a:xfrm>
            <a:off x="16166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0" name="Shape 878"/>
          <p:cNvSpPr/>
          <p:nvPr/>
        </p:nvSpPr>
        <p:spPr>
          <a:xfrm>
            <a:off x="32991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1" name="Shape 879"/>
          <p:cNvSpPr/>
          <p:nvPr/>
        </p:nvSpPr>
        <p:spPr>
          <a:xfrm>
            <a:off x="49816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2" name="Shape 880"/>
          <p:cNvSpPr/>
          <p:nvPr/>
        </p:nvSpPr>
        <p:spPr>
          <a:xfrm>
            <a:off x="66641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3" name="Shape 881"/>
          <p:cNvSpPr/>
          <p:nvPr/>
        </p:nvSpPr>
        <p:spPr>
          <a:xfrm>
            <a:off x="8346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4" name="Shape 882"/>
          <p:cNvSpPr/>
          <p:nvPr/>
        </p:nvSpPr>
        <p:spPr>
          <a:xfrm>
            <a:off x="100291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5" name="Shape 883"/>
          <p:cNvSpPr/>
          <p:nvPr/>
        </p:nvSpPr>
        <p:spPr>
          <a:xfrm>
            <a:off x="11711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6" name="Shape 884"/>
          <p:cNvSpPr/>
          <p:nvPr/>
        </p:nvSpPr>
        <p:spPr>
          <a:xfrm>
            <a:off x="133941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7" name="Shape 885"/>
          <p:cNvSpPr/>
          <p:nvPr/>
        </p:nvSpPr>
        <p:spPr>
          <a:xfrm>
            <a:off x="150766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8" name="Shape 886"/>
          <p:cNvSpPr/>
          <p:nvPr/>
        </p:nvSpPr>
        <p:spPr>
          <a:xfrm>
            <a:off x="16759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9" name="Shape 887"/>
          <p:cNvSpPr/>
          <p:nvPr/>
        </p:nvSpPr>
        <p:spPr>
          <a:xfrm>
            <a:off x="184416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0" name="Shape 888"/>
          <p:cNvSpPr/>
          <p:nvPr/>
        </p:nvSpPr>
        <p:spPr>
          <a:xfrm>
            <a:off x="20124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1" name="Shape 889"/>
          <p:cNvSpPr/>
          <p:nvPr/>
        </p:nvSpPr>
        <p:spPr>
          <a:xfrm>
            <a:off x="218066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2" name="Shape 890"/>
          <p:cNvSpPr/>
          <p:nvPr/>
        </p:nvSpPr>
        <p:spPr>
          <a:xfrm>
            <a:off x="234891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3" name="Shape 891"/>
          <p:cNvSpPr/>
          <p:nvPr/>
        </p:nvSpPr>
        <p:spPr>
          <a:xfrm>
            <a:off x="25171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4" name="Shape 892"/>
          <p:cNvSpPr/>
          <p:nvPr/>
        </p:nvSpPr>
        <p:spPr>
          <a:xfrm>
            <a:off x="268541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5" name="Shape 893"/>
          <p:cNvSpPr/>
          <p:nvPr/>
        </p:nvSpPr>
        <p:spPr>
          <a:xfrm>
            <a:off x="28536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6" name="Shape 894"/>
          <p:cNvSpPr/>
          <p:nvPr/>
        </p:nvSpPr>
        <p:spPr>
          <a:xfrm>
            <a:off x="302190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7" name="Shape 895"/>
          <p:cNvSpPr/>
          <p:nvPr/>
        </p:nvSpPr>
        <p:spPr>
          <a:xfrm>
            <a:off x="319015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8" name="Shape 896"/>
          <p:cNvSpPr/>
          <p:nvPr/>
        </p:nvSpPr>
        <p:spPr>
          <a:xfrm>
            <a:off x="33584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9" name="Shape 897"/>
          <p:cNvSpPr/>
          <p:nvPr/>
        </p:nvSpPr>
        <p:spPr>
          <a:xfrm>
            <a:off x="352665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0" name="Shape 898"/>
          <p:cNvSpPr/>
          <p:nvPr/>
        </p:nvSpPr>
        <p:spPr>
          <a:xfrm>
            <a:off x="36949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1" name="Shape 899"/>
          <p:cNvSpPr/>
          <p:nvPr/>
        </p:nvSpPr>
        <p:spPr>
          <a:xfrm>
            <a:off x="386315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2" name="Shape 900"/>
          <p:cNvSpPr/>
          <p:nvPr/>
        </p:nvSpPr>
        <p:spPr>
          <a:xfrm>
            <a:off x="403140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3" name="Shape 901"/>
          <p:cNvSpPr/>
          <p:nvPr/>
        </p:nvSpPr>
        <p:spPr>
          <a:xfrm>
            <a:off x="41996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4" name="Shape 902"/>
          <p:cNvSpPr/>
          <p:nvPr/>
        </p:nvSpPr>
        <p:spPr>
          <a:xfrm>
            <a:off x="436790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5" name="Shape 903"/>
          <p:cNvSpPr/>
          <p:nvPr/>
        </p:nvSpPr>
        <p:spPr>
          <a:xfrm>
            <a:off x="45361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6" name="Shape 904"/>
          <p:cNvSpPr/>
          <p:nvPr/>
        </p:nvSpPr>
        <p:spPr>
          <a:xfrm>
            <a:off x="470440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7" name="Shape 905"/>
          <p:cNvSpPr/>
          <p:nvPr/>
        </p:nvSpPr>
        <p:spPr>
          <a:xfrm>
            <a:off x="487265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8" name="Shape 906"/>
          <p:cNvSpPr/>
          <p:nvPr/>
        </p:nvSpPr>
        <p:spPr>
          <a:xfrm>
            <a:off x="50409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9" name="Shape 907"/>
          <p:cNvSpPr/>
          <p:nvPr/>
        </p:nvSpPr>
        <p:spPr>
          <a:xfrm>
            <a:off x="520915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0" name="Shape 908"/>
          <p:cNvSpPr/>
          <p:nvPr/>
        </p:nvSpPr>
        <p:spPr>
          <a:xfrm>
            <a:off x="53774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1" name="Shape 909"/>
          <p:cNvSpPr/>
          <p:nvPr/>
        </p:nvSpPr>
        <p:spPr>
          <a:xfrm>
            <a:off x="554565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2" name="Shape 910"/>
          <p:cNvSpPr/>
          <p:nvPr/>
        </p:nvSpPr>
        <p:spPr>
          <a:xfrm>
            <a:off x="571390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3" name="Shape 911"/>
          <p:cNvSpPr/>
          <p:nvPr/>
        </p:nvSpPr>
        <p:spPr>
          <a:xfrm>
            <a:off x="58821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4" name="Shape 912"/>
          <p:cNvSpPr/>
          <p:nvPr/>
        </p:nvSpPr>
        <p:spPr>
          <a:xfrm>
            <a:off x="605040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5" name="Shape 913"/>
          <p:cNvSpPr/>
          <p:nvPr/>
        </p:nvSpPr>
        <p:spPr>
          <a:xfrm>
            <a:off x="62186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6" name="Shape 914"/>
          <p:cNvSpPr/>
          <p:nvPr/>
        </p:nvSpPr>
        <p:spPr>
          <a:xfrm>
            <a:off x="638690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7" name="Shape 915"/>
          <p:cNvSpPr/>
          <p:nvPr/>
        </p:nvSpPr>
        <p:spPr>
          <a:xfrm>
            <a:off x="655515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8" name="Shape 916"/>
          <p:cNvSpPr/>
          <p:nvPr/>
        </p:nvSpPr>
        <p:spPr>
          <a:xfrm>
            <a:off x="67234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9" name="Shape 917"/>
          <p:cNvSpPr/>
          <p:nvPr/>
        </p:nvSpPr>
        <p:spPr>
          <a:xfrm>
            <a:off x="689165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0" name="Shape 918"/>
          <p:cNvSpPr/>
          <p:nvPr/>
        </p:nvSpPr>
        <p:spPr>
          <a:xfrm>
            <a:off x="70599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1" name="Shape 919"/>
          <p:cNvSpPr/>
          <p:nvPr/>
        </p:nvSpPr>
        <p:spPr>
          <a:xfrm>
            <a:off x="722814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2" name="Shape 920"/>
          <p:cNvSpPr/>
          <p:nvPr/>
        </p:nvSpPr>
        <p:spPr>
          <a:xfrm>
            <a:off x="739639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3" name="Shape 921"/>
          <p:cNvSpPr/>
          <p:nvPr/>
        </p:nvSpPr>
        <p:spPr>
          <a:xfrm>
            <a:off x="75646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4" name="Shape 922"/>
          <p:cNvSpPr/>
          <p:nvPr/>
        </p:nvSpPr>
        <p:spPr>
          <a:xfrm>
            <a:off x="773289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5" name="Shape 923"/>
          <p:cNvSpPr/>
          <p:nvPr/>
        </p:nvSpPr>
        <p:spPr>
          <a:xfrm>
            <a:off x="79011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6" name="Shape 924"/>
          <p:cNvSpPr/>
          <p:nvPr/>
        </p:nvSpPr>
        <p:spPr>
          <a:xfrm>
            <a:off x="806939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7" name="Shape 925"/>
          <p:cNvSpPr/>
          <p:nvPr/>
        </p:nvSpPr>
        <p:spPr>
          <a:xfrm>
            <a:off x="823764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8" name="Shape 926"/>
          <p:cNvSpPr/>
          <p:nvPr/>
        </p:nvSpPr>
        <p:spPr>
          <a:xfrm>
            <a:off x="84058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9" name="Shape 927"/>
          <p:cNvSpPr/>
          <p:nvPr/>
        </p:nvSpPr>
        <p:spPr>
          <a:xfrm>
            <a:off x="857414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0" name="Shape 928"/>
          <p:cNvSpPr/>
          <p:nvPr/>
        </p:nvSpPr>
        <p:spPr>
          <a:xfrm>
            <a:off x="87423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1" name="Shape 929"/>
          <p:cNvSpPr/>
          <p:nvPr/>
        </p:nvSpPr>
        <p:spPr>
          <a:xfrm>
            <a:off x="891064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2" name="Shape 930"/>
          <p:cNvSpPr/>
          <p:nvPr/>
        </p:nvSpPr>
        <p:spPr>
          <a:xfrm>
            <a:off x="907889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3" name="Shape 931"/>
          <p:cNvSpPr/>
          <p:nvPr/>
        </p:nvSpPr>
        <p:spPr>
          <a:xfrm>
            <a:off x="92471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4" name="Shape 932"/>
          <p:cNvSpPr/>
          <p:nvPr/>
        </p:nvSpPr>
        <p:spPr>
          <a:xfrm>
            <a:off x="941539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5" name="Shape 933"/>
          <p:cNvSpPr/>
          <p:nvPr/>
        </p:nvSpPr>
        <p:spPr>
          <a:xfrm>
            <a:off x="95836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6" name="Shape 934"/>
          <p:cNvSpPr/>
          <p:nvPr/>
        </p:nvSpPr>
        <p:spPr>
          <a:xfrm>
            <a:off x="975189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7" name="Shape 935"/>
          <p:cNvSpPr/>
          <p:nvPr/>
        </p:nvSpPr>
        <p:spPr>
          <a:xfrm>
            <a:off x="992014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8" name="Shape 936"/>
          <p:cNvSpPr/>
          <p:nvPr/>
        </p:nvSpPr>
        <p:spPr>
          <a:xfrm>
            <a:off x="100883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9" name="Shape 937"/>
          <p:cNvSpPr/>
          <p:nvPr/>
        </p:nvSpPr>
        <p:spPr>
          <a:xfrm>
            <a:off x="1025664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0" name="Shape 938"/>
          <p:cNvSpPr/>
          <p:nvPr/>
        </p:nvSpPr>
        <p:spPr>
          <a:xfrm>
            <a:off x="104248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1" name="Shape 939"/>
          <p:cNvSpPr/>
          <p:nvPr/>
        </p:nvSpPr>
        <p:spPr>
          <a:xfrm>
            <a:off x="1059314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2" name="Shape 940"/>
          <p:cNvSpPr/>
          <p:nvPr/>
        </p:nvSpPr>
        <p:spPr>
          <a:xfrm>
            <a:off x="1076139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3" name="Shape 941"/>
          <p:cNvSpPr/>
          <p:nvPr/>
        </p:nvSpPr>
        <p:spPr>
          <a:xfrm>
            <a:off x="109296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4" name="Shape 942"/>
          <p:cNvSpPr/>
          <p:nvPr/>
        </p:nvSpPr>
        <p:spPr>
          <a:xfrm>
            <a:off x="1109789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5" name="Shape 943"/>
          <p:cNvSpPr/>
          <p:nvPr/>
        </p:nvSpPr>
        <p:spPr>
          <a:xfrm>
            <a:off x="112661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6" name="Shape 944"/>
          <p:cNvSpPr/>
          <p:nvPr/>
        </p:nvSpPr>
        <p:spPr>
          <a:xfrm>
            <a:off x="1143438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7" name="Shape 945"/>
          <p:cNvSpPr/>
          <p:nvPr/>
        </p:nvSpPr>
        <p:spPr>
          <a:xfrm>
            <a:off x="1160263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8" name="Shape 946"/>
          <p:cNvSpPr/>
          <p:nvPr/>
        </p:nvSpPr>
        <p:spPr>
          <a:xfrm>
            <a:off x="117708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9" name="Shape 947"/>
          <p:cNvSpPr/>
          <p:nvPr/>
        </p:nvSpPr>
        <p:spPr>
          <a:xfrm>
            <a:off x="1193913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0" name="Shape 948"/>
          <p:cNvSpPr/>
          <p:nvPr/>
        </p:nvSpPr>
        <p:spPr>
          <a:xfrm>
            <a:off x="121073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1" name="Shape 949"/>
          <p:cNvSpPr/>
          <p:nvPr/>
        </p:nvSpPr>
        <p:spPr>
          <a:xfrm>
            <a:off x="-658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2" name="Shape 950"/>
          <p:cNvSpPr/>
          <p:nvPr/>
        </p:nvSpPr>
        <p:spPr>
          <a:xfrm>
            <a:off x="16166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3" name="Shape 951"/>
          <p:cNvSpPr/>
          <p:nvPr/>
        </p:nvSpPr>
        <p:spPr>
          <a:xfrm>
            <a:off x="32991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4" name="Shape 952"/>
          <p:cNvSpPr/>
          <p:nvPr/>
        </p:nvSpPr>
        <p:spPr>
          <a:xfrm>
            <a:off x="49816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5" name="Shape 953"/>
          <p:cNvSpPr/>
          <p:nvPr/>
        </p:nvSpPr>
        <p:spPr>
          <a:xfrm>
            <a:off x="66641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6" name="Shape 954"/>
          <p:cNvSpPr/>
          <p:nvPr/>
        </p:nvSpPr>
        <p:spPr>
          <a:xfrm>
            <a:off x="8346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7" name="Shape 955"/>
          <p:cNvSpPr/>
          <p:nvPr/>
        </p:nvSpPr>
        <p:spPr>
          <a:xfrm>
            <a:off x="100291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8" name="Shape 956"/>
          <p:cNvSpPr/>
          <p:nvPr/>
        </p:nvSpPr>
        <p:spPr>
          <a:xfrm>
            <a:off x="11711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9" name="Shape 957"/>
          <p:cNvSpPr/>
          <p:nvPr/>
        </p:nvSpPr>
        <p:spPr>
          <a:xfrm>
            <a:off x="133941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0" name="Shape 958"/>
          <p:cNvSpPr/>
          <p:nvPr/>
        </p:nvSpPr>
        <p:spPr>
          <a:xfrm>
            <a:off x="150766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1" name="Shape 959"/>
          <p:cNvSpPr/>
          <p:nvPr/>
        </p:nvSpPr>
        <p:spPr>
          <a:xfrm>
            <a:off x="16759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2" name="Shape 960"/>
          <p:cNvSpPr/>
          <p:nvPr/>
        </p:nvSpPr>
        <p:spPr>
          <a:xfrm>
            <a:off x="184416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3" name="Shape 961"/>
          <p:cNvSpPr/>
          <p:nvPr/>
        </p:nvSpPr>
        <p:spPr>
          <a:xfrm>
            <a:off x="20124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4" name="Shape 962"/>
          <p:cNvSpPr/>
          <p:nvPr/>
        </p:nvSpPr>
        <p:spPr>
          <a:xfrm>
            <a:off x="218066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5" name="Shape 963"/>
          <p:cNvSpPr/>
          <p:nvPr/>
        </p:nvSpPr>
        <p:spPr>
          <a:xfrm>
            <a:off x="234891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6" name="Shape 964"/>
          <p:cNvSpPr/>
          <p:nvPr/>
        </p:nvSpPr>
        <p:spPr>
          <a:xfrm>
            <a:off x="25171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7" name="Shape 965"/>
          <p:cNvSpPr/>
          <p:nvPr/>
        </p:nvSpPr>
        <p:spPr>
          <a:xfrm>
            <a:off x="268541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8" name="Shape 966"/>
          <p:cNvSpPr/>
          <p:nvPr/>
        </p:nvSpPr>
        <p:spPr>
          <a:xfrm>
            <a:off x="28536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9" name="Shape 967"/>
          <p:cNvSpPr/>
          <p:nvPr/>
        </p:nvSpPr>
        <p:spPr>
          <a:xfrm>
            <a:off x="302190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0" name="Shape 968"/>
          <p:cNvSpPr/>
          <p:nvPr/>
        </p:nvSpPr>
        <p:spPr>
          <a:xfrm>
            <a:off x="319015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1" name="Shape 969"/>
          <p:cNvSpPr/>
          <p:nvPr/>
        </p:nvSpPr>
        <p:spPr>
          <a:xfrm>
            <a:off x="33584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2" name="Shape 970"/>
          <p:cNvSpPr/>
          <p:nvPr/>
        </p:nvSpPr>
        <p:spPr>
          <a:xfrm>
            <a:off x="352665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3" name="Shape 971"/>
          <p:cNvSpPr/>
          <p:nvPr/>
        </p:nvSpPr>
        <p:spPr>
          <a:xfrm>
            <a:off x="36949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4" name="Shape 972"/>
          <p:cNvSpPr/>
          <p:nvPr/>
        </p:nvSpPr>
        <p:spPr>
          <a:xfrm>
            <a:off x="386315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5" name="Shape 973"/>
          <p:cNvSpPr/>
          <p:nvPr/>
        </p:nvSpPr>
        <p:spPr>
          <a:xfrm>
            <a:off x="403140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6" name="Shape 974"/>
          <p:cNvSpPr/>
          <p:nvPr/>
        </p:nvSpPr>
        <p:spPr>
          <a:xfrm>
            <a:off x="41996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7" name="Shape 975"/>
          <p:cNvSpPr/>
          <p:nvPr/>
        </p:nvSpPr>
        <p:spPr>
          <a:xfrm>
            <a:off x="436790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8" name="Shape 976"/>
          <p:cNvSpPr/>
          <p:nvPr/>
        </p:nvSpPr>
        <p:spPr>
          <a:xfrm>
            <a:off x="45361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9" name="Shape 977"/>
          <p:cNvSpPr/>
          <p:nvPr/>
        </p:nvSpPr>
        <p:spPr>
          <a:xfrm>
            <a:off x="470440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0" name="Shape 978"/>
          <p:cNvSpPr/>
          <p:nvPr/>
        </p:nvSpPr>
        <p:spPr>
          <a:xfrm>
            <a:off x="487265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1" name="Shape 979"/>
          <p:cNvSpPr/>
          <p:nvPr/>
        </p:nvSpPr>
        <p:spPr>
          <a:xfrm>
            <a:off x="50409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2" name="Shape 980"/>
          <p:cNvSpPr/>
          <p:nvPr/>
        </p:nvSpPr>
        <p:spPr>
          <a:xfrm>
            <a:off x="520915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3" name="Shape 981"/>
          <p:cNvSpPr/>
          <p:nvPr/>
        </p:nvSpPr>
        <p:spPr>
          <a:xfrm>
            <a:off x="53774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4" name="Shape 982"/>
          <p:cNvSpPr/>
          <p:nvPr/>
        </p:nvSpPr>
        <p:spPr>
          <a:xfrm>
            <a:off x="554565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5" name="Shape 983"/>
          <p:cNvSpPr/>
          <p:nvPr/>
        </p:nvSpPr>
        <p:spPr>
          <a:xfrm>
            <a:off x="571390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6" name="Shape 984"/>
          <p:cNvSpPr/>
          <p:nvPr/>
        </p:nvSpPr>
        <p:spPr>
          <a:xfrm>
            <a:off x="58821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7" name="Shape 985"/>
          <p:cNvSpPr/>
          <p:nvPr/>
        </p:nvSpPr>
        <p:spPr>
          <a:xfrm>
            <a:off x="605040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8" name="Shape 986"/>
          <p:cNvSpPr/>
          <p:nvPr/>
        </p:nvSpPr>
        <p:spPr>
          <a:xfrm>
            <a:off x="62186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9" name="Shape 987"/>
          <p:cNvSpPr/>
          <p:nvPr/>
        </p:nvSpPr>
        <p:spPr>
          <a:xfrm>
            <a:off x="638690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0" name="Shape 988"/>
          <p:cNvSpPr/>
          <p:nvPr/>
        </p:nvSpPr>
        <p:spPr>
          <a:xfrm>
            <a:off x="655515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1" name="Shape 989"/>
          <p:cNvSpPr/>
          <p:nvPr/>
        </p:nvSpPr>
        <p:spPr>
          <a:xfrm>
            <a:off x="67234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2" name="Shape 990"/>
          <p:cNvSpPr/>
          <p:nvPr/>
        </p:nvSpPr>
        <p:spPr>
          <a:xfrm>
            <a:off x="689165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3" name="Shape 991"/>
          <p:cNvSpPr/>
          <p:nvPr/>
        </p:nvSpPr>
        <p:spPr>
          <a:xfrm>
            <a:off x="70599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4" name="Shape 992"/>
          <p:cNvSpPr/>
          <p:nvPr/>
        </p:nvSpPr>
        <p:spPr>
          <a:xfrm>
            <a:off x="722814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5" name="Shape 993"/>
          <p:cNvSpPr/>
          <p:nvPr/>
        </p:nvSpPr>
        <p:spPr>
          <a:xfrm>
            <a:off x="739639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6" name="Shape 994"/>
          <p:cNvSpPr/>
          <p:nvPr/>
        </p:nvSpPr>
        <p:spPr>
          <a:xfrm>
            <a:off x="75646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7" name="Shape 995"/>
          <p:cNvSpPr/>
          <p:nvPr/>
        </p:nvSpPr>
        <p:spPr>
          <a:xfrm>
            <a:off x="773289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8" name="Shape 996"/>
          <p:cNvSpPr/>
          <p:nvPr/>
        </p:nvSpPr>
        <p:spPr>
          <a:xfrm>
            <a:off x="79011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9" name="Shape 997"/>
          <p:cNvSpPr/>
          <p:nvPr/>
        </p:nvSpPr>
        <p:spPr>
          <a:xfrm>
            <a:off x="806939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0" name="Shape 998"/>
          <p:cNvSpPr/>
          <p:nvPr/>
        </p:nvSpPr>
        <p:spPr>
          <a:xfrm>
            <a:off x="823764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1" name="Shape 999"/>
          <p:cNvSpPr/>
          <p:nvPr/>
        </p:nvSpPr>
        <p:spPr>
          <a:xfrm>
            <a:off x="84058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2" name="Shape 1000"/>
          <p:cNvSpPr/>
          <p:nvPr/>
        </p:nvSpPr>
        <p:spPr>
          <a:xfrm>
            <a:off x="857414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3" name="Shape 1001"/>
          <p:cNvSpPr/>
          <p:nvPr/>
        </p:nvSpPr>
        <p:spPr>
          <a:xfrm>
            <a:off x="87423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4" name="Shape 1002"/>
          <p:cNvSpPr/>
          <p:nvPr/>
        </p:nvSpPr>
        <p:spPr>
          <a:xfrm>
            <a:off x="891064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5" name="Shape 1003"/>
          <p:cNvSpPr/>
          <p:nvPr/>
        </p:nvSpPr>
        <p:spPr>
          <a:xfrm>
            <a:off x="907889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6" name="Shape 1004"/>
          <p:cNvSpPr/>
          <p:nvPr/>
        </p:nvSpPr>
        <p:spPr>
          <a:xfrm>
            <a:off x="92471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7" name="Shape 1005"/>
          <p:cNvSpPr/>
          <p:nvPr/>
        </p:nvSpPr>
        <p:spPr>
          <a:xfrm>
            <a:off x="941539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8" name="Shape 1006"/>
          <p:cNvSpPr/>
          <p:nvPr/>
        </p:nvSpPr>
        <p:spPr>
          <a:xfrm>
            <a:off x="95836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9" name="Shape 1007"/>
          <p:cNvSpPr/>
          <p:nvPr/>
        </p:nvSpPr>
        <p:spPr>
          <a:xfrm>
            <a:off x="975189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0" name="Shape 1008"/>
          <p:cNvSpPr/>
          <p:nvPr/>
        </p:nvSpPr>
        <p:spPr>
          <a:xfrm>
            <a:off x="992014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1" name="Shape 1009"/>
          <p:cNvSpPr/>
          <p:nvPr/>
        </p:nvSpPr>
        <p:spPr>
          <a:xfrm>
            <a:off x="100883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2" name="Shape 1010"/>
          <p:cNvSpPr/>
          <p:nvPr/>
        </p:nvSpPr>
        <p:spPr>
          <a:xfrm>
            <a:off x="1025664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3" name="Shape 1011"/>
          <p:cNvSpPr/>
          <p:nvPr/>
        </p:nvSpPr>
        <p:spPr>
          <a:xfrm>
            <a:off x="104248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4" name="Shape 1012"/>
          <p:cNvSpPr/>
          <p:nvPr/>
        </p:nvSpPr>
        <p:spPr>
          <a:xfrm>
            <a:off x="1059314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5" name="Shape 1013"/>
          <p:cNvSpPr/>
          <p:nvPr/>
        </p:nvSpPr>
        <p:spPr>
          <a:xfrm>
            <a:off x="1076139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6" name="Shape 1014"/>
          <p:cNvSpPr/>
          <p:nvPr/>
        </p:nvSpPr>
        <p:spPr>
          <a:xfrm>
            <a:off x="109296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7" name="Shape 1015"/>
          <p:cNvSpPr/>
          <p:nvPr/>
        </p:nvSpPr>
        <p:spPr>
          <a:xfrm>
            <a:off x="1109789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8" name="Shape 1016"/>
          <p:cNvSpPr/>
          <p:nvPr/>
        </p:nvSpPr>
        <p:spPr>
          <a:xfrm>
            <a:off x="112661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9" name="Shape 1017"/>
          <p:cNvSpPr/>
          <p:nvPr/>
        </p:nvSpPr>
        <p:spPr>
          <a:xfrm>
            <a:off x="1143438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0" name="Shape 1018"/>
          <p:cNvSpPr/>
          <p:nvPr/>
        </p:nvSpPr>
        <p:spPr>
          <a:xfrm>
            <a:off x="1160263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1" name="Shape 1019"/>
          <p:cNvSpPr/>
          <p:nvPr/>
        </p:nvSpPr>
        <p:spPr>
          <a:xfrm>
            <a:off x="117708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2" name="Shape 1020"/>
          <p:cNvSpPr/>
          <p:nvPr/>
        </p:nvSpPr>
        <p:spPr>
          <a:xfrm>
            <a:off x="1193913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3" name="Shape 1021"/>
          <p:cNvSpPr/>
          <p:nvPr/>
        </p:nvSpPr>
        <p:spPr>
          <a:xfrm>
            <a:off x="121073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4" name="Shape 1022"/>
          <p:cNvSpPr/>
          <p:nvPr/>
        </p:nvSpPr>
        <p:spPr>
          <a:xfrm>
            <a:off x="-658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5" name="Shape 1023"/>
          <p:cNvSpPr/>
          <p:nvPr/>
        </p:nvSpPr>
        <p:spPr>
          <a:xfrm>
            <a:off x="16166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6" name="Shape 1024"/>
          <p:cNvSpPr/>
          <p:nvPr/>
        </p:nvSpPr>
        <p:spPr>
          <a:xfrm>
            <a:off x="32991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7" name="Shape 1025"/>
          <p:cNvSpPr/>
          <p:nvPr/>
        </p:nvSpPr>
        <p:spPr>
          <a:xfrm>
            <a:off x="49816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8" name="Shape 1026"/>
          <p:cNvSpPr/>
          <p:nvPr/>
        </p:nvSpPr>
        <p:spPr>
          <a:xfrm>
            <a:off x="66641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9" name="Shape 1027"/>
          <p:cNvSpPr/>
          <p:nvPr/>
        </p:nvSpPr>
        <p:spPr>
          <a:xfrm>
            <a:off x="8346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0" name="Shape 1028"/>
          <p:cNvSpPr/>
          <p:nvPr/>
        </p:nvSpPr>
        <p:spPr>
          <a:xfrm>
            <a:off x="100291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1" name="Shape 1029"/>
          <p:cNvSpPr/>
          <p:nvPr/>
        </p:nvSpPr>
        <p:spPr>
          <a:xfrm>
            <a:off x="11711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2" name="Shape 1030"/>
          <p:cNvSpPr/>
          <p:nvPr/>
        </p:nvSpPr>
        <p:spPr>
          <a:xfrm>
            <a:off x="133941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3" name="Shape 1031"/>
          <p:cNvSpPr/>
          <p:nvPr/>
        </p:nvSpPr>
        <p:spPr>
          <a:xfrm>
            <a:off x="150766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4" name="Shape 1032"/>
          <p:cNvSpPr/>
          <p:nvPr/>
        </p:nvSpPr>
        <p:spPr>
          <a:xfrm>
            <a:off x="16759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5" name="Shape 1033"/>
          <p:cNvSpPr/>
          <p:nvPr/>
        </p:nvSpPr>
        <p:spPr>
          <a:xfrm>
            <a:off x="184416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6" name="Shape 1034"/>
          <p:cNvSpPr/>
          <p:nvPr/>
        </p:nvSpPr>
        <p:spPr>
          <a:xfrm>
            <a:off x="20124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7" name="Shape 1035"/>
          <p:cNvSpPr/>
          <p:nvPr/>
        </p:nvSpPr>
        <p:spPr>
          <a:xfrm>
            <a:off x="218066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8" name="Shape 1036"/>
          <p:cNvSpPr/>
          <p:nvPr/>
        </p:nvSpPr>
        <p:spPr>
          <a:xfrm>
            <a:off x="234891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9" name="Shape 1037"/>
          <p:cNvSpPr/>
          <p:nvPr/>
        </p:nvSpPr>
        <p:spPr>
          <a:xfrm>
            <a:off x="25171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0" name="Shape 1038"/>
          <p:cNvSpPr/>
          <p:nvPr/>
        </p:nvSpPr>
        <p:spPr>
          <a:xfrm>
            <a:off x="268541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1" name="Shape 1039"/>
          <p:cNvSpPr/>
          <p:nvPr/>
        </p:nvSpPr>
        <p:spPr>
          <a:xfrm>
            <a:off x="28536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2" name="Shape 1040"/>
          <p:cNvSpPr/>
          <p:nvPr/>
        </p:nvSpPr>
        <p:spPr>
          <a:xfrm>
            <a:off x="302190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3" name="Shape 1041"/>
          <p:cNvSpPr/>
          <p:nvPr/>
        </p:nvSpPr>
        <p:spPr>
          <a:xfrm>
            <a:off x="319015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4" name="Shape 1042"/>
          <p:cNvSpPr/>
          <p:nvPr/>
        </p:nvSpPr>
        <p:spPr>
          <a:xfrm>
            <a:off x="33584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5" name="Shape 1043"/>
          <p:cNvSpPr/>
          <p:nvPr/>
        </p:nvSpPr>
        <p:spPr>
          <a:xfrm>
            <a:off x="352665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6" name="Shape 1044"/>
          <p:cNvSpPr/>
          <p:nvPr/>
        </p:nvSpPr>
        <p:spPr>
          <a:xfrm>
            <a:off x="36949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7" name="Shape 1045"/>
          <p:cNvSpPr/>
          <p:nvPr/>
        </p:nvSpPr>
        <p:spPr>
          <a:xfrm>
            <a:off x="386315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8" name="Shape 1046"/>
          <p:cNvSpPr/>
          <p:nvPr/>
        </p:nvSpPr>
        <p:spPr>
          <a:xfrm>
            <a:off x="403140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9" name="Shape 1047"/>
          <p:cNvSpPr/>
          <p:nvPr/>
        </p:nvSpPr>
        <p:spPr>
          <a:xfrm>
            <a:off x="41996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0" name="Shape 1048"/>
          <p:cNvSpPr/>
          <p:nvPr/>
        </p:nvSpPr>
        <p:spPr>
          <a:xfrm>
            <a:off x="436790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1" name="Shape 1049"/>
          <p:cNvSpPr/>
          <p:nvPr/>
        </p:nvSpPr>
        <p:spPr>
          <a:xfrm>
            <a:off x="45361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2" name="Shape 1050"/>
          <p:cNvSpPr/>
          <p:nvPr/>
        </p:nvSpPr>
        <p:spPr>
          <a:xfrm>
            <a:off x="470440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3" name="Shape 1051"/>
          <p:cNvSpPr/>
          <p:nvPr/>
        </p:nvSpPr>
        <p:spPr>
          <a:xfrm>
            <a:off x="487265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4" name="Shape 1052"/>
          <p:cNvSpPr/>
          <p:nvPr/>
        </p:nvSpPr>
        <p:spPr>
          <a:xfrm>
            <a:off x="50409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5" name="Shape 1053"/>
          <p:cNvSpPr/>
          <p:nvPr/>
        </p:nvSpPr>
        <p:spPr>
          <a:xfrm>
            <a:off x="520915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6" name="Shape 1054"/>
          <p:cNvSpPr/>
          <p:nvPr/>
        </p:nvSpPr>
        <p:spPr>
          <a:xfrm>
            <a:off x="53774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7" name="Shape 1055"/>
          <p:cNvSpPr/>
          <p:nvPr/>
        </p:nvSpPr>
        <p:spPr>
          <a:xfrm>
            <a:off x="554565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8" name="Shape 1056"/>
          <p:cNvSpPr/>
          <p:nvPr/>
        </p:nvSpPr>
        <p:spPr>
          <a:xfrm>
            <a:off x="571390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9" name="Shape 1057"/>
          <p:cNvSpPr/>
          <p:nvPr/>
        </p:nvSpPr>
        <p:spPr>
          <a:xfrm>
            <a:off x="58821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0" name="Shape 1058"/>
          <p:cNvSpPr/>
          <p:nvPr/>
        </p:nvSpPr>
        <p:spPr>
          <a:xfrm>
            <a:off x="605040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1" name="Shape 1059"/>
          <p:cNvSpPr/>
          <p:nvPr/>
        </p:nvSpPr>
        <p:spPr>
          <a:xfrm>
            <a:off x="62186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2" name="Shape 1060"/>
          <p:cNvSpPr/>
          <p:nvPr/>
        </p:nvSpPr>
        <p:spPr>
          <a:xfrm>
            <a:off x="638690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3" name="Shape 1061"/>
          <p:cNvSpPr/>
          <p:nvPr/>
        </p:nvSpPr>
        <p:spPr>
          <a:xfrm>
            <a:off x="655515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4" name="Shape 1062"/>
          <p:cNvSpPr/>
          <p:nvPr/>
        </p:nvSpPr>
        <p:spPr>
          <a:xfrm>
            <a:off x="67234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5" name="Shape 1063"/>
          <p:cNvSpPr/>
          <p:nvPr/>
        </p:nvSpPr>
        <p:spPr>
          <a:xfrm>
            <a:off x="689165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6" name="Shape 1064"/>
          <p:cNvSpPr/>
          <p:nvPr/>
        </p:nvSpPr>
        <p:spPr>
          <a:xfrm>
            <a:off x="70599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7" name="Shape 1065"/>
          <p:cNvSpPr/>
          <p:nvPr/>
        </p:nvSpPr>
        <p:spPr>
          <a:xfrm>
            <a:off x="722814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8" name="Shape 1066"/>
          <p:cNvSpPr/>
          <p:nvPr/>
        </p:nvSpPr>
        <p:spPr>
          <a:xfrm>
            <a:off x="739639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9" name="Shape 1067"/>
          <p:cNvSpPr/>
          <p:nvPr/>
        </p:nvSpPr>
        <p:spPr>
          <a:xfrm>
            <a:off x="75646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0" name="Shape 1068"/>
          <p:cNvSpPr/>
          <p:nvPr/>
        </p:nvSpPr>
        <p:spPr>
          <a:xfrm>
            <a:off x="773289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1" name="Shape 1069"/>
          <p:cNvSpPr/>
          <p:nvPr/>
        </p:nvSpPr>
        <p:spPr>
          <a:xfrm>
            <a:off x="79011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2" name="Shape 1070"/>
          <p:cNvSpPr/>
          <p:nvPr/>
        </p:nvSpPr>
        <p:spPr>
          <a:xfrm>
            <a:off x="806939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3" name="Shape 1071"/>
          <p:cNvSpPr/>
          <p:nvPr/>
        </p:nvSpPr>
        <p:spPr>
          <a:xfrm>
            <a:off x="823764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4" name="Shape 1072"/>
          <p:cNvSpPr/>
          <p:nvPr/>
        </p:nvSpPr>
        <p:spPr>
          <a:xfrm>
            <a:off x="84058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5" name="Shape 1073"/>
          <p:cNvSpPr/>
          <p:nvPr/>
        </p:nvSpPr>
        <p:spPr>
          <a:xfrm>
            <a:off x="857414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6" name="Shape 1074"/>
          <p:cNvSpPr/>
          <p:nvPr/>
        </p:nvSpPr>
        <p:spPr>
          <a:xfrm>
            <a:off x="87423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7" name="Shape 1075"/>
          <p:cNvSpPr/>
          <p:nvPr/>
        </p:nvSpPr>
        <p:spPr>
          <a:xfrm>
            <a:off x="891064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8" name="Shape 1076"/>
          <p:cNvSpPr/>
          <p:nvPr/>
        </p:nvSpPr>
        <p:spPr>
          <a:xfrm>
            <a:off x="907889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9" name="Shape 1077"/>
          <p:cNvSpPr/>
          <p:nvPr/>
        </p:nvSpPr>
        <p:spPr>
          <a:xfrm>
            <a:off x="92471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0" name="Shape 1078"/>
          <p:cNvSpPr/>
          <p:nvPr/>
        </p:nvSpPr>
        <p:spPr>
          <a:xfrm>
            <a:off x="941539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1" name="Shape 1079"/>
          <p:cNvSpPr/>
          <p:nvPr/>
        </p:nvSpPr>
        <p:spPr>
          <a:xfrm>
            <a:off x="95836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2" name="Shape 1080"/>
          <p:cNvSpPr/>
          <p:nvPr/>
        </p:nvSpPr>
        <p:spPr>
          <a:xfrm>
            <a:off x="975189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3" name="Shape 1081"/>
          <p:cNvSpPr/>
          <p:nvPr/>
        </p:nvSpPr>
        <p:spPr>
          <a:xfrm>
            <a:off x="992014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4" name="Shape 1082"/>
          <p:cNvSpPr/>
          <p:nvPr/>
        </p:nvSpPr>
        <p:spPr>
          <a:xfrm>
            <a:off x="100883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5" name="Shape 1083"/>
          <p:cNvSpPr/>
          <p:nvPr/>
        </p:nvSpPr>
        <p:spPr>
          <a:xfrm>
            <a:off x="1025664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6" name="Shape 1084"/>
          <p:cNvSpPr/>
          <p:nvPr/>
        </p:nvSpPr>
        <p:spPr>
          <a:xfrm>
            <a:off x="104248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7" name="Shape 1085"/>
          <p:cNvSpPr/>
          <p:nvPr/>
        </p:nvSpPr>
        <p:spPr>
          <a:xfrm>
            <a:off x="1059314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8" name="Shape 1086"/>
          <p:cNvSpPr/>
          <p:nvPr/>
        </p:nvSpPr>
        <p:spPr>
          <a:xfrm>
            <a:off x="1076139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9" name="Shape 1087"/>
          <p:cNvSpPr/>
          <p:nvPr/>
        </p:nvSpPr>
        <p:spPr>
          <a:xfrm>
            <a:off x="109296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0" name="Shape 1088"/>
          <p:cNvSpPr/>
          <p:nvPr/>
        </p:nvSpPr>
        <p:spPr>
          <a:xfrm>
            <a:off x="1109789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1" name="Shape 1089"/>
          <p:cNvSpPr/>
          <p:nvPr/>
        </p:nvSpPr>
        <p:spPr>
          <a:xfrm>
            <a:off x="112661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2" name="Shape 1090"/>
          <p:cNvSpPr/>
          <p:nvPr/>
        </p:nvSpPr>
        <p:spPr>
          <a:xfrm>
            <a:off x="1143438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3" name="Shape 1091"/>
          <p:cNvSpPr/>
          <p:nvPr/>
        </p:nvSpPr>
        <p:spPr>
          <a:xfrm>
            <a:off x="1160263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4" name="Shape 1092"/>
          <p:cNvSpPr/>
          <p:nvPr/>
        </p:nvSpPr>
        <p:spPr>
          <a:xfrm>
            <a:off x="117708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5" name="Shape 1093"/>
          <p:cNvSpPr/>
          <p:nvPr/>
        </p:nvSpPr>
        <p:spPr>
          <a:xfrm>
            <a:off x="1193913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6" name="Shape 1094"/>
          <p:cNvSpPr/>
          <p:nvPr/>
        </p:nvSpPr>
        <p:spPr>
          <a:xfrm>
            <a:off x="121073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7" name="Shape 1095"/>
          <p:cNvSpPr/>
          <p:nvPr/>
        </p:nvSpPr>
        <p:spPr>
          <a:xfrm>
            <a:off x="-658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8" name="Shape 1096"/>
          <p:cNvSpPr/>
          <p:nvPr/>
        </p:nvSpPr>
        <p:spPr>
          <a:xfrm>
            <a:off x="16166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9" name="Shape 1097"/>
          <p:cNvSpPr/>
          <p:nvPr/>
        </p:nvSpPr>
        <p:spPr>
          <a:xfrm>
            <a:off x="32991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0" name="Shape 1098"/>
          <p:cNvSpPr/>
          <p:nvPr/>
        </p:nvSpPr>
        <p:spPr>
          <a:xfrm>
            <a:off x="49816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1" name="Shape 1099"/>
          <p:cNvSpPr/>
          <p:nvPr/>
        </p:nvSpPr>
        <p:spPr>
          <a:xfrm>
            <a:off x="66641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2" name="Shape 1100"/>
          <p:cNvSpPr/>
          <p:nvPr/>
        </p:nvSpPr>
        <p:spPr>
          <a:xfrm>
            <a:off x="8346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3" name="Shape 1101"/>
          <p:cNvSpPr/>
          <p:nvPr/>
        </p:nvSpPr>
        <p:spPr>
          <a:xfrm>
            <a:off x="100291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4" name="Shape 1102"/>
          <p:cNvSpPr/>
          <p:nvPr/>
        </p:nvSpPr>
        <p:spPr>
          <a:xfrm>
            <a:off x="11711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5" name="Shape 1103"/>
          <p:cNvSpPr/>
          <p:nvPr/>
        </p:nvSpPr>
        <p:spPr>
          <a:xfrm>
            <a:off x="133941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6" name="Shape 1104"/>
          <p:cNvSpPr/>
          <p:nvPr/>
        </p:nvSpPr>
        <p:spPr>
          <a:xfrm>
            <a:off x="150766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7" name="Shape 1105"/>
          <p:cNvSpPr/>
          <p:nvPr/>
        </p:nvSpPr>
        <p:spPr>
          <a:xfrm>
            <a:off x="16759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8" name="Shape 1106"/>
          <p:cNvSpPr/>
          <p:nvPr/>
        </p:nvSpPr>
        <p:spPr>
          <a:xfrm>
            <a:off x="184416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9" name="Shape 1107"/>
          <p:cNvSpPr/>
          <p:nvPr/>
        </p:nvSpPr>
        <p:spPr>
          <a:xfrm>
            <a:off x="20124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0" name="Shape 1108"/>
          <p:cNvSpPr/>
          <p:nvPr/>
        </p:nvSpPr>
        <p:spPr>
          <a:xfrm>
            <a:off x="218066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1" name="Shape 1109"/>
          <p:cNvSpPr/>
          <p:nvPr/>
        </p:nvSpPr>
        <p:spPr>
          <a:xfrm>
            <a:off x="234891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2" name="Shape 1110"/>
          <p:cNvSpPr/>
          <p:nvPr/>
        </p:nvSpPr>
        <p:spPr>
          <a:xfrm>
            <a:off x="25171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3" name="Shape 1111"/>
          <p:cNvSpPr/>
          <p:nvPr/>
        </p:nvSpPr>
        <p:spPr>
          <a:xfrm>
            <a:off x="268541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4" name="Shape 1112"/>
          <p:cNvSpPr/>
          <p:nvPr/>
        </p:nvSpPr>
        <p:spPr>
          <a:xfrm>
            <a:off x="28536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5" name="Shape 1113"/>
          <p:cNvSpPr/>
          <p:nvPr/>
        </p:nvSpPr>
        <p:spPr>
          <a:xfrm>
            <a:off x="302190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6" name="Shape 1114"/>
          <p:cNvSpPr/>
          <p:nvPr/>
        </p:nvSpPr>
        <p:spPr>
          <a:xfrm>
            <a:off x="319015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7" name="Shape 1115"/>
          <p:cNvSpPr/>
          <p:nvPr/>
        </p:nvSpPr>
        <p:spPr>
          <a:xfrm>
            <a:off x="33584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8" name="Shape 1116"/>
          <p:cNvSpPr/>
          <p:nvPr/>
        </p:nvSpPr>
        <p:spPr>
          <a:xfrm>
            <a:off x="352665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9" name="Shape 1117"/>
          <p:cNvSpPr/>
          <p:nvPr/>
        </p:nvSpPr>
        <p:spPr>
          <a:xfrm>
            <a:off x="36949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0" name="Shape 1118"/>
          <p:cNvSpPr/>
          <p:nvPr/>
        </p:nvSpPr>
        <p:spPr>
          <a:xfrm>
            <a:off x="386315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1" name="Shape 1119"/>
          <p:cNvSpPr/>
          <p:nvPr/>
        </p:nvSpPr>
        <p:spPr>
          <a:xfrm>
            <a:off x="403140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2" name="Shape 1120"/>
          <p:cNvSpPr/>
          <p:nvPr/>
        </p:nvSpPr>
        <p:spPr>
          <a:xfrm>
            <a:off x="41996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3" name="Shape 1121"/>
          <p:cNvSpPr/>
          <p:nvPr/>
        </p:nvSpPr>
        <p:spPr>
          <a:xfrm>
            <a:off x="436790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4" name="Shape 1122"/>
          <p:cNvSpPr/>
          <p:nvPr/>
        </p:nvSpPr>
        <p:spPr>
          <a:xfrm>
            <a:off x="45361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5" name="Shape 1123"/>
          <p:cNvSpPr/>
          <p:nvPr/>
        </p:nvSpPr>
        <p:spPr>
          <a:xfrm>
            <a:off x="470440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6" name="Shape 1124"/>
          <p:cNvSpPr/>
          <p:nvPr/>
        </p:nvSpPr>
        <p:spPr>
          <a:xfrm>
            <a:off x="487265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7" name="Shape 1125"/>
          <p:cNvSpPr/>
          <p:nvPr/>
        </p:nvSpPr>
        <p:spPr>
          <a:xfrm>
            <a:off x="50409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8" name="Shape 1126"/>
          <p:cNvSpPr/>
          <p:nvPr/>
        </p:nvSpPr>
        <p:spPr>
          <a:xfrm>
            <a:off x="520915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9" name="Shape 1127"/>
          <p:cNvSpPr/>
          <p:nvPr/>
        </p:nvSpPr>
        <p:spPr>
          <a:xfrm>
            <a:off x="53774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0" name="Shape 1128"/>
          <p:cNvSpPr/>
          <p:nvPr/>
        </p:nvSpPr>
        <p:spPr>
          <a:xfrm>
            <a:off x="554565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1" name="Shape 1129"/>
          <p:cNvSpPr/>
          <p:nvPr/>
        </p:nvSpPr>
        <p:spPr>
          <a:xfrm>
            <a:off x="571390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2" name="Shape 1130"/>
          <p:cNvSpPr/>
          <p:nvPr/>
        </p:nvSpPr>
        <p:spPr>
          <a:xfrm>
            <a:off x="58821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3" name="Shape 1131"/>
          <p:cNvSpPr/>
          <p:nvPr/>
        </p:nvSpPr>
        <p:spPr>
          <a:xfrm>
            <a:off x="605040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4" name="Shape 1132"/>
          <p:cNvSpPr/>
          <p:nvPr/>
        </p:nvSpPr>
        <p:spPr>
          <a:xfrm>
            <a:off x="62186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5" name="Shape 1133"/>
          <p:cNvSpPr/>
          <p:nvPr/>
        </p:nvSpPr>
        <p:spPr>
          <a:xfrm>
            <a:off x="638690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6" name="Shape 1134"/>
          <p:cNvSpPr/>
          <p:nvPr/>
        </p:nvSpPr>
        <p:spPr>
          <a:xfrm>
            <a:off x="655515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7" name="Shape 1135"/>
          <p:cNvSpPr/>
          <p:nvPr/>
        </p:nvSpPr>
        <p:spPr>
          <a:xfrm>
            <a:off x="67234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8" name="Shape 1136"/>
          <p:cNvSpPr/>
          <p:nvPr/>
        </p:nvSpPr>
        <p:spPr>
          <a:xfrm>
            <a:off x="689165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9" name="Shape 1137"/>
          <p:cNvSpPr/>
          <p:nvPr/>
        </p:nvSpPr>
        <p:spPr>
          <a:xfrm>
            <a:off x="70599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0" name="Shape 1138"/>
          <p:cNvSpPr/>
          <p:nvPr/>
        </p:nvSpPr>
        <p:spPr>
          <a:xfrm>
            <a:off x="722814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1" name="Shape 1139"/>
          <p:cNvSpPr/>
          <p:nvPr/>
        </p:nvSpPr>
        <p:spPr>
          <a:xfrm>
            <a:off x="739639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2" name="Shape 1140"/>
          <p:cNvSpPr/>
          <p:nvPr/>
        </p:nvSpPr>
        <p:spPr>
          <a:xfrm>
            <a:off x="75646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3" name="Shape 1141"/>
          <p:cNvSpPr/>
          <p:nvPr/>
        </p:nvSpPr>
        <p:spPr>
          <a:xfrm>
            <a:off x="773289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4" name="Shape 1142"/>
          <p:cNvSpPr/>
          <p:nvPr/>
        </p:nvSpPr>
        <p:spPr>
          <a:xfrm>
            <a:off x="79011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5" name="Shape 1143"/>
          <p:cNvSpPr/>
          <p:nvPr/>
        </p:nvSpPr>
        <p:spPr>
          <a:xfrm>
            <a:off x="806939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6" name="Shape 1144"/>
          <p:cNvSpPr/>
          <p:nvPr/>
        </p:nvSpPr>
        <p:spPr>
          <a:xfrm>
            <a:off x="823764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7" name="Shape 1145"/>
          <p:cNvSpPr/>
          <p:nvPr/>
        </p:nvSpPr>
        <p:spPr>
          <a:xfrm>
            <a:off x="84058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8" name="Shape 1146"/>
          <p:cNvSpPr/>
          <p:nvPr/>
        </p:nvSpPr>
        <p:spPr>
          <a:xfrm>
            <a:off x="857414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9" name="Shape 1147"/>
          <p:cNvSpPr/>
          <p:nvPr/>
        </p:nvSpPr>
        <p:spPr>
          <a:xfrm>
            <a:off x="87423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0" name="Shape 1148"/>
          <p:cNvSpPr/>
          <p:nvPr/>
        </p:nvSpPr>
        <p:spPr>
          <a:xfrm>
            <a:off x="891064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1" name="Shape 1149"/>
          <p:cNvSpPr/>
          <p:nvPr/>
        </p:nvSpPr>
        <p:spPr>
          <a:xfrm>
            <a:off x="907889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2" name="Shape 1150"/>
          <p:cNvSpPr/>
          <p:nvPr/>
        </p:nvSpPr>
        <p:spPr>
          <a:xfrm>
            <a:off x="92471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3" name="Shape 1151"/>
          <p:cNvSpPr/>
          <p:nvPr/>
        </p:nvSpPr>
        <p:spPr>
          <a:xfrm>
            <a:off x="941539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4" name="Shape 1152"/>
          <p:cNvSpPr/>
          <p:nvPr/>
        </p:nvSpPr>
        <p:spPr>
          <a:xfrm>
            <a:off x="95836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5" name="Shape 1153"/>
          <p:cNvSpPr/>
          <p:nvPr/>
        </p:nvSpPr>
        <p:spPr>
          <a:xfrm>
            <a:off x="975189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6" name="Shape 1154"/>
          <p:cNvSpPr/>
          <p:nvPr/>
        </p:nvSpPr>
        <p:spPr>
          <a:xfrm>
            <a:off x="992014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7" name="Shape 1155"/>
          <p:cNvSpPr/>
          <p:nvPr/>
        </p:nvSpPr>
        <p:spPr>
          <a:xfrm>
            <a:off x="100883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8" name="Shape 1156"/>
          <p:cNvSpPr/>
          <p:nvPr/>
        </p:nvSpPr>
        <p:spPr>
          <a:xfrm>
            <a:off x="1025664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9" name="Shape 1157"/>
          <p:cNvSpPr/>
          <p:nvPr/>
        </p:nvSpPr>
        <p:spPr>
          <a:xfrm>
            <a:off x="104248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0" name="Shape 1158"/>
          <p:cNvSpPr/>
          <p:nvPr/>
        </p:nvSpPr>
        <p:spPr>
          <a:xfrm>
            <a:off x="1059314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1" name="Shape 1159"/>
          <p:cNvSpPr/>
          <p:nvPr/>
        </p:nvSpPr>
        <p:spPr>
          <a:xfrm>
            <a:off x="1076139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2" name="Shape 1160"/>
          <p:cNvSpPr/>
          <p:nvPr/>
        </p:nvSpPr>
        <p:spPr>
          <a:xfrm>
            <a:off x="109296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3" name="Shape 1161"/>
          <p:cNvSpPr/>
          <p:nvPr/>
        </p:nvSpPr>
        <p:spPr>
          <a:xfrm>
            <a:off x="1109789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4" name="Shape 1162"/>
          <p:cNvSpPr/>
          <p:nvPr/>
        </p:nvSpPr>
        <p:spPr>
          <a:xfrm>
            <a:off x="112661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5" name="Shape 1163"/>
          <p:cNvSpPr/>
          <p:nvPr/>
        </p:nvSpPr>
        <p:spPr>
          <a:xfrm>
            <a:off x="1143438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6" name="Shape 1164"/>
          <p:cNvSpPr/>
          <p:nvPr/>
        </p:nvSpPr>
        <p:spPr>
          <a:xfrm>
            <a:off x="1160263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7" name="Shape 1165"/>
          <p:cNvSpPr/>
          <p:nvPr/>
        </p:nvSpPr>
        <p:spPr>
          <a:xfrm>
            <a:off x="117708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8" name="Shape 1166"/>
          <p:cNvSpPr/>
          <p:nvPr/>
        </p:nvSpPr>
        <p:spPr>
          <a:xfrm>
            <a:off x="1193913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9" name="Shape 1167"/>
          <p:cNvSpPr/>
          <p:nvPr/>
        </p:nvSpPr>
        <p:spPr>
          <a:xfrm>
            <a:off x="121073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0" name="Shape 1168"/>
          <p:cNvSpPr/>
          <p:nvPr/>
        </p:nvSpPr>
        <p:spPr>
          <a:xfrm>
            <a:off x="-658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1" name="Shape 1169"/>
          <p:cNvSpPr/>
          <p:nvPr/>
        </p:nvSpPr>
        <p:spPr>
          <a:xfrm>
            <a:off x="16166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2" name="Shape 1170"/>
          <p:cNvSpPr/>
          <p:nvPr/>
        </p:nvSpPr>
        <p:spPr>
          <a:xfrm>
            <a:off x="32991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3" name="Shape 1171"/>
          <p:cNvSpPr/>
          <p:nvPr/>
        </p:nvSpPr>
        <p:spPr>
          <a:xfrm>
            <a:off x="49816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4" name="Shape 1172"/>
          <p:cNvSpPr/>
          <p:nvPr/>
        </p:nvSpPr>
        <p:spPr>
          <a:xfrm>
            <a:off x="66641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5" name="Shape 1173"/>
          <p:cNvSpPr/>
          <p:nvPr/>
        </p:nvSpPr>
        <p:spPr>
          <a:xfrm>
            <a:off x="8346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6" name="Shape 1174"/>
          <p:cNvSpPr/>
          <p:nvPr/>
        </p:nvSpPr>
        <p:spPr>
          <a:xfrm>
            <a:off x="100291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7" name="Shape 1175"/>
          <p:cNvSpPr/>
          <p:nvPr/>
        </p:nvSpPr>
        <p:spPr>
          <a:xfrm>
            <a:off x="11711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8" name="Shape 1176"/>
          <p:cNvSpPr/>
          <p:nvPr/>
        </p:nvSpPr>
        <p:spPr>
          <a:xfrm>
            <a:off x="133941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9" name="Shape 1177"/>
          <p:cNvSpPr/>
          <p:nvPr/>
        </p:nvSpPr>
        <p:spPr>
          <a:xfrm>
            <a:off x="150766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0" name="Shape 1178"/>
          <p:cNvSpPr/>
          <p:nvPr/>
        </p:nvSpPr>
        <p:spPr>
          <a:xfrm>
            <a:off x="16759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1" name="Shape 1179"/>
          <p:cNvSpPr/>
          <p:nvPr/>
        </p:nvSpPr>
        <p:spPr>
          <a:xfrm>
            <a:off x="184416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2" name="Shape 1180"/>
          <p:cNvSpPr/>
          <p:nvPr/>
        </p:nvSpPr>
        <p:spPr>
          <a:xfrm>
            <a:off x="20124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3" name="Shape 1181"/>
          <p:cNvSpPr/>
          <p:nvPr/>
        </p:nvSpPr>
        <p:spPr>
          <a:xfrm>
            <a:off x="218066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4" name="Shape 1182"/>
          <p:cNvSpPr/>
          <p:nvPr/>
        </p:nvSpPr>
        <p:spPr>
          <a:xfrm>
            <a:off x="234891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5" name="Shape 1183"/>
          <p:cNvSpPr/>
          <p:nvPr/>
        </p:nvSpPr>
        <p:spPr>
          <a:xfrm>
            <a:off x="25171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6" name="Shape 1184"/>
          <p:cNvSpPr/>
          <p:nvPr/>
        </p:nvSpPr>
        <p:spPr>
          <a:xfrm>
            <a:off x="268541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7" name="Shape 1185"/>
          <p:cNvSpPr/>
          <p:nvPr/>
        </p:nvSpPr>
        <p:spPr>
          <a:xfrm>
            <a:off x="28536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8" name="Shape 1186"/>
          <p:cNvSpPr/>
          <p:nvPr/>
        </p:nvSpPr>
        <p:spPr>
          <a:xfrm>
            <a:off x="302190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9" name="Shape 1187"/>
          <p:cNvSpPr/>
          <p:nvPr/>
        </p:nvSpPr>
        <p:spPr>
          <a:xfrm>
            <a:off x="319015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0" name="Shape 1188"/>
          <p:cNvSpPr/>
          <p:nvPr/>
        </p:nvSpPr>
        <p:spPr>
          <a:xfrm>
            <a:off x="33584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1" name="Shape 1189"/>
          <p:cNvSpPr/>
          <p:nvPr/>
        </p:nvSpPr>
        <p:spPr>
          <a:xfrm>
            <a:off x="352665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2" name="Shape 1190"/>
          <p:cNvSpPr/>
          <p:nvPr/>
        </p:nvSpPr>
        <p:spPr>
          <a:xfrm>
            <a:off x="36949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3" name="Shape 1191"/>
          <p:cNvSpPr/>
          <p:nvPr/>
        </p:nvSpPr>
        <p:spPr>
          <a:xfrm>
            <a:off x="386315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4" name="Shape 1192"/>
          <p:cNvSpPr/>
          <p:nvPr/>
        </p:nvSpPr>
        <p:spPr>
          <a:xfrm>
            <a:off x="403140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5" name="Shape 1193"/>
          <p:cNvSpPr/>
          <p:nvPr/>
        </p:nvSpPr>
        <p:spPr>
          <a:xfrm>
            <a:off x="41996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6" name="Shape 1194"/>
          <p:cNvSpPr/>
          <p:nvPr/>
        </p:nvSpPr>
        <p:spPr>
          <a:xfrm>
            <a:off x="436790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7" name="Shape 1195"/>
          <p:cNvSpPr/>
          <p:nvPr/>
        </p:nvSpPr>
        <p:spPr>
          <a:xfrm>
            <a:off x="45361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8" name="Shape 1196"/>
          <p:cNvSpPr/>
          <p:nvPr/>
        </p:nvSpPr>
        <p:spPr>
          <a:xfrm>
            <a:off x="470440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9" name="Shape 1197"/>
          <p:cNvSpPr/>
          <p:nvPr/>
        </p:nvSpPr>
        <p:spPr>
          <a:xfrm>
            <a:off x="487265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0" name="Shape 1198"/>
          <p:cNvSpPr/>
          <p:nvPr/>
        </p:nvSpPr>
        <p:spPr>
          <a:xfrm>
            <a:off x="50409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1" name="Shape 1199"/>
          <p:cNvSpPr/>
          <p:nvPr/>
        </p:nvSpPr>
        <p:spPr>
          <a:xfrm>
            <a:off x="520915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2" name="Shape 1200"/>
          <p:cNvSpPr/>
          <p:nvPr/>
        </p:nvSpPr>
        <p:spPr>
          <a:xfrm>
            <a:off x="53774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3" name="Shape 1201"/>
          <p:cNvSpPr/>
          <p:nvPr/>
        </p:nvSpPr>
        <p:spPr>
          <a:xfrm>
            <a:off x="554565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4" name="Shape 1202"/>
          <p:cNvSpPr/>
          <p:nvPr/>
        </p:nvSpPr>
        <p:spPr>
          <a:xfrm>
            <a:off x="571390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5" name="Shape 1203"/>
          <p:cNvSpPr/>
          <p:nvPr/>
        </p:nvSpPr>
        <p:spPr>
          <a:xfrm>
            <a:off x="58821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6" name="Shape 1204"/>
          <p:cNvSpPr/>
          <p:nvPr/>
        </p:nvSpPr>
        <p:spPr>
          <a:xfrm>
            <a:off x="605040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7" name="Shape 1205"/>
          <p:cNvSpPr/>
          <p:nvPr/>
        </p:nvSpPr>
        <p:spPr>
          <a:xfrm>
            <a:off x="62186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8" name="Shape 1206"/>
          <p:cNvSpPr/>
          <p:nvPr/>
        </p:nvSpPr>
        <p:spPr>
          <a:xfrm>
            <a:off x="638690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9" name="Shape 1207"/>
          <p:cNvSpPr/>
          <p:nvPr/>
        </p:nvSpPr>
        <p:spPr>
          <a:xfrm>
            <a:off x="655515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0" name="Shape 1208"/>
          <p:cNvSpPr/>
          <p:nvPr/>
        </p:nvSpPr>
        <p:spPr>
          <a:xfrm>
            <a:off x="67234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1" name="Shape 1209"/>
          <p:cNvSpPr/>
          <p:nvPr/>
        </p:nvSpPr>
        <p:spPr>
          <a:xfrm>
            <a:off x="689165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2" name="Shape 1210"/>
          <p:cNvSpPr/>
          <p:nvPr/>
        </p:nvSpPr>
        <p:spPr>
          <a:xfrm>
            <a:off x="70599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3" name="Shape 1211"/>
          <p:cNvSpPr/>
          <p:nvPr/>
        </p:nvSpPr>
        <p:spPr>
          <a:xfrm>
            <a:off x="722814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4" name="Shape 1212"/>
          <p:cNvSpPr/>
          <p:nvPr/>
        </p:nvSpPr>
        <p:spPr>
          <a:xfrm>
            <a:off x="739639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5" name="Shape 1213"/>
          <p:cNvSpPr/>
          <p:nvPr/>
        </p:nvSpPr>
        <p:spPr>
          <a:xfrm>
            <a:off x="75646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6" name="Shape 1214"/>
          <p:cNvSpPr/>
          <p:nvPr/>
        </p:nvSpPr>
        <p:spPr>
          <a:xfrm>
            <a:off x="773289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7" name="Shape 1215"/>
          <p:cNvSpPr/>
          <p:nvPr/>
        </p:nvSpPr>
        <p:spPr>
          <a:xfrm>
            <a:off x="79011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8" name="Shape 1216"/>
          <p:cNvSpPr/>
          <p:nvPr/>
        </p:nvSpPr>
        <p:spPr>
          <a:xfrm>
            <a:off x="806939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9" name="Shape 1217"/>
          <p:cNvSpPr/>
          <p:nvPr/>
        </p:nvSpPr>
        <p:spPr>
          <a:xfrm>
            <a:off x="823764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0" name="Shape 1218"/>
          <p:cNvSpPr/>
          <p:nvPr/>
        </p:nvSpPr>
        <p:spPr>
          <a:xfrm>
            <a:off x="84058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1" name="Shape 1219"/>
          <p:cNvSpPr/>
          <p:nvPr/>
        </p:nvSpPr>
        <p:spPr>
          <a:xfrm>
            <a:off x="857414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2" name="Shape 1220"/>
          <p:cNvSpPr/>
          <p:nvPr/>
        </p:nvSpPr>
        <p:spPr>
          <a:xfrm>
            <a:off x="87423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3" name="Shape 1221"/>
          <p:cNvSpPr/>
          <p:nvPr/>
        </p:nvSpPr>
        <p:spPr>
          <a:xfrm>
            <a:off x="891064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4" name="Shape 1222"/>
          <p:cNvSpPr/>
          <p:nvPr/>
        </p:nvSpPr>
        <p:spPr>
          <a:xfrm>
            <a:off x="907889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5" name="Shape 1223"/>
          <p:cNvSpPr/>
          <p:nvPr/>
        </p:nvSpPr>
        <p:spPr>
          <a:xfrm>
            <a:off x="92471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6" name="Shape 1224"/>
          <p:cNvSpPr/>
          <p:nvPr/>
        </p:nvSpPr>
        <p:spPr>
          <a:xfrm>
            <a:off x="941539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7" name="Shape 1225"/>
          <p:cNvSpPr/>
          <p:nvPr/>
        </p:nvSpPr>
        <p:spPr>
          <a:xfrm>
            <a:off x="95836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8" name="Shape 1226"/>
          <p:cNvSpPr/>
          <p:nvPr/>
        </p:nvSpPr>
        <p:spPr>
          <a:xfrm>
            <a:off x="975189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9" name="Shape 1227"/>
          <p:cNvSpPr/>
          <p:nvPr/>
        </p:nvSpPr>
        <p:spPr>
          <a:xfrm>
            <a:off x="992014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0" name="Shape 1228"/>
          <p:cNvSpPr/>
          <p:nvPr/>
        </p:nvSpPr>
        <p:spPr>
          <a:xfrm>
            <a:off x="100883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1" name="Shape 1229"/>
          <p:cNvSpPr/>
          <p:nvPr/>
        </p:nvSpPr>
        <p:spPr>
          <a:xfrm>
            <a:off x="1025664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2" name="Shape 1230"/>
          <p:cNvSpPr/>
          <p:nvPr/>
        </p:nvSpPr>
        <p:spPr>
          <a:xfrm>
            <a:off x="104248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3" name="Shape 1231"/>
          <p:cNvSpPr/>
          <p:nvPr/>
        </p:nvSpPr>
        <p:spPr>
          <a:xfrm>
            <a:off x="1059314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4" name="Shape 1232"/>
          <p:cNvSpPr/>
          <p:nvPr/>
        </p:nvSpPr>
        <p:spPr>
          <a:xfrm>
            <a:off x="1076139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5" name="Shape 1233"/>
          <p:cNvSpPr/>
          <p:nvPr/>
        </p:nvSpPr>
        <p:spPr>
          <a:xfrm>
            <a:off x="109296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6" name="Shape 1234"/>
          <p:cNvSpPr/>
          <p:nvPr/>
        </p:nvSpPr>
        <p:spPr>
          <a:xfrm>
            <a:off x="1109789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7" name="Shape 1235"/>
          <p:cNvSpPr/>
          <p:nvPr/>
        </p:nvSpPr>
        <p:spPr>
          <a:xfrm>
            <a:off x="112661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8" name="Shape 1236"/>
          <p:cNvSpPr/>
          <p:nvPr/>
        </p:nvSpPr>
        <p:spPr>
          <a:xfrm>
            <a:off x="1143438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9" name="Shape 1237"/>
          <p:cNvSpPr/>
          <p:nvPr/>
        </p:nvSpPr>
        <p:spPr>
          <a:xfrm>
            <a:off x="1160263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0" name="Shape 1238"/>
          <p:cNvSpPr/>
          <p:nvPr/>
        </p:nvSpPr>
        <p:spPr>
          <a:xfrm>
            <a:off x="117708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1" name="Shape 1239"/>
          <p:cNvSpPr/>
          <p:nvPr/>
        </p:nvSpPr>
        <p:spPr>
          <a:xfrm>
            <a:off x="1193913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2" name="Shape 1240"/>
          <p:cNvSpPr/>
          <p:nvPr/>
        </p:nvSpPr>
        <p:spPr>
          <a:xfrm>
            <a:off x="121073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3" name="Shape 1241"/>
          <p:cNvSpPr/>
          <p:nvPr/>
        </p:nvSpPr>
        <p:spPr>
          <a:xfrm>
            <a:off x="-658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4" name="Shape 1242"/>
          <p:cNvSpPr/>
          <p:nvPr/>
        </p:nvSpPr>
        <p:spPr>
          <a:xfrm>
            <a:off x="16166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5" name="Shape 1243"/>
          <p:cNvSpPr/>
          <p:nvPr/>
        </p:nvSpPr>
        <p:spPr>
          <a:xfrm>
            <a:off x="32991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6" name="Shape 1244"/>
          <p:cNvSpPr/>
          <p:nvPr/>
        </p:nvSpPr>
        <p:spPr>
          <a:xfrm>
            <a:off x="49816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7" name="Shape 1245"/>
          <p:cNvSpPr/>
          <p:nvPr/>
        </p:nvSpPr>
        <p:spPr>
          <a:xfrm>
            <a:off x="66641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8" name="Shape 1246"/>
          <p:cNvSpPr/>
          <p:nvPr/>
        </p:nvSpPr>
        <p:spPr>
          <a:xfrm>
            <a:off x="8346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9" name="Shape 1247"/>
          <p:cNvSpPr/>
          <p:nvPr/>
        </p:nvSpPr>
        <p:spPr>
          <a:xfrm>
            <a:off x="100291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0" name="Shape 1248"/>
          <p:cNvSpPr/>
          <p:nvPr/>
        </p:nvSpPr>
        <p:spPr>
          <a:xfrm>
            <a:off x="11711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1" name="Shape 1249"/>
          <p:cNvSpPr/>
          <p:nvPr/>
        </p:nvSpPr>
        <p:spPr>
          <a:xfrm>
            <a:off x="133941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2" name="Shape 1250"/>
          <p:cNvSpPr/>
          <p:nvPr/>
        </p:nvSpPr>
        <p:spPr>
          <a:xfrm>
            <a:off x="150766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3" name="Shape 1251"/>
          <p:cNvSpPr/>
          <p:nvPr/>
        </p:nvSpPr>
        <p:spPr>
          <a:xfrm>
            <a:off x="16759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4" name="Shape 1252"/>
          <p:cNvSpPr/>
          <p:nvPr/>
        </p:nvSpPr>
        <p:spPr>
          <a:xfrm>
            <a:off x="184416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5" name="Shape 1253"/>
          <p:cNvSpPr/>
          <p:nvPr/>
        </p:nvSpPr>
        <p:spPr>
          <a:xfrm>
            <a:off x="20124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6" name="Shape 1254"/>
          <p:cNvSpPr/>
          <p:nvPr/>
        </p:nvSpPr>
        <p:spPr>
          <a:xfrm>
            <a:off x="218066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7" name="Shape 1255"/>
          <p:cNvSpPr/>
          <p:nvPr/>
        </p:nvSpPr>
        <p:spPr>
          <a:xfrm>
            <a:off x="234891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8" name="Shape 1256"/>
          <p:cNvSpPr/>
          <p:nvPr/>
        </p:nvSpPr>
        <p:spPr>
          <a:xfrm>
            <a:off x="25171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9" name="Shape 1257"/>
          <p:cNvSpPr/>
          <p:nvPr/>
        </p:nvSpPr>
        <p:spPr>
          <a:xfrm>
            <a:off x="268541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0" name="Shape 1258"/>
          <p:cNvSpPr/>
          <p:nvPr/>
        </p:nvSpPr>
        <p:spPr>
          <a:xfrm>
            <a:off x="28536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1" name="Shape 1259"/>
          <p:cNvSpPr/>
          <p:nvPr/>
        </p:nvSpPr>
        <p:spPr>
          <a:xfrm>
            <a:off x="302190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2" name="Shape 1260"/>
          <p:cNvSpPr/>
          <p:nvPr/>
        </p:nvSpPr>
        <p:spPr>
          <a:xfrm>
            <a:off x="319015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3" name="Shape 1261"/>
          <p:cNvSpPr/>
          <p:nvPr/>
        </p:nvSpPr>
        <p:spPr>
          <a:xfrm>
            <a:off x="33584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4" name="Shape 1262"/>
          <p:cNvSpPr/>
          <p:nvPr/>
        </p:nvSpPr>
        <p:spPr>
          <a:xfrm>
            <a:off x="352665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5" name="Shape 1263"/>
          <p:cNvSpPr/>
          <p:nvPr/>
        </p:nvSpPr>
        <p:spPr>
          <a:xfrm>
            <a:off x="36949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6" name="Shape 1264"/>
          <p:cNvSpPr/>
          <p:nvPr/>
        </p:nvSpPr>
        <p:spPr>
          <a:xfrm>
            <a:off x="386315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7" name="Shape 1265"/>
          <p:cNvSpPr/>
          <p:nvPr/>
        </p:nvSpPr>
        <p:spPr>
          <a:xfrm>
            <a:off x="403140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8" name="Shape 1266"/>
          <p:cNvSpPr/>
          <p:nvPr/>
        </p:nvSpPr>
        <p:spPr>
          <a:xfrm>
            <a:off x="41996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9" name="Shape 1267"/>
          <p:cNvSpPr/>
          <p:nvPr/>
        </p:nvSpPr>
        <p:spPr>
          <a:xfrm>
            <a:off x="436790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0" name="Shape 1268"/>
          <p:cNvSpPr/>
          <p:nvPr/>
        </p:nvSpPr>
        <p:spPr>
          <a:xfrm>
            <a:off x="45361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1" name="Shape 1269"/>
          <p:cNvSpPr/>
          <p:nvPr/>
        </p:nvSpPr>
        <p:spPr>
          <a:xfrm>
            <a:off x="470440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2" name="Shape 1270"/>
          <p:cNvSpPr/>
          <p:nvPr/>
        </p:nvSpPr>
        <p:spPr>
          <a:xfrm>
            <a:off x="487265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3" name="Shape 1271"/>
          <p:cNvSpPr/>
          <p:nvPr/>
        </p:nvSpPr>
        <p:spPr>
          <a:xfrm>
            <a:off x="50409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4" name="Shape 1272"/>
          <p:cNvSpPr/>
          <p:nvPr/>
        </p:nvSpPr>
        <p:spPr>
          <a:xfrm>
            <a:off x="520915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5" name="Shape 1273"/>
          <p:cNvSpPr/>
          <p:nvPr/>
        </p:nvSpPr>
        <p:spPr>
          <a:xfrm>
            <a:off x="53774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6" name="Shape 1274"/>
          <p:cNvSpPr/>
          <p:nvPr/>
        </p:nvSpPr>
        <p:spPr>
          <a:xfrm>
            <a:off x="554565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7" name="Shape 1275"/>
          <p:cNvSpPr/>
          <p:nvPr/>
        </p:nvSpPr>
        <p:spPr>
          <a:xfrm>
            <a:off x="571390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8" name="Shape 1276"/>
          <p:cNvSpPr/>
          <p:nvPr/>
        </p:nvSpPr>
        <p:spPr>
          <a:xfrm>
            <a:off x="58821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9" name="Shape 1277"/>
          <p:cNvSpPr/>
          <p:nvPr/>
        </p:nvSpPr>
        <p:spPr>
          <a:xfrm>
            <a:off x="605040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0" name="Shape 1278"/>
          <p:cNvSpPr/>
          <p:nvPr/>
        </p:nvSpPr>
        <p:spPr>
          <a:xfrm>
            <a:off x="62186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1" name="Shape 1279"/>
          <p:cNvSpPr/>
          <p:nvPr/>
        </p:nvSpPr>
        <p:spPr>
          <a:xfrm>
            <a:off x="638690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2" name="Shape 1280"/>
          <p:cNvSpPr/>
          <p:nvPr/>
        </p:nvSpPr>
        <p:spPr>
          <a:xfrm>
            <a:off x="655515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3" name="Shape 1281"/>
          <p:cNvSpPr/>
          <p:nvPr/>
        </p:nvSpPr>
        <p:spPr>
          <a:xfrm>
            <a:off x="67234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4" name="Shape 1282"/>
          <p:cNvSpPr/>
          <p:nvPr/>
        </p:nvSpPr>
        <p:spPr>
          <a:xfrm>
            <a:off x="689165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5" name="Shape 1283"/>
          <p:cNvSpPr/>
          <p:nvPr/>
        </p:nvSpPr>
        <p:spPr>
          <a:xfrm>
            <a:off x="70599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6" name="Shape 1284"/>
          <p:cNvSpPr/>
          <p:nvPr/>
        </p:nvSpPr>
        <p:spPr>
          <a:xfrm>
            <a:off x="722814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7" name="Shape 1285"/>
          <p:cNvSpPr/>
          <p:nvPr/>
        </p:nvSpPr>
        <p:spPr>
          <a:xfrm>
            <a:off x="739639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8" name="Shape 1286"/>
          <p:cNvSpPr/>
          <p:nvPr/>
        </p:nvSpPr>
        <p:spPr>
          <a:xfrm>
            <a:off x="75646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9" name="Shape 1287"/>
          <p:cNvSpPr/>
          <p:nvPr/>
        </p:nvSpPr>
        <p:spPr>
          <a:xfrm>
            <a:off x="773289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0" name="Shape 1288"/>
          <p:cNvSpPr/>
          <p:nvPr/>
        </p:nvSpPr>
        <p:spPr>
          <a:xfrm>
            <a:off x="79011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1" name="Shape 1289"/>
          <p:cNvSpPr/>
          <p:nvPr/>
        </p:nvSpPr>
        <p:spPr>
          <a:xfrm>
            <a:off x="806939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2" name="Shape 1290"/>
          <p:cNvSpPr/>
          <p:nvPr/>
        </p:nvSpPr>
        <p:spPr>
          <a:xfrm>
            <a:off x="823764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3" name="Shape 1291"/>
          <p:cNvSpPr/>
          <p:nvPr/>
        </p:nvSpPr>
        <p:spPr>
          <a:xfrm>
            <a:off x="84058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4" name="Shape 1292"/>
          <p:cNvSpPr/>
          <p:nvPr/>
        </p:nvSpPr>
        <p:spPr>
          <a:xfrm>
            <a:off x="857414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5" name="Shape 1293"/>
          <p:cNvSpPr/>
          <p:nvPr/>
        </p:nvSpPr>
        <p:spPr>
          <a:xfrm>
            <a:off x="87423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6" name="Shape 1294"/>
          <p:cNvSpPr/>
          <p:nvPr/>
        </p:nvSpPr>
        <p:spPr>
          <a:xfrm>
            <a:off x="891064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7" name="Shape 1295"/>
          <p:cNvSpPr/>
          <p:nvPr/>
        </p:nvSpPr>
        <p:spPr>
          <a:xfrm>
            <a:off x="907889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8" name="Shape 1296"/>
          <p:cNvSpPr/>
          <p:nvPr/>
        </p:nvSpPr>
        <p:spPr>
          <a:xfrm>
            <a:off x="92471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9" name="Shape 1297"/>
          <p:cNvSpPr/>
          <p:nvPr/>
        </p:nvSpPr>
        <p:spPr>
          <a:xfrm>
            <a:off x="941539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0" name="Shape 1298"/>
          <p:cNvSpPr/>
          <p:nvPr/>
        </p:nvSpPr>
        <p:spPr>
          <a:xfrm>
            <a:off x="95836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1" name="Shape 1299"/>
          <p:cNvSpPr/>
          <p:nvPr/>
        </p:nvSpPr>
        <p:spPr>
          <a:xfrm>
            <a:off x="975189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2" name="Shape 1300"/>
          <p:cNvSpPr/>
          <p:nvPr/>
        </p:nvSpPr>
        <p:spPr>
          <a:xfrm>
            <a:off x="992014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3" name="Shape 1301"/>
          <p:cNvSpPr/>
          <p:nvPr/>
        </p:nvSpPr>
        <p:spPr>
          <a:xfrm>
            <a:off x="100883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4" name="Shape 1302"/>
          <p:cNvSpPr/>
          <p:nvPr/>
        </p:nvSpPr>
        <p:spPr>
          <a:xfrm>
            <a:off x="1025664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5" name="Shape 1303"/>
          <p:cNvSpPr/>
          <p:nvPr/>
        </p:nvSpPr>
        <p:spPr>
          <a:xfrm>
            <a:off x="104248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6" name="Shape 1304"/>
          <p:cNvSpPr/>
          <p:nvPr/>
        </p:nvSpPr>
        <p:spPr>
          <a:xfrm>
            <a:off x="1059314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7" name="Shape 1305"/>
          <p:cNvSpPr/>
          <p:nvPr/>
        </p:nvSpPr>
        <p:spPr>
          <a:xfrm>
            <a:off x="1076139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8" name="Shape 1306"/>
          <p:cNvSpPr/>
          <p:nvPr/>
        </p:nvSpPr>
        <p:spPr>
          <a:xfrm>
            <a:off x="109296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9" name="Shape 1307"/>
          <p:cNvSpPr/>
          <p:nvPr/>
        </p:nvSpPr>
        <p:spPr>
          <a:xfrm>
            <a:off x="1109789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0" name="Shape 1308"/>
          <p:cNvSpPr/>
          <p:nvPr/>
        </p:nvSpPr>
        <p:spPr>
          <a:xfrm>
            <a:off x="112661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1" name="Shape 1309"/>
          <p:cNvSpPr/>
          <p:nvPr/>
        </p:nvSpPr>
        <p:spPr>
          <a:xfrm>
            <a:off x="1143438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2" name="Shape 1310"/>
          <p:cNvSpPr/>
          <p:nvPr/>
        </p:nvSpPr>
        <p:spPr>
          <a:xfrm>
            <a:off x="1160263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3" name="Shape 1311"/>
          <p:cNvSpPr/>
          <p:nvPr/>
        </p:nvSpPr>
        <p:spPr>
          <a:xfrm>
            <a:off x="117708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4" name="Shape 1312"/>
          <p:cNvSpPr/>
          <p:nvPr/>
        </p:nvSpPr>
        <p:spPr>
          <a:xfrm>
            <a:off x="1193913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5" name="Shape 1313"/>
          <p:cNvSpPr/>
          <p:nvPr/>
        </p:nvSpPr>
        <p:spPr>
          <a:xfrm>
            <a:off x="121073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6" name="Shape 1314"/>
          <p:cNvSpPr/>
          <p:nvPr/>
        </p:nvSpPr>
        <p:spPr>
          <a:xfrm>
            <a:off x="-658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7" name="Shape 1315"/>
          <p:cNvSpPr/>
          <p:nvPr/>
        </p:nvSpPr>
        <p:spPr>
          <a:xfrm>
            <a:off x="16166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8" name="Shape 1316"/>
          <p:cNvSpPr/>
          <p:nvPr/>
        </p:nvSpPr>
        <p:spPr>
          <a:xfrm>
            <a:off x="32991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9" name="Shape 1317"/>
          <p:cNvSpPr/>
          <p:nvPr/>
        </p:nvSpPr>
        <p:spPr>
          <a:xfrm>
            <a:off x="49816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0" name="Shape 1318"/>
          <p:cNvSpPr/>
          <p:nvPr/>
        </p:nvSpPr>
        <p:spPr>
          <a:xfrm>
            <a:off x="66641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1" name="Shape 1319"/>
          <p:cNvSpPr/>
          <p:nvPr/>
        </p:nvSpPr>
        <p:spPr>
          <a:xfrm>
            <a:off x="8346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2" name="Shape 1320"/>
          <p:cNvSpPr/>
          <p:nvPr/>
        </p:nvSpPr>
        <p:spPr>
          <a:xfrm>
            <a:off x="100291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3" name="Shape 1321"/>
          <p:cNvSpPr/>
          <p:nvPr/>
        </p:nvSpPr>
        <p:spPr>
          <a:xfrm>
            <a:off x="11711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4" name="Shape 1322"/>
          <p:cNvSpPr/>
          <p:nvPr/>
        </p:nvSpPr>
        <p:spPr>
          <a:xfrm>
            <a:off x="133941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5" name="Shape 1323"/>
          <p:cNvSpPr/>
          <p:nvPr/>
        </p:nvSpPr>
        <p:spPr>
          <a:xfrm>
            <a:off x="150766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6" name="Shape 1324"/>
          <p:cNvSpPr/>
          <p:nvPr/>
        </p:nvSpPr>
        <p:spPr>
          <a:xfrm>
            <a:off x="16759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7" name="Shape 1325"/>
          <p:cNvSpPr/>
          <p:nvPr/>
        </p:nvSpPr>
        <p:spPr>
          <a:xfrm>
            <a:off x="184416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8" name="Shape 1326"/>
          <p:cNvSpPr/>
          <p:nvPr/>
        </p:nvSpPr>
        <p:spPr>
          <a:xfrm>
            <a:off x="20124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9" name="Shape 1327"/>
          <p:cNvSpPr/>
          <p:nvPr/>
        </p:nvSpPr>
        <p:spPr>
          <a:xfrm>
            <a:off x="218066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0" name="Shape 1328"/>
          <p:cNvSpPr/>
          <p:nvPr/>
        </p:nvSpPr>
        <p:spPr>
          <a:xfrm>
            <a:off x="234891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1" name="Shape 1329"/>
          <p:cNvSpPr/>
          <p:nvPr/>
        </p:nvSpPr>
        <p:spPr>
          <a:xfrm>
            <a:off x="25171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2" name="Shape 1330"/>
          <p:cNvSpPr/>
          <p:nvPr/>
        </p:nvSpPr>
        <p:spPr>
          <a:xfrm>
            <a:off x="268541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3" name="Shape 1331"/>
          <p:cNvSpPr/>
          <p:nvPr/>
        </p:nvSpPr>
        <p:spPr>
          <a:xfrm>
            <a:off x="28536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4" name="Shape 1332"/>
          <p:cNvSpPr/>
          <p:nvPr/>
        </p:nvSpPr>
        <p:spPr>
          <a:xfrm>
            <a:off x="302190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5" name="Shape 1333"/>
          <p:cNvSpPr/>
          <p:nvPr/>
        </p:nvSpPr>
        <p:spPr>
          <a:xfrm>
            <a:off x="319015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6" name="Shape 1334"/>
          <p:cNvSpPr/>
          <p:nvPr/>
        </p:nvSpPr>
        <p:spPr>
          <a:xfrm>
            <a:off x="33584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7" name="Shape 1335"/>
          <p:cNvSpPr/>
          <p:nvPr/>
        </p:nvSpPr>
        <p:spPr>
          <a:xfrm>
            <a:off x="352665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8" name="Shape 1336"/>
          <p:cNvSpPr/>
          <p:nvPr/>
        </p:nvSpPr>
        <p:spPr>
          <a:xfrm>
            <a:off x="36949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9" name="Shape 1337"/>
          <p:cNvSpPr/>
          <p:nvPr/>
        </p:nvSpPr>
        <p:spPr>
          <a:xfrm>
            <a:off x="386315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0" name="Shape 1338"/>
          <p:cNvSpPr/>
          <p:nvPr/>
        </p:nvSpPr>
        <p:spPr>
          <a:xfrm>
            <a:off x="403140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1" name="Shape 1339"/>
          <p:cNvSpPr/>
          <p:nvPr/>
        </p:nvSpPr>
        <p:spPr>
          <a:xfrm>
            <a:off x="41996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2" name="Shape 1340"/>
          <p:cNvSpPr/>
          <p:nvPr/>
        </p:nvSpPr>
        <p:spPr>
          <a:xfrm>
            <a:off x="436790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3" name="Shape 1341"/>
          <p:cNvSpPr/>
          <p:nvPr/>
        </p:nvSpPr>
        <p:spPr>
          <a:xfrm>
            <a:off x="45361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4" name="Shape 1342"/>
          <p:cNvSpPr/>
          <p:nvPr/>
        </p:nvSpPr>
        <p:spPr>
          <a:xfrm>
            <a:off x="470440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5" name="Shape 1343"/>
          <p:cNvSpPr/>
          <p:nvPr/>
        </p:nvSpPr>
        <p:spPr>
          <a:xfrm>
            <a:off x="487265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6" name="Shape 1344"/>
          <p:cNvSpPr/>
          <p:nvPr/>
        </p:nvSpPr>
        <p:spPr>
          <a:xfrm>
            <a:off x="50409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7" name="Shape 1345"/>
          <p:cNvSpPr/>
          <p:nvPr/>
        </p:nvSpPr>
        <p:spPr>
          <a:xfrm>
            <a:off x="520915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8" name="Shape 1346"/>
          <p:cNvSpPr/>
          <p:nvPr/>
        </p:nvSpPr>
        <p:spPr>
          <a:xfrm>
            <a:off x="53774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9" name="Shape 1347"/>
          <p:cNvSpPr/>
          <p:nvPr/>
        </p:nvSpPr>
        <p:spPr>
          <a:xfrm>
            <a:off x="554565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0" name="Shape 1348"/>
          <p:cNvSpPr/>
          <p:nvPr/>
        </p:nvSpPr>
        <p:spPr>
          <a:xfrm>
            <a:off x="571390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1" name="Shape 1349"/>
          <p:cNvSpPr/>
          <p:nvPr/>
        </p:nvSpPr>
        <p:spPr>
          <a:xfrm>
            <a:off x="58821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2" name="Shape 1350"/>
          <p:cNvSpPr/>
          <p:nvPr/>
        </p:nvSpPr>
        <p:spPr>
          <a:xfrm>
            <a:off x="605040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3" name="Shape 1351"/>
          <p:cNvSpPr/>
          <p:nvPr/>
        </p:nvSpPr>
        <p:spPr>
          <a:xfrm>
            <a:off x="62186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4" name="Shape 1352"/>
          <p:cNvSpPr/>
          <p:nvPr/>
        </p:nvSpPr>
        <p:spPr>
          <a:xfrm>
            <a:off x="638690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5" name="Shape 1353"/>
          <p:cNvSpPr/>
          <p:nvPr/>
        </p:nvSpPr>
        <p:spPr>
          <a:xfrm>
            <a:off x="655515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6" name="Shape 1354"/>
          <p:cNvSpPr/>
          <p:nvPr/>
        </p:nvSpPr>
        <p:spPr>
          <a:xfrm>
            <a:off x="67234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7" name="Shape 1355"/>
          <p:cNvSpPr/>
          <p:nvPr/>
        </p:nvSpPr>
        <p:spPr>
          <a:xfrm>
            <a:off x="689165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8" name="Shape 1356"/>
          <p:cNvSpPr/>
          <p:nvPr/>
        </p:nvSpPr>
        <p:spPr>
          <a:xfrm>
            <a:off x="70599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9" name="Shape 1357"/>
          <p:cNvSpPr/>
          <p:nvPr/>
        </p:nvSpPr>
        <p:spPr>
          <a:xfrm>
            <a:off x="722814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0" name="Shape 1358"/>
          <p:cNvSpPr/>
          <p:nvPr/>
        </p:nvSpPr>
        <p:spPr>
          <a:xfrm>
            <a:off x="739639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1" name="Shape 1359"/>
          <p:cNvSpPr/>
          <p:nvPr/>
        </p:nvSpPr>
        <p:spPr>
          <a:xfrm>
            <a:off x="75646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2" name="Shape 1360"/>
          <p:cNvSpPr/>
          <p:nvPr/>
        </p:nvSpPr>
        <p:spPr>
          <a:xfrm>
            <a:off x="773289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3" name="Shape 1361"/>
          <p:cNvSpPr/>
          <p:nvPr/>
        </p:nvSpPr>
        <p:spPr>
          <a:xfrm>
            <a:off x="79011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4" name="Shape 1362"/>
          <p:cNvSpPr/>
          <p:nvPr/>
        </p:nvSpPr>
        <p:spPr>
          <a:xfrm>
            <a:off x="806939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5" name="Shape 1363"/>
          <p:cNvSpPr/>
          <p:nvPr/>
        </p:nvSpPr>
        <p:spPr>
          <a:xfrm>
            <a:off x="823764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6" name="Shape 1364"/>
          <p:cNvSpPr/>
          <p:nvPr/>
        </p:nvSpPr>
        <p:spPr>
          <a:xfrm>
            <a:off x="84058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7" name="Shape 1365"/>
          <p:cNvSpPr/>
          <p:nvPr/>
        </p:nvSpPr>
        <p:spPr>
          <a:xfrm>
            <a:off x="857414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8" name="Shape 1366"/>
          <p:cNvSpPr/>
          <p:nvPr/>
        </p:nvSpPr>
        <p:spPr>
          <a:xfrm>
            <a:off x="87423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9" name="Shape 1367"/>
          <p:cNvSpPr/>
          <p:nvPr/>
        </p:nvSpPr>
        <p:spPr>
          <a:xfrm>
            <a:off x="891064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0" name="Shape 1368"/>
          <p:cNvSpPr/>
          <p:nvPr/>
        </p:nvSpPr>
        <p:spPr>
          <a:xfrm>
            <a:off x="907889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1" name="Shape 1369"/>
          <p:cNvSpPr/>
          <p:nvPr/>
        </p:nvSpPr>
        <p:spPr>
          <a:xfrm>
            <a:off x="92471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2" name="Shape 1370"/>
          <p:cNvSpPr/>
          <p:nvPr/>
        </p:nvSpPr>
        <p:spPr>
          <a:xfrm>
            <a:off x="941539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3" name="Shape 1371"/>
          <p:cNvSpPr/>
          <p:nvPr/>
        </p:nvSpPr>
        <p:spPr>
          <a:xfrm>
            <a:off x="95836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4" name="Shape 1372"/>
          <p:cNvSpPr/>
          <p:nvPr/>
        </p:nvSpPr>
        <p:spPr>
          <a:xfrm>
            <a:off x="975189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5" name="Shape 1373"/>
          <p:cNvSpPr/>
          <p:nvPr/>
        </p:nvSpPr>
        <p:spPr>
          <a:xfrm>
            <a:off x="992014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6" name="Shape 1374"/>
          <p:cNvSpPr/>
          <p:nvPr/>
        </p:nvSpPr>
        <p:spPr>
          <a:xfrm>
            <a:off x="100883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7" name="Shape 1375"/>
          <p:cNvSpPr/>
          <p:nvPr/>
        </p:nvSpPr>
        <p:spPr>
          <a:xfrm>
            <a:off x="1025664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8" name="Shape 1376"/>
          <p:cNvSpPr/>
          <p:nvPr/>
        </p:nvSpPr>
        <p:spPr>
          <a:xfrm>
            <a:off x="104248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9" name="Shape 1377"/>
          <p:cNvSpPr/>
          <p:nvPr/>
        </p:nvSpPr>
        <p:spPr>
          <a:xfrm>
            <a:off x="1059314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0" name="Shape 1378"/>
          <p:cNvSpPr/>
          <p:nvPr/>
        </p:nvSpPr>
        <p:spPr>
          <a:xfrm>
            <a:off x="1076139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1" name="Shape 1379"/>
          <p:cNvSpPr/>
          <p:nvPr/>
        </p:nvSpPr>
        <p:spPr>
          <a:xfrm>
            <a:off x="109296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2" name="Shape 1380"/>
          <p:cNvSpPr/>
          <p:nvPr/>
        </p:nvSpPr>
        <p:spPr>
          <a:xfrm>
            <a:off x="1109789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3" name="Shape 1381"/>
          <p:cNvSpPr/>
          <p:nvPr/>
        </p:nvSpPr>
        <p:spPr>
          <a:xfrm>
            <a:off x="112661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4" name="Shape 1382"/>
          <p:cNvSpPr/>
          <p:nvPr/>
        </p:nvSpPr>
        <p:spPr>
          <a:xfrm>
            <a:off x="1143438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5" name="Shape 1383"/>
          <p:cNvSpPr/>
          <p:nvPr/>
        </p:nvSpPr>
        <p:spPr>
          <a:xfrm>
            <a:off x="1160263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6" name="Shape 1384"/>
          <p:cNvSpPr/>
          <p:nvPr/>
        </p:nvSpPr>
        <p:spPr>
          <a:xfrm>
            <a:off x="117708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7" name="Shape 1385"/>
          <p:cNvSpPr/>
          <p:nvPr/>
        </p:nvSpPr>
        <p:spPr>
          <a:xfrm>
            <a:off x="1193913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8" name="Shape 1386"/>
          <p:cNvSpPr/>
          <p:nvPr/>
        </p:nvSpPr>
        <p:spPr>
          <a:xfrm>
            <a:off x="121073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9" name="Shape 1387"/>
          <p:cNvSpPr/>
          <p:nvPr/>
        </p:nvSpPr>
        <p:spPr>
          <a:xfrm>
            <a:off x="-658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0" name="Shape 1388"/>
          <p:cNvSpPr/>
          <p:nvPr/>
        </p:nvSpPr>
        <p:spPr>
          <a:xfrm>
            <a:off x="16166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1" name="Shape 1389"/>
          <p:cNvSpPr/>
          <p:nvPr/>
        </p:nvSpPr>
        <p:spPr>
          <a:xfrm>
            <a:off x="32991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2" name="Shape 1390"/>
          <p:cNvSpPr/>
          <p:nvPr/>
        </p:nvSpPr>
        <p:spPr>
          <a:xfrm>
            <a:off x="49816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3" name="Shape 1391"/>
          <p:cNvSpPr/>
          <p:nvPr/>
        </p:nvSpPr>
        <p:spPr>
          <a:xfrm>
            <a:off x="66641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4" name="Shape 1392"/>
          <p:cNvSpPr/>
          <p:nvPr/>
        </p:nvSpPr>
        <p:spPr>
          <a:xfrm>
            <a:off x="8346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5" name="Shape 1393"/>
          <p:cNvSpPr/>
          <p:nvPr/>
        </p:nvSpPr>
        <p:spPr>
          <a:xfrm>
            <a:off x="100291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6" name="Shape 1394"/>
          <p:cNvSpPr/>
          <p:nvPr/>
        </p:nvSpPr>
        <p:spPr>
          <a:xfrm>
            <a:off x="11711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7" name="Shape 1395"/>
          <p:cNvSpPr/>
          <p:nvPr/>
        </p:nvSpPr>
        <p:spPr>
          <a:xfrm>
            <a:off x="133941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8" name="Shape 1396"/>
          <p:cNvSpPr/>
          <p:nvPr/>
        </p:nvSpPr>
        <p:spPr>
          <a:xfrm>
            <a:off x="150766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9" name="Shape 1397"/>
          <p:cNvSpPr/>
          <p:nvPr/>
        </p:nvSpPr>
        <p:spPr>
          <a:xfrm>
            <a:off x="16759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0" name="Shape 1398"/>
          <p:cNvSpPr/>
          <p:nvPr/>
        </p:nvSpPr>
        <p:spPr>
          <a:xfrm>
            <a:off x="184416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1" name="Shape 1399"/>
          <p:cNvSpPr/>
          <p:nvPr/>
        </p:nvSpPr>
        <p:spPr>
          <a:xfrm>
            <a:off x="20124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2" name="Shape 1400"/>
          <p:cNvSpPr/>
          <p:nvPr/>
        </p:nvSpPr>
        <p:spPr>
          <a:xfrm>
            <a:off x="218066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3" name="Shape 1401"/>
          <p:cNvSpPr/>
          <p:nvPr/>
        </p:nvSpPr>
        <p:spPr>
          <a:xfrm>
            <a:off x="234891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4" name="Shape 1402"/>
          <p:cNvSpPr/>
          <p:nvPr/>
        </p:nvSpPr>
        <p:spPr>
          <a:xfrm>
            <a:off x="25171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5" name="Shape 1403"/>
          <p:cNvSpPr/>
          <p:nvPr/>
        </p:nvSpPr>
        <p:spPr>
          <a:xfrm>
            <a:off x="268541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6" name="Shape 1404"/>
          <p:cNvSpPr/>
          <p:nvPr/>
        </p:nvSpPr>
        <p:spPr>
          <a:xfrm>
            <a:off x="28536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7" name="Shape 1405"/>
          <p:cNvSpPr/>
          <p:nvPr/>
        </p:nvSpPr>
        <p:spPr>
          <a:xfrm>
            <a:off x="302190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8" name="Shape 1406"/>
          <p:cNvSpPr/>
          <p:nvPr/>
        </p:nvSpPr>
        <p:spPr>
          <a:xfrm>
            <a:off x="319015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9" name="Shape 1407"/>
          <p:cNvSpPr/>
          <p:nvPr/>
        </p:nvSpPr>
        <p:spPr>
          <a:xfrm>
            <a:off x="33584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0" name="Shape 1408"/>
          <p:cNvSpPr/>
          <p:nvPr/>
        </p:nvSpPr>
        <p:spPr>
          <a:xfrm>
            <a:off x="352665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1" name="Shape 1409"/>
          <p:cNvSpPr/>
          <p:nvPr/>
        </p:nvSpPr>
        <p:spPr>
          <a:xfrm>
            <a:off x="36949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2" name="Shape 1410"/>
          <p:cNvSpPr/>
          <p:nvPr/>
        </p:nvSpPr>
        <p:spPr>
          <a:xfrm>
            <a:off x="386315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3" name="Shape 1411"/>
          <p:cNvSpPr/>
          <p:nvPr/>
        </p:nvSpPr>
        <p:spPr>
          <a:xfrm>
            <a:off x="403140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4" name="Shape 1412"/>
          <p:cNvSpPr/>
          <p:nvPr/>
        </p:nvSpPr>
        <p:spPr>
          <a:xfrm>
            <a:off x="41996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5" name="Shape 1413"/>
          <p:cNvSpPr/>
          <p:nvPr/>
        </p:nvSpPr>
        <p:spPr>
          <a:xfrm>
            <a:off x="436790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6" name="Shape 1414"/>
          <p:cNvSpPr/>
          <p:nvPr/>
        </p:nvSpPr>
        <p:spPr>
          <a:xfrm>
            <a:off x="45361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7" name="Shape 1415"/>
          <p:cNvSpPr/>
          <p:nvPr/>
        </p:nvSpPr>
        <p:spPr>
          <a:xfrm>
            <a:off x="470440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8" name="Shape 1416"/>
          <p:cNvSpPr/>
          <p:nvPr/>
        </p:nvSpPr>
        <p:spPr>
          <a:xfrm>
            <a:off x="487265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9" name="Shape 1417"/>
          <p:cNvSpPr/>
          <p:nvPr/>
        </p:nvSpPr>
        <p:spPr>
          <a:xfrm>
            <a:off x="50409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0" name="Shape 1418"/>
          <p:cNvSpPr/>
          <p:nvPr/>
        </p:nvSpPr>
        <p:spPr>
          <a:xfrm>
            <a:off x="520915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1" name="Shape 1419"/>
          <p:cNvSpPr/>
          <p:nvPr/>
        </p:nvSpPr>
        <p:spPr>
          <a:xfrm>
            <a:off x="53774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2" name="Shape 1420"/>
          <p:cNvSpPr/>
          <p:nvPr/>
        </p:nvSpPr>
        <p:spPr>
          <a:xfrm>
            <a:off x="554565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3" name="Shape 1421"/>
          <p:cNvSpPr/>
          <p:nvPr/>
        </p:nvSpPr>
        <p:spPr>
          <a:xfrm>
            <a:off x="571390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4" name="Shape 1422"/>
          <p:cNvSpPr/>
          <p:nvPr/>
        </p:nvSpPr>
        <p:spPr>
          <a:xfrm>
            <a:off x="58821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5" name="Shape 1423"/>
          <p:cNvSpPr/>
          <p:nvPr/>
        </p:nvSpPr>
        <p:spPr>
          <a:xfrm>
            <a:off x="605040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6" name="Shape 1424"/>
          <p:cNvSpPr/>
          <p:nvPr/>
        </p:nvSpPr>
        <p:spPr>
          <a:xfrm>
            <a:off x="62186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7" name="Shape 1425"/>
          <p:cNvSpPr/>
          <p:nvPr/>
        </p:nvSpPr>
        <p:spPr>
          <a:xfrm>
            <a:off x="638690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8" name="Shape 1426"/>
          <p:cNvSpPr/>
          <p:nvPr/>
        </p:nvSpPr>
        <p:spPr>
          <a:xfrm>
            <a:off x="655515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9" name="Shape 1427"/>
          <p:cNvSpPr/>
          <p:nvPr/>
        </p:nvSpPr>
        <p:spPr>
          <a:xfrm>
            <a:off x="67234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0" name="Shape 1428"/>
          <p:cNvSpPr/>
          <p:nvPr/>
        </p:nvSpPr>
        <p:spPr>
          <a:xfrm>
            <a:off x="689165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1" name="Shape 1429"/>
          <p:cNvSpPr/>
          <p:nvPr/>
        </p:nvSpPr>
        <p:spPr>
          <a:xfrm>
            <a:off x="70599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2" name="Shape 1430"/>
          <p:cNvSpPr/>
          <p:nvPr/>
        </p:nvSpPr>
        <p:spPr>
          <a:xfrm>
            <a:off x="722814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3" name="Shape 1431"/>
          <p:cNvSpPr/>
          <p:nvPr/>
        </p:nvSpPr>
        <p:spPr>
          <a:xfrm>
            <a:off x="739639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4" name="Shape 1432"/>
          <p:cNvSpPr/>
          <p:nvPr/>
        </p:nvSpPr>
        <p:spPr>
          <a:xfrm>
            <a:off x="75646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5" name="Shape 1433"/>
          <p:cNvSpPr/>
          <p:nvPr/>
        </p:nvSpPr>
        <p:spPr>
          <a:xfrm>
            <a:off x="773289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6" name="Shape 1434"/>
          <p:cNvSpPr/>
          <p:nvPr/>
        </p:nvSpPr>
        <p:spPr>
          <a:xfrm>
            <a:off x="79011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7" name="Shape 1435"/>
          <p:cNvSpPr/>
          <p:nvPr/>
        </p:nvSpPr>
        <p:spPr>
          <a:xfrm>
            <a:off x="806939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8" name="Shape 1436"/>
          <p:cNvSpPr/>
          <p:nvPr/>
        </p:nvSpPr>
        <p:spPr>
          <a:xfrm>
            <a:off x="823764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9" name="Shape 1437"/>
          <p:cNvSpPr/>
          <p:nvPr/>
        </p:nvSpPr>
        <p:spPr>
          <a:xfrm>
            <a:off x="84058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0" name="Shape 1438"/>
          <p:cNvSpPr/>
          <p:nvPr/>
        </p:nvSpPr>
        <p:spPr>
          <a:xfrm>
            <a:off x="857414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1" name="Shape 1439"/>
          <p:cNvSpPr/>
          <p:nvPr/>
        </p:nvSpPr>
        <p:spPr>
          <a:xfrm>
            <a:off x="87423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2" name="Shape 1440"/>
          <p:cNvSpPr/>
          <p:nvPr/>
        </p:nvSpPr>
        <p:spPr>
          <a:xfrm>
            <a:off x="891064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3" name="Shape 1441"/>
          <p:cNvSpPr/>
          <p:nvPr/>
        </p:nvSpPr>
        <p:spPr>
          <a:xfrm>
            <a:off x="907889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4" name="Shape 1442"/>
          <p:cNvSpPr/>
          <p:nvPr/>
        </p:nvSpPr>
        <p:spPr>
          <a:xfrm>
            <a:off x="92471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5" name="Shape 1443"/>
          <p:cNvSpPr/>
          <p:nvPr/>
        </p:nvSpPr>
        <p:spPr>
          <a:xfrm>
            <a:off x="941539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6" name="Shape 1444"/>
          <p:cNvSpPr/>
          <p:nvPr/>
        </p:nvSpPr>
        <p:spPr>
          <a:xfrm>
            <a:off x="95836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7" name="Shape 1445"/>
          <p:cNvSpPr/>
          <p:nvPr/>
        </p:nvSpPr>
        <p:spPr>
          <a:xfrm>
            <a:off x="975189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8" name="Shape 1446"/>
          <p:cNvSpPr/>
          <p:nvPr/>
        </p:nvSpPr>
        <p:spPr>
          <a:xfrm>
            <a:off x="992014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9" name="Shape 1447"/>
          <p:cNvSpPr/>
          <p:nvPr/>
        </p:nvSpPr>
        <p:spPr>
          <a:xfrm>
            <a:off x="100883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0" name="Shape 1448"/>
          <p:cNvSpPr/>
          <p:nvPr/>
        </p:nvSpPr>
        <p:spPr>
          <a:xfrm>
            <a:off x="1025664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1" name="Shape 1449"/>
          <p:cNvSpPr/>
          <p:nvPr/>
        </p:nvSpPr>
        <p:spPr>
          <a:xfrm>
            <a:off x="104248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2" name="Shape 1450"/>
          <p:cNvSpPr/>
          <p:nvPr/>
        </p:nvSpPr>
        <p:spPr>
          <a:xfrm>
            <a:off x="1059314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3" name="Shape 1451"/>
          <p:cNvSpPr/>
          <p:nvPr/>
        </p:nvSpPr>
        <p:spPr>
          <a:xfrm>
            <a:off x="1076139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4" name="Shape 1452"/>
          <p:cNvSpPr/>
          <p:nvPr/>
        </p:nvSpPr>
        <p:spPr>
          <a:xfrm>
            <a:off x="109296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5" name="Shape 1453"/>
          <p:cNvSpPr/>
          <p:nvPr/>
        </p:nvSpPr>
        <p:spPr>
          <a:xfrm>
            <a:off x="1109789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6" name="Shape 1454"/>
          <p:cNvSpPr/>
          <p:nvPr/>
        </p:nvSpPr>
        <p:spPr>
          <a:xfrm>
            <a:off x="112661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7" name="Shape 1455"/>
          <p:cNvSpPr/>
          <p:nvPr/>
        </p:nvSpPr>
        <p:spPr>
          <a:xfrm>
            <a:off x="1143438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8" name="Shape 1456"/>
          <p:cNvSpPr/>
          <p:nvPr/>
        </p:nvSpPr>
        <p:spPr>
          <a:xfrm>
            <a:off x="1160263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9" name="Shape 1457"/>
          <p:cNvSpPr/>
          <p:nvPr/>
        </p:nvSpPr>
        <p:spPr>
          <a:xfrm>
            <a:off x="117708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0" name="Shape 1458"/>
          <p:cNvSpPr/>
          <p:nvPr/>
        </p:nvSpPr>
        <p:spPr>
          <a:xfrm>
            <a:off x="1193913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1" name="Shape 1459"/>
          <p:cNvSpPr/>
          <p:nvPr/>
        </p:nvSpPr>
        <p:spPr>
          <a:xfrm>
            <a:off x="121073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2" name="Shape 1460"/>
          <p:cNvSpPr/>
          <p:nvPr/>
        </p:nvSpPr>
        <p:spPr>
          <a:xfrm>
            <a:off x="-658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3" name="Shape 1461"/>
          <p:cNvSpPr/>
          <p:nvPr/>
        </p:nvSpPr>
        <p:spPr>
          <a:xfrm>
            <a:off x="16166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4" name="Shape 1462"/>
          <p:cNvSpPr/>
          <p:nvPr/>
        </p:nvSpPr>
        <p:spPr>
          <a:xfrm>
            <a:off x="32991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5" name="Shape 1463"/>
          <p:cNvSpPr/>
          <p:nvPr/>
        </p:nvSpPr>
        <p:spPr>
          <a:xfrm>
            <a:off x="49816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6" name="Shape 1464"/>
          <p:cNvSpPr/>
          <p:nvPr/>
        </p:nvSpPr>
        <p:spPr>
          <a:xfrm>
            <a:off x="66641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7" name="Shape 1465"/>
          <p:cNvSpPr/>
          <p:nvPr/>
        </p:nvSpPr>
        <p:spPr>
          <a:xfrm>
            <a:off x="8346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8" name="Shape 1466"/>
          <p:cNvSpPr/>
          <p:nvPr/>
        </p:nvSpPr>
        <p:spPr>
          <a:xfrm>
            <a:off x="100291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9" name="Shape 1467"/>
          <p:cNvSpPr/>
          <p:nvPr/>
        </p:nvSpPr>
        <p:spPr>
          <a:xfrm>
            <a:off x="11711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0" name="Shape 1468"/>
          <p:cNvSpPr/>
          <p:nvPr/>
        </p:nvSpPr>
        <p:spPr>
          <a:xfrm>
            <a:off x="133941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1" name="Shape 1469"/>
          <p:cNvSpPr/>
          <p:nvPr/>
        </p:nvSpPr>
        <p:spPr>
          <a:xfrm>
            <a:off x="150766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2" name="Shape 1470"/>
          <p:cNvSpPr/>
          <p:nvPr/>
        </p:nvSpPr>
        <p:spPr>
          <a:xfrm>
            <a:off x="16759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3" name="Shape 1471"/>
          <p:cNvSpPr/>
          <p:nvPr/>
        </p:nvSpPr>
        <p:spPr>
          <a:xfrm>
            <a:off x="184416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4" name="Shape 1472"/>
          <p:cNvSpPr/>
          <p:nvPr/>
        </p:nvSpPr>
        <p:spPr>
          <a:xfrm>
            <a:off x="20124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5" name="Shape 1473"/>
          <p:cNvSpPr/>
          <p:nvPr/>
        </p:nvSpPr>
        <p:spPr>
          <a:xfrm>
            <a:off x="218066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6" name="Shape 1474"/>
          <p:cNvSpPr/>
          <p:nvPr/>
        </p:nvSpPr>
        <p:spPr>
          <a:xfrm>
            <a:off x="234891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7" name="Shape 1475"/>
          <p:cNvSpPr/>
          <p:nvPr/>
        </p:nvSpPr>
        <p:spPr>
          <a:xfrm>
            <a:off x="25171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8" name="Shape 1476"/>
          <p:cNvSpPr/>
          <p:nvPr/>
        </p:nvSpPr>
        <p:spPr>
          <a:xfrm>
            <a:off x="268541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9" name="Shape 1477"/>
          <p:cNvSpPr/>
          <p:nvPr/>
        </p:nvSpPr>
        <p:spPr>
          <a:xfrm>
            <a:off x="28536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0" name="Shape 1478"/>
          <p:cNvSpPr/>
          <p:nvPr/>
        </p:nvSpPr>
        <p:spPr>
          <a:xfrm>
            <a:off x="302190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1" name="Shape 1479"/>
          <p:cNvSpPr/>
          <p:nvPr/>
        </p:nvSpPr>
        <p:spPr>
          <a:xfrm>
            <a:off x="319015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2" name="Shape 1480"/>
          <p:cNvSpPr/>
          <p:nvPr/>
        </p:nvSpPr>
        <p:spPr>
          <a:xfrm>
            <a:off x="33584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3" name="Shape 1481"/>
          <p:cNvSpPr/>
          <p:nvPr/>
        </p:nvSpPr>
        <p:spPr>
          <a:xfrm>
            <a:off x="352665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4" name="Shape 1482"/>
          <p:cNvSpPr/>
          <p:nvPr/>
        </p:nvSpPr>
        <p:spPr>
          <a:xfrm>
            <a:off x="36949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5" name="Shape 1483"/>
          <p:cNvSpPr/>
          <p:nvPr/>
        </p:nvSpPr>
        <p:spPr>
          <a:xfrm>
            <a:off x="386315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6" name="Shape 1484"/>
          <p:cNvSpPr/>
          <p:nvPr/>
        </p:nvSpPr>
        <p:spPr>
          <a:xfrm>
            <a:off x="403140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7" name="Shape 1485"/>
          <p:cNvSpPr/>
          <p:nvPr/>
        </p:nvSpPr>
        <p:spPr>
          <a:xfrm>
            <a:off x="41996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8" name="Shape 1486"/>
          <p:cNvSpPr/>
          <p:nvPr/>
        </p:nvSpPr>
        <p:spPr>
          <a:xfrm>
            <a:off x="436790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9" name="Shape 1487"/>
          <p:cNvSpPr/>
          <p:nvPr/>
        </p:nvSpPr>
        <p:spPr>
          <a:xfrm>
            <a:off x="45361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0" name="Shape 1488"/>
          <p:cNvSpPr/>
          <p:nvPr/>
        </p:nvSpPr>
        <p:spPr>
          <a:xfrm>
            <a:off x="470440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1" name="Shape 1489"/>
          <p:cNvSpPr/>
          <p:nvPr/>
        </p:nvSpPr>
        <p:spPr>
          <a:xfrm>
            <a:off x="487265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2" name="Shape 1490"/>
          <p:cNvSpPr/>
          <p:nvPr/>
        </p:nvSpPr>
        <p:spPr>
          <a:xfrm>
            <a:off x="50409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3" name="Shape 1491"/>
          <p:cNvSpPr/>
          <p:nvPr/>
        </p:nvSpPr>
        <p:spPr>
          <a:xfrm>
            <a:off x="520915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4" name="Shape 1492"/>
          <p:cNvSpPr/>
          <p:nvPr/>
        </p:nvSpPr>
        <p:spPr>
          <a:xfrm>
            <a:off x="53774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5" name="Shape 1493"/>
          <p:cNvSpPr/>
          <p:nvPr/>
        </p:nvSpPr>
        <p:spPr>
          <a:xfrm>
            <a:off x="554565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6" name="Shape 1494"/>
          <p:cNvSpPr/>
          <p:nvPr/>
        </p:nvSpPr>
        <p:spPr>
          <a:xfrm>
            <a:off x="571390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7" name="Shape 1495"/>
          <p:cNvSpPr/>
          <p:nvPr/>
        </p:nvSpPr>
        <p:spPr>
          <a:xfrm>
            <a:off x="58821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8" name="Shape 1496"/>
          <p:cNvSpPr/>
          <p:nvPr/>
        </p:nvSpPr>
        <p:spPr>
          <a:xfrm>
            <a:off x="605040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9" name="Shape 1497"/>
          <p:cNvSpPr/>
          <p:nvPr/>
        </p:nvSpPr>
        <p:spPr>
          <a:xfrm>
            <a:off x="62186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0" name="Shape 1498"/>
          <p:cNvSpPr/>
          <p:nvPr/>
        </p:nvSpPr>
        <p:spPr>
          <a:xfrm>
            <a:off x="638690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1" name="Shape 1499"/>
          <p:cNvSpPr/>
          <p:nvPr/>
        </p:nvSpPr>
        <p:spPr>
          <a:xfrm>
            <a:off x="655515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2" name="Shape 1500"/>
          <p:cNvSpPr/>
          <p:nvPr/>
        </p:nvSpPr>
        <p:spPr>
          <a:xfrm>
            <a:off x="67234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3" name="Shape 1501"/>
          <p:cNvSpPr/>
          <p:nvPr/>
        </p:nvSpPr>
        <p:spPr>
          <a:xfrm>
            <a:off x="689165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4" name="Shape 1502"/>
          <p:cNvSpPr/>
          <p:nvPr/>
        </p:nvSpPr>
        <p:spPr>
          <a:xfrm>
            <a:off x="70599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5" name="Shape 1503"/>
          <p:cNvSpPr/>
          <p:nvPr/>
        </p:nvSpPr>
        <p:spPr>
          <a:xfrm>
            <a:off x="722814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6" name="Shape 1504"/>
          <p:cNvSpPr/>
          <p:nvPr/>
        </p:nvSpPr>
        <p:spPr>
          <a:xfrm>
            <a:off x="739639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7" name="Shape 1505"/>
          <p:cNvSpPr/>
          <p:nvPr/>
        </p:nvSpPr>
        <p:spPr>
          <a:xfrm>
            <a:off x="75646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8" name="Shape 1506"/>
          <p:cNvSpPr/>
          <p:nvPr/>
        </p:nvSpPr>
        <p:spPr>
          <a:xfrm>
            <a:off x="773289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9" name="Shape 1507"/>
          <p:cNvSpPr/>
          <p:nvPr/>
        </p:nvSpPr>
        <p:spPr>
          <a:xfrm>
            <a:off x="79011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0" name="Shape 1508"/>
          <p:cNvSpPr/>
          <p:nvPr/>
        </p:nvSpPr>
        <p:spPr>
          <a:xfrm>
            <a:off x="806939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1" name="Shape 1509"/>
          <p:cNvSpPr/>
          <p:nvPr/>
        </p:nvSpPr>
        <p:spPr>
          <a:xfrm>
            <a:off x="823764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2" name="Shape 1510"/>
          <p:cNvSpPr/>
          <p:nvPr/>
        </p:nvSpPr>
        <p:spPr>
          <a:xfrm>
            <a:off x="84058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3" name="Shape 1511"/>
          <p:cNvSpPr/>
          <p:nvPr/>
        </p:nvSpPr>
        <p:spPr>
          <a:xfrm>
            <a:off x="857414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4" name="Shape 1512"/>
          <p:cNvSpPr/>
          <p:nvPr/>
        </p:nvSpPr>
        <p:spPr>
          <a:xfrm>
            <a:off x="87423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5" name="Shape 1513"/>
          <p:cNvSpPr/>
          <p:nvPr/>
        </p:nvSpPr>
        <p:spPr>
          <a:xfrm>
            <a:off x="891064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6" name="Shape 1514"/>
          <p:cNvSpPr/>
          <p:nvPr/>
        </p:nvSpPr>
        <p:spPr>
          <a:xfrm>
            <a:off x="907889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7" name="Shape 1515"/>
          <p:cNvSpPr/>
          <p:nvPr/>
        </p:nvSpPr>
        <p:spPr>
          <a:xfrm>
            <a:off x="92471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8" name="Shape 1516"/>
          <p:cNvSpPr/>
          <p:nvPr/>
        </p:nvSpPr>
        <p:spPr>
          <a:xfrm>
            <a:off x="941539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9" name="Shape 1517"/>
          <p:cNvSpPr/>
          <p:nvPr/>
        </p:nvSpPr>
        <p:spPr>
          <a:xfrm>
            <a:off x="95836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0" name="Shape 1518"/>
          <p:cNvSpPr/>
          <p:nvPr/>
        </p:nvSpPr>
        <p:spPr>
          <a:xfrm>
            <a:off x="975189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1" name="Shape 1519"/>
          <p:cNvSpPr/>
          <p:nvPr/>
        </p:nvSpPr>
        <p:spPr>
          <a:xfrm>
            <a:off x="992014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2" name="Shape 1520"/>
          <p:cNvSpPr/>
          <p:nvPr/>
        </p:nvSpPr>
        <p:spPr>
          <a:xfrm>
            <a:off x="100883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3" name="Shape 1521"/>
          <p:cNvSpPr/>
          <p:nvPr/>
        </p:nvSpPr>
        <p:spPr>
          <a:xfrm>
            <a:off x="1025664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4" name="Shape 1522"/>
          <p:cNvSpPr/>
          <p:nvPr/>
        </p:nvSpPr>
        <p:spPr>
          <a:xfrm>
            <a:off x="104248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5" name="Shape 1523"/>
          <p:cNvSpPr/>
          <p:nvPr/>
        </p:nvSpPr>
        <p:spPr>
          <a:xfrm>
            <a:off x="1059314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6" name="Shape 1524"/>
          <p:cNvSpPr/>
          <p:nvPr/>
        </p:nvSpPr>
        <p:spPr>
          <a:xfrm>
            <a:off x="1076139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7" name="Shape 1525"/>
          <p:cNvSpPr/>
          <p:nvPr/>
        </p:nvSpPr>
        <p:spPr>
          <a:xfrm>
            <a:off x="109296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8" name="Shape 1526"/>
          <p:cNvSpPr/>
          <p:nvPr/>
        </p:nvSpPr>
        <p:spPr>
          <a:xfrm>
            <a:off x="1109789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9" name="Shape 1527"/>
          <p:cNvSpPr/>
          <p:nvPr/>
        </p:nvSpPr>
        <p:spPr>
          <a:xfrm>
            <a:off x="112661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0" name="Shape 1528"/>
          <p:cNvSpPr/>
          <p:nvPr/>
        </p:nvSpPr>
        <p:spPr>
          <a:xfrm>
            <a:off x="1143438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1" name="Shape 1529"/>
          <p:cNvSpPr/>
          <p:nvPr/>
        </p:nvSpPr>
        <p:spPr>
          <a:xfrm>
            <a:off x="1160263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2" name="Shape 1530"/>
          <p:cNvSpPr/>
          <p:nvPr/>
        </p:nvSpPr>
        <p:spPr>
          <a:xfrm>
            <a:off x="117708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3" name="Shape 1531"/>
          <p:cNvSpPr/>
          <p:nvPr/>
        </p:nvSpPr>
        <p:spPr>
          <a:xfrm>
            <a:off x="1193913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4" name="Shape 1532"/>
          <p:cNvSpPr/>
          <p:nvPr/>
        </p:nvSpPr>
        <p:spPr>
          <a:xfrm>
            <a:off x="121073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5" name="Shape 1533"/>
          <p:cNvSpPr/>
          <p:nvPr/>
        </p:nvSpPr>
        <p:spPr>
          <a:xfrm>
            <a:off x="-658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6" name="Shape 1534"/>
          <p:cNvSpPr/>
          <p:nvPr/>
        </p:nvSpPr>
        <p:spPr>
          <a:xfrm>
            <a:off x="16166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7" name="Shape 1535"/>
          <p:cNvSpPr/>
          <p:nvPr/>
        </p:nvSpPr>
        <p:spPr>
          <a:xfrm>
            <a:off x="32991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8" name="Shape 1536"/>
          <p:cNvSpPr/>
          <p:nvPr/>
        </p:nvSpPr>
        <p:spPr>
          <a:xfrm>
            <a:off x="49816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9" name="Shape 1537"/>
          <p:cNvSpPr/>
          <p:nvPr/>
        </p:nvSpPr>
        <p:spPr>
          <a:xfrm>
            <a:off x="66641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0" name="Shape 1538"/>
          <p:cNvSpPr/>
          <p:nvPr/>
        </p:nvSpPr>
        <p:spPr>
          <a:xfrm>
            <a:off x="8346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1" name="Shape 1539"/>
          <p:cNvSpPr/>
          <p:nvPr/>
        </p:nvSpPr>
        <p:spPr>
          <a:xfrm>
            <a:off x="100291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2" name="Shape 1540"/>
          <p:cNvSpPr/>
          <p:nvPr/>
        </p:nvSpPr>
        <p:spPr>
          <a:xfrm>
            <a:off x="11711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3" name="Shape 1541"/>
          <p:cNvSpPr/>
          <p:nvPr/>
        </p:nvSpPr>
        <p:spPr>
          <a:xfrm>
            <a:off x="133941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4" name="Shape 1542"/>
          <p:cNvSpPr/>
          <p:nvPr/>
        </p:nvSpPr>
        <p:spPr>
          <a:xfrm>
            <a:off x="150766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5" name="Shape 1543"/>
          <p:cNvSpPr/>
          <p:nvPr/>
        </p:nvSpPr>
        <p:spPr>
          <a:xfrm>
            <a:off x="16759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6" name="Shape 1544"/>
          <p:cNvSpPr/>
          <p:nvPr/>
        </p:nvSpPr>
        <p:spPr>
          <a:xfrm>
            <a:off x="184416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7" name="Shape 1545"/>
          <p:cNvSpPr/>
          <p:nvPr/>
        </p:nvSpPr>
        <p:spPr>
          <a:xfrm>
            <a:off x="20124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8" name="Shape 1546"/>
          <p:cNvSpPr/>
          <p:nvPr/>
        </p:nvSpPr>
        <p:spPr>
          <a:xfrm>
            <a:off x="218066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9" name="Shape 1547"/>
          <p:cNvSpPr/>
          <p:nvPr/>
        </p:nvSpPr>
        <p:spPr>
          <a:xfrm>
            <a:off x="234891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0" name="Shape 1548"/>
          <p:cNvSpPr/>
          <p:nvPr/>
        </p:nvSpPr>
        <p:spPr>
          <a:xfrm>
            <a:off x="25171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1" name="Shape 1549"/>
          <p:cNvSpPr/>
          <p:nvPr/>
        </p:nvSpPr>
        <p:spPr>
          <a:xfrm>
            <a:off x="268541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2" name="Shape 1550"/>
          <p:cNvSpPr/>
          <p:nvPr/>
        </p:nvSpPr>
        <p:spPr>
          <a:xfrm>
            <a:off x="28536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3" name="Shape 1551"/>
          <p:cNvSpPr/>
          <p:nvPr/>
        </p:nvSpPr>
        <p:spPr>
          <a:xfrm>
            <a:off x="302190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4" name="Shape 1552"/>
          <p:cNvSpPr/>
          <p:nvPr/>
        </p:nvSpPr>
        <p:spPr>
          <a:xfrm>
            <a:off x="319015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5" name="Shape 1553"/>
          <p:cNvSpPr/>
          <p:nvPr/>
        </p:nvSpPr>
        <p:spPr>
          <a:xfrm>
            <a:off x="33584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6" name="Shape 1554"/>
          <p:cNvSpPr/>
          <p:nvPr/>
        </p:nvSpPr>
        <p:spPr>
          <a:xfrm>
            <a:off x="352665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7" name="Shape 1555"/>
          <p:cNvSpPr/>
          <p:nvPr/>
        </p:nvSpPr>
        <p:spPr>
          <a:xfrm>
            <a:off x="36949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8" name="Shape 1556"/>
          <p:cNvSpPr/>
          <p:nvPr/>
        </p:nvSpPr>
        <p:spPr>
          <a:xfrm>
            <a:off x="386315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9" name="Shape 1557"/>
          <p:cNvSpPr/>
          <p:nvPr/>
        </p:nvSpPr>
        <p:spPr>
          <a:xfrm>
            <a:off x="403140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0" name="Shape 1558"/>
          <p:cNvSpPr/>
          <p:nvPr/>
        </p:nvSpPr>
        <p:spPr>
          <a:xfrm>
            <a:off x="41996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1" name="Shape 1559"/>
          <p:cNvSpPr/>
          <p:nvPr/>
        </p:nvSpPr>
        <p:spPr>
          <a:xfrm>
            <a:off x="436790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2" name="Shape 1560"/>
          <p:cNvSpPr/>
          <p:nvPr/>
        </p:nvSpPr>
        <p:spPr>
          <a:xfrm>
            <a:off x="45361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3" name="Shape 1561"/>
          <p:cNvSpPr/>
          <p:nvPr/>
        </p:nvSpPr>
        <p:spPr>
          <a:xfrm>
            <a:off x="470440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4" name="Shape 1562"/>
          <p:cNvSpPr/>
          <p:nvPr/>
        </p:nvSpPr>
        <p:spPr>
          <a:xfrm>
            <a:off x="487265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5" name="Shape 1563"/>
          <p:cNvSpPr/>
          <p:nvPr/>
        </p:nvSpPr>
        <p:spPr>
          <a:xfrm>
            <a:off x="50409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6" name="Shape 1564"/>
          <p:cNvSpPr/>
          <p:nvPr/>
        </p:nvSpPr>
        <p:spPr>
          <a:xfrm>
            <a:off x="520915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7" name="Shape 1565"/>
          <p:cNvSpPr/>
          <p:nvPr/>
        </p:nvSpPr>
        <p:spPr>
          <a:xfrm>
            <a:off x="53774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8" name="Shape 1566"/>
          <p:cNvSpPr/>
          <p:nvPr/>
        </p:nvSpPr>
        <p:spPr>
          <a:xfrm>
            <a:off x="554565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9" name="Shape 1567"/>
          <p:cNvSpPr/>
          <p:nvPr/>
        </p:nvSpPr>
        <p:spPr>
          <a:xfrm>
            <a:off x="571390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0" name="Shape 1568"/>
          <p:cNvSpPr/>
          <p:nvPr/>
        </p:nvSpPr>
        <p:spPr>
          <a:xfrm>
            <a:off x="58821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1" name="Shape 1569"/>
          <p:cNvSpPr/>
          <p:nvPr/>
        </p:nvSpPr>
        <p:spPr>
          <a:xfrm>
            <a:off x="605040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2" name="Shape 1570"/>
          <p:cNvSpPr/>
          <p:nvPr/>
        </p:nvSpPr>
        <p:spPr>
          <a:xfrm>
            <a:off x="62186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3" name="Shape 1571"/>
          <p:cNvSpPr/>
          <p:nvPr/>
        </p:nvSpPr>
        <p:spPr>
          <a:xfrm>
            <a:off x="638690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4" name="Shape 1572"/>
          <p:cNvSpPr/>
          <p:nvPr/>
        </p:nvSpPr>
        <p:spPr>
          <a:xfrm>
            <a:off x="655515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5" name="Shape 1573"/>
          <p:cNvSpPr/>
          <p:nvPr/>
        </p:nvSpPr>
        <p:spPr>
          <a:xfrm>
            <a:off x="67234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6" name="Shape 1574"/>
          <p:cNvSpPr/>
          <p:nvPr/>
        </p:nvSpPr>
        <p:spPr>
          <a:xfrm>
            <a:off x="689165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7" name="Shape 1575"/>
          <p:cNvSpPr/>
          <p:nvPr/>
        </p:nvSpPr>
        <p:spPr>
          <a:xfrm>
            <a:off x="70599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8" name="Shape 1576"/>
          <p:cNvSpPr/>
          <p:nvPr/>
        </p:nvSpPr>
        <p:spPr>
          <a:xfrm>
            <a:off x="722814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9" name="Shape 1577"/>
          <p:cNvSpPr/>
          <p:nvPr/>
        </p:nvSpPr>
        <p:spPr>
          <a:xfrm>
            <a:off x="739639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0" name="Shape 1578"/>
          <p:cNvSpPr/>
          <p:nvPr/>
        </p:nvSpPr>
        <p:spPr>
          <a:xfrm>
            <a:off x="75646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1" name="Shape 1579"/>
          <p:cNvSpPr/>
          <p:nvPr/>
        </p:nvSpPr>
        <p:spPr>
          <a:xfrm>
            <a:off x="773289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2" name="Shape 1580"/>
          <p:cNvSpPr/>
          <p:nvPr/>
        </p:nvSpPr>
        <p:spPr>
          <a:xfrm>
            <a:off x="79011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3" name="Shape 1581"/>
          <p:cNvSpPr/>
          <p:nvPr/>
        </p:nvSpPr>
        <p:spPr>
          <a:xfrm>
            <a:off x="806939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4" name="Shape 1582"/>
          <p:cNvSpPr/>
          <p:nvPr/>
        </p:nvSpPr>
        <p:spPr>
          <a:xfrm>
            <a:off x="823764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5" name="Shape 1583"/>
          <p:cNvSpPr/>
          <p:nvPr/>
        </p:nvSpPr>
        <p:spPr>
          <a:xfrm>
            <a:off x="84058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6" name="Shape 1584"/>
          <p:cNvSpPr/>
          <p:nvPr/>
        </p:nvSpPr>
        <p:spPr>
          <a:xfrm>
            <a:off x="857414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7" name="Shape 1585"/>
          <p:cNvSpPr/>
          <p:nvPr/>
        </p:nvSpPr>
        <p:spPr>
          <a:xfrm>
            <a:off x="87423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8" name="Shape 1586"/>
          <p:cNvSpPr/>
          <p:nvPr/>
        </p:nvSpPr>
        <p:spPr>
          <a:xfrm>
            <a:off x="891064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9" name="Shape 1587"/>
          <p:cNvSpPr/>
          <p:nvPr/>
        </p:nvSpPr>
        <p:spPr>
          <a:xfrm>
            <a:off x="907889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0" name="Shape 1588"/>
          <p:cNvSpPr/>
          <p:nvPr/>
        </p:nvSpPr>
        <p:spPr>
          <a:xfrm>
            <a:off x="92471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1" name="Shape 1589"/>
          <p:cNvSpPr/>
          <p:nvPr/>
        </p:nvSpPr>
        <p:spPr>
          <a:xfrm>
            <a:off x="941539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2" name="Shape 1590"/>
          <p:cNvSpPr/>
          <p:nvPr/>
        </p:nvSpPr>
        <p:spPr>
          <a:xfrm>
            <a:off x="95836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3" name="Shape 1591"/>
          <p:cNvSpPr/>
          <p:nvPr/>
        </p:nvSpPr>
        <p:spPr>
          <a:xfrm>
            <a:off x="975189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4" name="Shape 1592"/>
          <p:cNvSpPr/>
          <p:nvPr/>
        </p:nvSpPr>
        <p:spPr>
          <a:xfrm>
            <a:off x="992014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5" name="Shape 1593"/>
          <p:cNvSpPr/>
          <p:nvPr/>
        </p:nvSpPr>
        <p:spPr>
          <a:xfrm>
            <a:off x="100883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6" name="Shape 1594"/>
          <p:cNvSpPr/>
          <p:nvPr/>
        </p:nvSpPr>
        <p:spPr>
          <a:xfrm>
            <a:off x="1025664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7" name="Shape 1595"/>
          <p:cNvSpPr/>
          <p:nvPr/>
        </p:nvSpPr>
        <p:spPr>
          <a:xfrm>
            <a:off x="104248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8" name="Shape 1596"/>
          <p:cNvSpPr/>
          <p:nvPr/>
        </p:nvSpPr>
        <p:spPr>
          <a:xfrm>
            <a:off x="1059314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9" name="Shape 1597"/>
          <p:cNvSpPr/>
          <p:nvPr/>
        </p:nvSpPr>
        <p:spPr>
          <a:xfrm>
            <a:off x="1076139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0" name="Shape 1598"/>
          <p:cNvSpPr/>
          <p:nvPr/>
        </p:nvSpPr>
        <p:spPr>
          <a:xfrm>
            <a:off x="109296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1" name="Shape 1599"/>
          <p:cNvSpPr/>
          <p:nvPr/>
        </p:nvSpPr>
        <p:spPr>
          <a:xfrm>
            <a:off x="1109789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2" name="Shape 1600"/>
          <p:cNvSpPr/>
          <p:nvPr/>
        </p:nvSpPr>
        <p:spPr>
          <a:xfrm>
            <a:off x="112661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3" name="Shape 1601"/>
          <p:cNvSpPr/>
          <p:nvPr/>
        </p:nvSpPr>
        <p:spPr>
          <a:xfrm>
            <a:off x="1143438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4" name="Shape 1602"/>
          <p:cNvSpPr/>
          <p:nvPr/>
        </p:nvSpPr>
        <p:spPr>
          <a:xfrm>
            <a:off x="1160263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5" name="Shape 1603"/>
          <p:cNvSpPr/>
          <p:nvPr/>
        </p:nvSpPr>
        <p:spPr>
          <a:xfrm>
            <a:off x="117708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6" name="Shape 1604"/>
          <p:cNvSpPr/>
          <p:nvPr/>
        </p:nvSpPr>
        <p:spPr>
          <a:xfrm>
            <a:off x="1193913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7" name="Shape 1605"/>
          <p:cNvSpPr/>
          <p:nvPr/>
        </p:nvSpPr>
        <p:spPr>
          <a:xfrm>
            <a:off x="121073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8" name="Shape 1606"/>
          <p:cNvSpPr/>
          <p:nvPr/>
        </p:nvSpPr>
        <p:spPr>
          <a:xfrm>
            <a:off x="-658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9" name="Shape 1607"/>
          <p:cNvSpPr/>
          <p:nvPr/>
        </p:nvSpPr>
        <p:spPr>
          <a:xfrm>
            <a:off x="16166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0" name="Shape 1608"/>
          <p:cNvSpPr/>
          <p:nvPr/>
        </p:nvSpPr>
        <p:spPr>
          <a:xfrm>
            <a:off x="32991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1" name="Shape 1609"/>
          <p:cNvSpPr/>
          <p:nvPr/>
        </p:nvSpPr>
        <p:spPr>
          <a:xfrm>
            <a:off x="49816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2" name="Shape 1610"/>
          <p:cNvSpPr/>
          <p:nvPr/>
        </p:nvSpPr>
        <p:spPr>
          <a:xfrm>
            <a:off x="66641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3" name="Shape 1611"/>
          <p:cNvSpPr/>
          <p:nvPr/>
        </p:nvSpPr>
        <p:spPr>
          <a:xfrm>
            <a:off x="8346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4" name="Shape 1612"/>
          <p:cNvSpPr/>
          <p:nvPr/>
        </p:nvSpPr>
        <p:spPr>
          <a:xfrm>
            <a:off x="100291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5" name="Shape 1613"/>
          <p:cNvSpPr/>
          <p:nvPr/>
        </p:nvSpPr>
        <p:spPr>
          <a:xfrm>
            <a:off x="11711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6" name="Shape 1614"/>
          <p:cNvSpPr/>
          <p:nvPr/>
        </p:nvSpPr>
        <p:spPr>
          <a:xfrm>
            <a:off x="133941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7" name="Shape 1615"/>
          <p:cNvSpPr/>
          <p:nvPr/>
        </p:nvSpPr>
        <p:spPr>
          <a:xfrm>
            <a:off x="150766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8" name="Shape 1616"/>
          <p:cNvSpPr/>
          <p:nvPr/>
        </p:nvSpPr>
        <p:spPr>
          <a:xfrm>
            <a:off x="16759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9" name="Shape 1617"/>
          <p:cNvSpPr/>
          <p:nvPr/>
        </p:nvSpPr>
        <p:spPr>
          <a:xfrm>
            <a:off x="184416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0" name="Shape 1618"/>
          <p:cNvSpPr/>
          <p:nvPr/>
        </p:nvSpPr>
        <p:spPr>
          <a:xfrm>
            <a:off x="20124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1" name="Shape 1619"/>
          <p:cNvSpPr/>
          <p:nvPr/>
        </p:nvSpPr>
        <p:spPr>
          <a:xfrm>
            <a:off x="218066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2" name="Shape 1620"/>
          <p:cNvSpPr/>
          <p:nvPr/>
        </p:nvSpPr>
        <p:spPr>
          <a:xfrm>
            <a:off x="234891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3" name="Shape 1621"/>
          <p:cNvSpPr/>
          <p:nvPr/>
        </p:nvSpPr>
        <p:spPr>
          <a:xfrm>
            <a:off x="25171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4" name="Shape 1622"/>
          <p:cNvSpPr/>
          <p:nvPr/>
        </p:nvSpPr>
        <p:spPr>
          <a:xfrm>
            <a:off x="268541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5" name="Shape 1623"/>
          <p:cNvSpPr/>
          <p:nvPr/>
        </p:nvSpPr>
        <p:spPr>
          <a:xfrm>
            <a:off x="28536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6" name="Shape 1624"/>
          <p:cNvSpPr/>
          <p:nvPr/>
        </p:nvSpPr>
        <p:spPr>
          <a:xfrm>
            <a:off x="302190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7" name="Shape 1625"/>
          <p:cNvSpPr/>
          <p:nvPr/>
        </p:nvSpPr>
        <p:spPr>
          <a:xfrm>
            <a:off x="319015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8" name="Shape 1626"/>
          <p:cNvSpPr/>
          <p:nvPr/>
        </p:nvSpPr>
        <p:spPr>
          <a:xfrm>
            <a:off x="33584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9" name="Shape 1627"/>
          <p:cNvSpPr/>
          <p:nvPr/>
        </p:nvSpPr>
        <p:spPr>
          <a:xfrm>
            <a:off x="352665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0" name="Shape 1628"/>
          <p:cNvSpPr/>
          <p:nvPr/>
        </p:nvSpPr>
        <p:spPr>
          <a:xfrm>
            <a:off x="36949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1" name="Shape 1629"/>
          <p:cNvSpPr/>
          <p:nvPr/>
        </p:nvSpPr>
        <p:spPr>
          <a:xfrm>
            <a:off x="386315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2" name="Shape 1630"/>
          <p:cNvSpPr/>
          <p:nvPr/>
        </p:nvSpPr>
        <p:spPr>
          <a:xfrm>
            <a:off x="403140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3" name="Shape 1631"/>
          <p:cNvSpPr/>
          <p:nvPr/>
        </p:nvSpPr>
        <p:spPr>
          <a:xfrm>
            <a:off x="41996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4" name="Shape 1632"/>
          <p:cNvSpPr/>
          <p:nvPr/>
        </p:nvSpPr>
        <p:spPr>
          <a:xfrm>
            <a:off x="436790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5" name="Shape 1633"/>
          <p:cNvSpPr/>
          <p:nvPr/>
        </p:nvSpPr>
        <p:spPr>
          <a:xfrm>
            <a:off x="45361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6" name="Shape 1634"/>
          <p:cNvSpPr/>
          <p:nvPr/>
        </p:nvSpPr>
        <p:spPr>
          <a:xfrm>
            <a:off x="470440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7" name="Shape 1635"/>
          <p:cNvSpPr/>
          <p:nvPr/>
        </p:nvSpPr>
        <p:spPr>
          <a:xfrm>
            <a:off x="487265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8" name="Shape 1636"/>
          <p:cNvSpPr/>
          <p:nvPr/>
        </p:nvSpPr>
        <p:spPr>
          <a:xfrm>
            <a:off x="50409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9" name="Shape 1637"/>
          <p:cNvSpPr/>
          <p:nvPr/>
        </p:nvSpPr>
        <p:spPr>
          <a:xfrm>
            <a:off x="520915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0" name="Shape 1638"/>
          <p:cNvSpPr/>
          <p:nvPr/>
        </p:nvSpPr>
        <p:spPr>
          <a:xfrm>
            <a:off x="53774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1" name="Shape 1639"/>
          <p:cNvSpPr/>
          <p:nvPr/>
        </p:nvSpPr>
        <p:spPr>
          <a:xfrm>
            <a:off x="554565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2" name="Shape 1640"/>
          <p:cNvSpPr/>
          <p:nvPr/>
        </p:nvSpPr>
        <p:spPr>
          <a:xfrm>
            <a:off x="571390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3" name="Shape 1641"/>
          <p:cNvSpPr/>
          <p:nvPr/>
        </p:nvSpPr>
        <p:spPr>
          <a:xfrm>
            <a:off x="58821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4" name="Shape 1642"/>
          <p:cNvSpPr/>
          <p:nvPr/>
        </p:nvSpPr>
        <p:spPr>
          <a:xfrm>
            <a:off x="605040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5" name="Shape 1643"/>
          <p:cNvSpPr/>
          <p:nvPr/>
        </p:nvSpPr>
        <p:spPr>
          <a:xfrm>
            <a:off x="62186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6" name="Shape 1644"/>
          <p:cNvSpPr/>
          <p:nvPr/>
        </p:nvSpPr>
        <p:spPr>
          <a:xfrm>
            <a:off x="638690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7" name="Shape 1645"/>
          <p:cNvSpPr/>
          <p:nvPr/>
        </p:nvSpPr>
        <p:spPr>
          <a:xfrm>
            <a:off x="655515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8" name="Shape 1646"/>
          <p:cNvSpPr/>
          <p:nvPr/>
        </p:nvSpPr>
        <p:spPr>
          <a:xfrm>
            <a:off x="67234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9" name="Shape 1647"/>
          <p:cNvSpPr/>
          <p:nvPr/>
        </p:nvSpPr>
        <p:spPr>
          <a:xfrm>
            <a:off x="689165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0" name="Shape 1648"/>
          <p:cNvSpPr/>
          <p:nvPr/>
        </p:nvSpPr>
        <p:spPr>
          <a:xfrm>
            <a:off x="70599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1" name="Shape 1649"/>
          <p:cNvSpPr/>
          <p:nvPr/>
        </p:nvSpPr>
        <p:spPr>
          <a:xfrm>
            <a:off x="722814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2" name="Shape 1650"/>
          <p:cNvSpPr/>
          <p:nvPr/>
        </p:nvSpPr>
        <p:spPr>
          <a:xfrm>
            <a:off x="739639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3" name="Shape 1651"/>
          <p:cNvSpPr/>
          <p:nvPr/>
        </p:nvSpPr>
        <p:spPr>
          <a:xfrm>
            <a:off x="75646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4" name="Shape 1652"/>
          <p:cNvSpPr/>
          <p:nvPr/>
        </p:nvSpPr>
        <p:spPr>
          <a:xfrm>
            <a:off x="773289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5" name="Shape 1653"/>
          <p:cNvSpPr/>
          <p:nvPr/>
        </p:nvSpPr>
        <p:spPr>
          <a:xfrm>
            <a:off x="79011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6" name="Shape 1654"/>
          <p:cNvSpPr/>
          <p:nvPr/>
        </p:nvSpPr>
        <p:spPr>
          <a:xfrm>
            <a:off x="806939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7" name="Shape 1655"/>
          <p:cNvSpPr/>
          <p:nvPr/>
        </p:nvSpPr>
        <p:spPr>
          <a:xfrm>
            <a:off x="823764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8" name="Shape 1656"/>
          <p:cNvSpPr/>
          <p:nvPr/>
        </p:nvSpPr>
        <p:spPr>
          <a:xfrm>
            <a:off x="84058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9" name="Shape 1657"/>
          <p:cNvSpPr/>
          <p:nvPr/>
        </p:nvSpPr>
        <p:spPr>
          <a:xfrm>
            <a:off x="857414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0" name="Shape 1658"/>
          <p:cNvSpPr/>
          <p:nvPr/>
        </p:nvSpPr>
        <p:spPr>
          <a:xfrm>
            <a:off x="87423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1" name="Shape 1659"/>
          <p:cNvSpPr/>
          <p:nvPr/>
        </p:nvSpPr>
        <p:spPr>
          <a:xfrm>
            <a:off x="891064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2" name="Shape 1660"/>
          <p:cNvSpPr/>
          <p:nvPr/>
        </p:nvSpPr>
        <p:spPr>
          <a:xfrm>
            <a:off x="907889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3" name="Shape 1661"/>
          <p:cNvSpPr/>
          <p:nvPr/>
        </p:nvSpPr>
        <p:spPr>
          <a:xfrm>
            <a:off x="92471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4" name="Shape 1662"/>
          <p:cNvSpPr/>
          <p:nvPr/>
        </p:nvSpPr>
        <p:spPr>
          <a:xfrm>
            <a:off x="941539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5" name="Shape 1663"/>
          <p:cNvSpPr/>
          <p:nvPr/>
        </p:nvSpPr>
        <p:spPr>
          <a:xfrm>
            <a:off x="95836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6" name="Shape 1664"/>
          <p:cNvSpPr/>
          <p:nvPr/>
        </p:nvSpPr>
        <p:spPr>
          <a:xfrm>
            <a:off x="975189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7" name="Shape 1665"/>
          <p:cNvSpPr/>
          <p:nvPr/>
        </p:nvSpPr>
        <p:spPr>
          <a:xfrm>
            <a:off x="992014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8" name="Shape 1666"/>
          <p:cNvSpPr/>
          <p:nvPr/>
        </p:nvSpPr>
        <p:spPr>
          <a:xfrm>
            <a:off x="100883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9" name="Shape 1667"/>
          <p:cNvSpPr/>
          <p:nvPr/>
        </p:nvSpPr>
        <p:spPr>
          <a:xfrm>
            <a:off x="1025664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0" name="Shape 1668"/>
          <p:cNvSpPr/>
          <p:nvPr/>
        </p:nvSpPr>
        <p:spPr>
          <a:xfrm>
            <a:off x="104248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1" name="Shape 1669"/>
          <p:cNvSpPr/>
          <p:nvPr/>
        </p:nvSpPr>
        <p:spPr>
          <a:xfrm>
            <a:off x="1059314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2" name="Shape 1670"/>
          <p:cNvSpPr/>
          <p:nvPr/>
        </p:nvSpPr>
        <p:spPr>
          <a:xfrm>
            <a:off x="1076139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3" name="Shape 1671"/>
          <p:cNvSpPr/>
          <p:nvPr/>
        </p:nvSpPr>
        <p:spPr>
          <a:xfrm>
            <a:off x="109296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4" name="Shape 1672"/>
          <p:cNvSpPr/>
          <p:nvPr/>
        </p:nvSpPr>
        <p:spPr>
          <a:xfrm>
            <a:off x="1109789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5" name="Shape 1673"/>
          <p:cNvSpPr/>
          <p:nvPr/>
        </p:nvSpPr>
        <p:spPr>
          <a:xfrm>
            <a:off x="112661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6" name="Shape 1674"/>
          <p:cNvSpPr/>
          <p:nvPr/>
        </p:nvSpPr>
        <p:spPr>
          <a:xfrm>
            <a:off x="1143438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7" name="Shape 1675"/>
          <p:cNvSpPr/>
          <p:nvPr/>
        </p:nvSpPr>
        <p:spPr>
          <a:xfrm>
            <a:off x="1160263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8" name="Shape 1676"/>
          <p:cNvSpPr/>
          <p:nvPr/>
        </p:nvSpPr>
        <p:spPr>
          <a:xfrm>
            <a:off x="117708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9" name="Shape 1677"/>
          <p:cNvSpPr/>
          <p:nvPr/>
        </p:nvSpPr>
        <p:spPr>
          <a:xfrm>
            <a:off x="1193913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0" name="Shape 1678"/>
          <p:cNvSpPr/>
          <p:nvPr/>
        </p:nvSpPr>
        <p:spPr>
          <a:xfrm>
            <a:off x="121073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1" name="Shape 1679"/>
          <p:cNvSpPr/>
          <p:nvPr/>
        </p:nvSpPr>
        <p:spPr>
          <a:xfrm>
            <a:off x="-658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2" name="Shape 1680"/>
          <p:cNvSpPr/>
          <p:nvPr/>
        </p:nvSpPr>
        <p:spPr>
          <a:xfrm>
            <a:off x="16166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3" name="Shape 1681"/>
          <p:cNvSpPr/>
          <p:nvPr/>
        </p:nvSpPr>
        <p:spPr>
          <a:xfrm>
            <a:off x="32991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4" name="Shape 1682"/>
          <p:cNvSpPr/>
          <p:nvPr/>
        </p:nvSpPr>
        <p:spPr>
          <a:xfrm>
            <a:off x="49816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5" name="Shape 1683"/>
          <p:cNvSpPr/>
          <p:nvPr/>
        </p:nvSpPr>
        <p:spPr>
          <a:xfrm>
            <a:off x="66641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6" name="Shape 1684"/>
          <p:cNvSpPr/>
          <p:nvPr/>
        </p:nvSpPr>
        <p:spPr>
          <a:xfrm>
            <a:off x="8346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7" name="Shape 1685"/>
          <p:cNvSpPr/>
          <p:nvPr/>
        </p:nvSpPr>
        <p:spPr>
          <a:xfrm>
            <a:off x="100291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8" name="Shape 1686"/>
          <p:cNvSpPr/>
          <p:nvPr/>
        </p:nvSpPr>
        <p:spPr>
          <a:xfrm>
            <a:off x="11711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9" name="Shape 1687"/>
          <p:cNvSpPr/>
          <p:nvPr/>
        </p:nvSpPr>
        <p:spPr>
          <a:xfrm>
            <a:off x="133941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0" name="Shape 1688"/>
          <p:cNvSpPr/>
          <p:nvPr/>
        </p:nvSpPr>
        <p:spPr>
          <a:xfrm>
            <a:off x="150766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1" name="Shape 1689"/>
          <p:cNvSpPr/>
          <p:nvPr/>
        </p:nvSpPr>
        <p:spPr>
          <a:xfrm>
            <a:off x="16759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2" name="Shape 1690"/>
          <p:cNvSpPr/>
          <p:nvPr/>
        </p:nvSpPr>
        <p:spPr>
          <a:xfrm>
            <a:off x="184416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3" name="Shape 1691"/>
          <p:cNvSpPr/>
          <p:nvPr/>
        </p:nvSpPr>
        <p:spPr>
          <a:xfrm>
            <a:off x="20124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4" name="Shape 1692"/>
          <p:cNvSpPr/>
          <p:nvPr/>
        </p:nvSpPr>
        <p:spPr>
          <a:xfrm>
            <a:off x="218066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5" name="Shape 1693"/>
          <p:cNvSpPr/>
          <p:nvPr/>
        </p:nvSpPr>
        <p:spPr>
          <a:xfrm>
            <a:off x="234891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6" name="Shape 1694"/>
          <p:cNvSpPr/>
          <p:nvPr/>
        </p:nvSpPr>
        <p:spPr>
          <a:xfrm>
            <a:off x="25171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7" name="Shape 1695"/>
          <p:cNvSpPr/>
          <p:nvPr/>
        </p:nvSpPr>
        <p:spPr>
          <a:xfrm>
            <a:off x="268541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8" name="Shape 1696"/>
          <p:cNvSpPr/>
          <p:nvPr/>
        </p:nvSpPr>
        <p:spPr>
          <a:xfrm>
            <a:off x="28536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9" name="Shape 1697"/>
          <p:cNvSpPr/>
          <p:nvPr/>
        </p:nvSpPr>
        <p:spPr>
          <a:xfrm>
            <a:off x="302190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0" name="Shape 1698"/>
          <p:cNvSpPr/>
          <p:nvPr/>
        </p:nvSpPr>
        <p:spPr>
          <a:xfrm>
            <a:off x="319015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1" name="Shape 1699"/>
          <p:cNvSpPr/>
          <p:nvPr/>
        </p:nvSpPr>
        <p:spPr>
          <a:xfrm>
            <a:off x="33584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2" name="Shape 1700"/>
          <p:cNvSpPr/>
          <p:nvPr/>
        </p:nvSpPr>
        <p:spPr>
          <a:xfrm>
            <a:off x="352665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3" name="Shape 1701"/>
          <p:cNvSpPr/>
          <p:nvPr/>
        </p:nvSpPr>
        <p:spPr>
          <a:xfrm>
            <a:off x="36949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4" name="Shape 1702"/>
          <p:cNvSpPr/>
          <p:nvPr/>
        </p:nvSpPr>
        <p:spPr>
          <a:xfrm>
            <a:off x="386315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5" name="Shape 1703"/>
          <p:cNvSpPr/>
          <p:nvPr/>
        </p:nvSpPr>
        <p:spPr>
          <a:xfrm>
            <a:off x="403140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6" name="Shape 1704"/>
          <p:cNvSpPr/>
          <p:nvPr/>
        </p:nvSpPr>
        <p:spPr>
          <a:xfrm>
            <a:off x="41996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7" name="Shape 1705"/>
          <p:cNvSpPr/>
          <p:nvPr/>
        </p:nvSpPr>
        <p:spPr>
          <a:xfrm>
            <a:off x="436790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8" name="Shape 1706"/>
          <p:cNvSpPr/>
          <p:nvPr/>
        </p:nvSpPr>
        <p:spPr>
          <a:xfrm>
            <a:off x="45361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9" name="Shape 1707"/>
          <p:cNvSpPr/>
          <p:nvPr/>
        </p:nvSpPr>
        <p:spPr>
          <a:xfrm>
            <a:off x="470440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0" name="Shape 1708"/>
          <p:cNvSpPr/>
          <p:nvPr/>
        </p:nvSpPr>
        <p:spPr>
          <a:xfrm>
            <a:off x="487265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1" name="Shape 1709"/>
          <p:cNvSpPr/>
          <p:nvPr/>
        </p:nvSpPr>
        <p:spPr>
          <a:xfrm>
            <a:off x="50409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2" name="Shape 1710"/>
          <p:cNvSpPr/>
          <p:nvPr/>
        </p:nvSpPr>
        <p:spPr>
          <a:xfrm>
            <a:off x="520915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3" name="Shape 1711"/>
          <p:cNvSpPr/>
          <p:nvPr/>
        </p:nvSpPr>
        <p:spPr>
          <a:xfrm>
            <a:off x="53774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4" name="Shape 1712"/>
          <p:cNvSpPr/>
          <p:nvPr/>
        </p:nvSpPr>
        <p:spPr>
          <a:xfrm>
            <a:off x="554565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5" name="Shape 1713"/>
          <p:cNvSpPr/>
          <p:nvPr/>
        </p:nvSpPr>
        <p:spPr>
          <a:xfrm>
            <a:off x="571390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6" name="Shape 1714"/>
          <p:cNvSpPr/>
          <p:nvPr/>
        </p:nvSpPr>
        <p:spPr>
          <a:xfrm>
            <a:off x="58821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7" name="Shape 1715"/>
          <p:cNvSpPr/>
          <p:nvPr/>
        </p:nvSpPr>
        <p:spPr>
          <a:xfrm>
            <a:off x="605040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8" name="Shape 1716"/>
          <p:cNvSpPr/>
          <p:nvPr/>
        </p:nvSpPr>
        <p:spPr>
          <a:xfrm>
            <a:off x="62186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9" name="Shape 1717"/>
          <p:cNvSpPr/>
          <p:nvPr/>
        </p:nvSpPr>
        <p:spPr>
          <a:xfrm>
            <a:off x="638690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0" name="Shape 1718"/>
          <p:cNvSpPr/>
          <p:nvPr/>
        </p:nvSpPr>
        <p:spPr>
          <a:xfrm>
            <a:off x="655515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1" name="Shape 1719"/>
          <p:cNvSpPr/>
          <p:nvPr/>
        </p:nvSpPr>
        <p:spPr>
          <a:xfrm>
            <a:off x="67234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2" name="Shape 1720"/>
          <p:cNvSpPr/>
          <p:nvPr/>
        </p:nvSpPr>
        <p:spPr>
          <a:xfrm>
            <a:off x="689165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3" name="Shape 1721"/>
          <p:cNvSpPr/>
          <p:nvPr/>
        </p:nvSpPr>
        <p:spPr>
          <a:xfrm>
            <a:off x="70599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4" name="Shape 1722"/>
          <p:cNvSpPr/>
          <p:nvPr/>
        </p:nvSpPr>
        <p:spPr>
          <a:xfrm>
            <a:off x="722814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5" name="Shape 1723"/>
          <p:cNvSpPr/>
          <p:nvPr/>
        </p:nvSpPr>
        <p:spPr>
          <a:xfrm>
            <a:off x="739639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6" name="Shape 1724"/>
          <p:cNvSpPr/>
          <p:nvPr/>
        </p:nvSpPr>
        <p:spPr>
          <a:xfrm>
            <a:off x="75646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7" name="Shape 1725"/>
          <p:cNvSpPr/>
          <p:nvPr/>
        </p:nvSpPr>
        <p:spPr>
          <a:xfrm>
            <a:off x="773289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8" name="Shape 1726"/>
          <p:cNvSpPr/>
          <p:nvPr/>
        </p:nvSpPr>
        <p:spPr>
          <a:xfrm>
            <a:off x="79011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9" name="Shape 1727"/>
          <p:cNvSpPr/>
          <p:nvPr/>
        </p:nvSpPr>
        <p:spPr>
          <a:xfrm>
            <a:off x="806939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0" name="Shape 1728"/>
          <p:cNvSpPr/>
          <p:nvPr/>
        </p:nvSpPr>
        <p:spPr>
          <a:xfrm>
            <a:off x="823764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1" name="Shape 1729"/>
          <p:cNvSpPr/>
          <p:nvPr/>
        </p:nvSpPr>
        <p:spPr>
          <a:xfrm>
            <a:off x="84058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2" name="Shape 1730"/>
          <p:cNvSpPr/>
          <p:nvPr/>
        </p:nvSpPr>
        <p:spPr>
          <a:xfrm>
            <a:off x="857414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3" name="Shape 1731"/>
          <p:cNvSpPr/>
          <p:nvPr/>
        </p:nvSpPr>
        <p:spPr>
          <a:xfrm>
            <a:off x="87423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4" name="Shape 1732"/>
          <p:cNvSpPr/>
          <p:nvPr/>
        </p:nvSpPr>
        <p:spPr>
          <a:xfrm>
            <a:off x="891064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5" name="Shape 1733"/>
          <p:cNvSpPr/>
          <p:nvPr/>
        </p:nvSpPr>
        <p:spPr>
          <a:xfrm>
            <a:off x="907889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6" name="Shape 1734"/>
          <p:cNvSpPr/>
          <p:nvPr/>
        </p:nvSpPr>
        <p:spPr>
          <a:xfrm>
            <a:off x="92471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7" name="Shape 1735"/>
          <p:cNvSpPr/>
          <p:nvPr/>
        </p:nvSpPr>
        <p:spPr>
          <a:xfrm>
            <a:off x="941539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8" name="Shape 1736"/>
          <p:cNvSpPr/>
          <p:nvPr/>
        </p:nvSpPr>
        <p:spPr>
          <a:xfrm>
            <a:off x="95836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9" name="Shape 1737"/>
          <p:cNvSpPr/>
          <p:nvPr/>
        </p:nvSpPr>
        <p:spPr>
          <a:xfrm>
            <a:off x="975189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0" name="Shape 1738"/>
          <p:cNvSpPr/>
          <p:nvPr/>
        </p:nvSpPr>
        <p:spPr>
          <a:xfrm>
            <a:off x="992014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1" name="Shape 1739"/>
          <p:cNvSpPr/>
          <p:nvPr/>
        </p:nvSpPr>
        <p:spPr>
          <a:xfrm>
            <a:off x="100883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2" name="Shape 1740"/>
          <p:cNvSpPr/>
          <p:nvPr/>
        </p:nvSpPr>
        <p:spPr>
          <a:xfrm>
            <a:off x="1025664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3" name="Shape 1741"/>
          <p:cNvSpPr/>
          <p:nvPr/>
        </p:nvSpPr>
        <p:spPr>
          <a:xfrm>
            <a:off x="104248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4" name="Shape 1742"/>
          <p:cNvSpPr/>
          <p:nvPr/>
        </p:nvSpPr>
        <p:spPr>
          <a:xfrm>
            <a:off x="1059314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5" name="Shape 1743"/>
          <p:cNvSpPr/>
          <p:nvPr/>
        </p:nvSpPr>
        <p:spPr>
          <a:xfrm>
            <a:off x="1076139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6" name="Shape 1744"/>
          <p:cNvSpPr/>
          <p:nvPr/>
        </p:nvSpPr>
        <p:spPr>
          <a:xfrm>
            <a:off x="109296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7" name="Shape 1745"/>
          <p:cNvSpPr/>
          <p:nvPr/>
        </p:nvSpPr>
        <p:spPr>
          <a:xfrm>
            <a:off x="1109789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8" name="Shape 1746"/>
          <p:cNvSpPr/>
          <p:nvPr/>
        </p:nvSpPr>
        <p:spPr>
          <a:xfrm>
            <a:off x="112661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9" name="Shape 1747"/>
          <p:cNvSpPr/>
          <p:nvPr/>
        </p:nvSpPr>
        <p:spPr>
          <a:xfrm>
            <a:off x="1143438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0" name="Shape 1748"/>
          <p:cNvSpPr/>
          <p:nvPr/>
        </p:nvSpPr>
        <p:spPr>
          <a:xfrm>
            <a:off x="1160263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1" name="Shape 1749"/>
          <p:cNvSpPr/>
          <p:nvPr/>
        </p:nvSpPr>
        <p:spPr>
          <a:xfrm>
            <a:off x="117708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2" name="Shape 1750"/>
          <p:cNvSpPr/>
          <p:nvPr/>
        </p:nvSpPr>
        <p:spPr>
          <a:xfrm>
            <a:off x="1193913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3" name="Shape 1751"/>
          <p:cNvSpPr/>
          <p:nvPr/>
        </p:nvSpPr>
        <p:spPr>
          <a:xfrm>
            <a:off x="121073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4" name="Shape 1752"/>
          <p:cNvSpPr/>
          <p:nvPr/>
        </p:nvSpPr>
        <p:spPr>
          <a:xfrm>
            <a:off x="-658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5" name="Shape 1753"/>
          <p:cNvSpPr/>
          <p:nvPr/>
        </p:nvSpPr>
        <p:spPr>
          <a:xfrm>
            <a:off x="16166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6" name="Shape 1754"/>
          <p:cNvSpPr/>
          <p:nvPr/>
        </p:nvSpPr>
        <p:spPr>
          <a:xfrm>
            <a:off x="32991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7" name="Shape 1755"/>
          <p:cNvSpPr/>
          <p:nvPr/>
        </p:nvSpPr>
        <p:spPr>
          <a:xfrm>
            <a:off x="49816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8" name="Shape 1756"/>
          <p:cNvSpPr/>
          <p:nvPr/>
        </p:nvSpPr>
        <p:spPr>
          <a:xfrm>
            <a:off x="66641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9" name="Shape 1757"/>
          <p:cNvSpPr/>
          <p:nvPr/>
        </p:nvSpPr>
        <p:spPr>
          <a:xfrm>
            <a:off x="8346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0" name="Shape 1758"/>
          <p:cNvSpPr/>
          <p:nvPr/>
        </p:nvSpPr>
        <p:spPr>
          <a:xfrm>
            <a:off x="100291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1" name="Shape 1759"/>
          <p:cNvSpPr/>
          <p:nvPr/>
        </p:nvSpPr>
        <p:spPr>
          <a:xfrm>
            <a:off x="11711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2" name="Shape 1760"/>
          <p:cNvSpPr/>
          <p:nvPr/>
        </p:nvSpPr>
        <p:spPr>
          <a:xfrm>
            <a:off x="133941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3" name="Shape 1761"/>
          <p:cNvSpPr/>
          <p:nvPr/>
        </p:nvSpPr>
        <p:spPr>
          <a:xfrm>
            <a:off x="150766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4" name="Shape 1762"/>
          <p:cNvSpPr/>
          <p:nvPr/>
        </p:nvSpPr>
        <p:spPr>
          <a:xfrm>
            <a:off x="16759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5" name="Shape 1763"/>
          <p:cNvSpPr/>
          <p:nvPr/>
        </p:nvSpPr>
        <p:spPr>
          <a:xfrm>
            <a:off x="184416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6" name="Shape 1764"/>
          <p:cNvSpPr/>
          <p:nvPr/>
        </p:nvSpPr>
        <p:spPr>
          <a:xfrm>
            <a:off x="20124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7" name="Shape 1765"/>
          <p:cNvSpPr/>
          <p:nvPr/>
        </p:nvSpPr>
        <p:spPr>
          <a:xfrm>
            <a:off x="218066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8" name="Shape 1766"/>
          <p:cNvSpPr/>
          <p:nvPr/>
        </p:nvSpPr>
        <p:spPr>
          <a:xfrm>
            <a:off x="234891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9" name="Shape 1767"/>
          <p:cNvSpPr/>
          <p:nvPr/>
        </p:nvSpPr>
        <p:spPr>
          <a:xfrm>
            <a:off x="25171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0" name="Shape 1768"/>
          <p:cNvSpPr/>
          <p:nvPr/>
        </p:nvSpPr>
        <p:spPr>
          <a:xfrm>
            <a:off x="268541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1" name="Shape 1769"/>
          <p:cNvSpPr/>
          <p:nvPr/>
        </p:nvSpPr>
        <p:spPr>
          <a:xfrm>
            <a:off x="28536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2" name="Shape 1770"/>
          <p:cNvSpPr/>
          <p:nvPr/>
        </p:nvSpPr>
        <p:spPr>
          <a:xfrm>
            <a:off x="302190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3" name="Shape 1771"/>
          <p:cNvSpPr/>
          <p:nvPr/>
        </p:nvSpPr>
        <p:spPr>
          <a:xfrm>
            <a:off x="319015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4" name="Shape 1772"/>
          <p:cNvSpPr/>
          <p:nvPr/>
        </p:nvSpPr>
        <p:spPr>
          <a:xfrm>
            <a:off x="33584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5" name="Shape 1773"/>
          <p:cNvSpPr/>
          <p:nvPr/>
        </p:nvSpPr>
        <p:spPr>
          <a:xfrm>
            <a:off x="352665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6" name="Shape 1774"/>
          <p:cNvSpPr/>
          <p:nvPr/>
        </p:nvSpPr>
        <p:spPr>
          <a:xfrm>
            <a:off x="36949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7" name="Shape 1775"/>
          <p:cNvSpPr/>
          <p:nvPr/>
        </p:nvSpPr>
        <p:spPr>
          <a:xfrm>
            <a:off x="386315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8" name="Shape 1776"/>
          <p:cNvSpPr/>
          <p:nvPr/>
        </p:nvSpPr>
        <p:spPr>
          <a:xfrm>
            <a:off x="403140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9" name="Shape 1777"/>
          <p:cNvSpPr/>
          <p:nvPr/>
        </p:nvSpPr>
        <p:spPr>
          <a:xfrm>
            <a:off x="41996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0" name="Shape 1778"/>
          <p:cNvSpPr/>
          <p:nvPr/>
        </p:nvSpPr>
        <p:spPr>
          <a:xfrm>
            <a:off x="436790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1" name="Shape 1779"/>
          <p:cNvSpPr/>
          <p:nvPr/>
        </p:nvSpPr>
        <p:spPr>
          <a:xfrm>
            <a:off x="45361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2" name="Shape 1780"/>
          <p:cNvSpPr/>
          <p:nvPr/>
        </p:nvSpPr>
        <p:spPr>
          <a:xfrm>
            <a:off x="470440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3" name="Shape 1781"/>
          <p:cNvSpPr/>
          <p:nvPr/>
        </p:nvSpPr>
        <p:spPr>
          <a:xfrm>
            <a:off x="487265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4" name="Shape 1782"/>
          <p:cNvSpPr/>
          <p:nvPr/>
        </p:nvSpPr>
        <p:spPr>
          <a:xfrm>
            <a:off x="50409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5" name="Shape 1783"/>
          <p:cNvSpPr/>
          <p:nvPr/>
        </p:nvSpPr>
        <p:spPr>
          <a:xfrm>
            <a:off x="520915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6" name="Shape 1784"/>
          <p:cNvSpPr/>
          <p:nvPr/>
        </p:nvSpPr>
        <p:spPr>
          <a:xfrm>
            <a:off x="53774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7" name="Shape 1785"/>
          <p:cNvSpPr/>
          <p:nvPr/>
        </p:nvSpPr>
        <p:spPr>
          <a:xfrm>
            <a:off x="554565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8" name="Shape 1786"/>
          <p:cNvSpPr/>
          <p:nvPr/>
        </p:nvSpPr>
        <p:spPr>
          <a:xfrm>
            <a:off x="571390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9" name="Shape 1787"/>
          <p:cNvSpPr/>
          <p:nvPr/>
        </p:nvSpPr>
        <p:spPr>
          <a:xfrm>
            <a:off x="58821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0" name="Shape 1788"/>
          <p:cNvSpPr/>
          <p:nvPr/>
        </p:nvSpPr>
        <p:spPr>
          <a:xfrm>
            <a:off x="605040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1" name="Shape 1789"/>
          <p:cNvSpPr/>
          <p:nvPr/>
        </p:nvSpPr>
        <p:spPr>
          <a:xfrm>
            <a:off x="62186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2" name="Shape 1790"/>
          <p:cNvSpPr/>
          <p:nvPr/>
        </p:nvSpPr>
        <p:spPr>
          <a:xfrm>
            <a:off x="638690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3" name="Shape 1791"/>
          <p:cNvSpPr/>
          <p:nvPr/>
        </p:nvSpPr>
        <p:spPr>
          <a:xfrm>
            <a:off x="655515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4" name="Shape 1792"/>
          <p:cNvSpPr/>
          <p:nvPr/>
        </p:nvSpPr>
        <p:spPr>
          <a:xfrm>
            <a:off x="67234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5" name="Shape 1793"/>
          <p:cNvSpPr/>
          <p:nvPr/>
        </p:nvSpPr>
        <p:spPr>
          <a:xfrm>
            <a:off x="689165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6" name="Shape 1794"/>
          <p:cNvSpPr/>
          <p:nvPr/>
        </p:nvSpPr>
        <p:spPr>
          <a:xfrm>
            <a:off x="70599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7" name="Shape 1795"/>
          <p:cNvSpPr/>
          <p:nvPr/>
        </p:nvSpPr>
        <p:spPr>
          <a:xfrm>
            <a:off x="722814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8" name="Shape 1796"/>
          <p:cNvSpPr/>
          <p:nvPr/>
        </p:nvSpPr>
        <p:spPr>
          <a:xfrm>
            <a:off x="739639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9" name="Shape 1797"/>
          <p:cNvSpPr/>
          <p:nvPr/>
        </p:nvSpPr>
        <p:spPr>
          <a:xfrm>
            <a:off x="75646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0" name="Shape 1798"/>
          <p:cNvSpPr/>
          <p:nvPr/>
        </p:nvSpPr>
        <p:spPr>
          <a:xfrm>
            <a:off x="773289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1" name="Shape 1799"/>
          <p:cNvSpPr/>
          <p:nvPr/>
        </p:nvSpPr>
        <p:spPr>
          <a:xfrm>
            <a:off x="79011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2" name="Shape 1800"/>
          <p:cNvSpPr/>
          <p:nvPr/>
        </p:nvSpPr>
        <p:spPr>
          <a:xfrm>
            <a:off x="806939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3" name="Shape 1801"/>
          <p:cNvSpPr/>
          <p:nvPr/>
        </p:nvSpPr>
        <p:spPr>
          <a:xfrm>
            <a:off x="823764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4" name="Shape 1802"/>
          <p:cNvSpPr/>
          <p:nvPr/>
        </p:nvSpPr>
        <p:spPr>
          <a:xfrm>
            <a:off x="84058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5" name="Shape 1803"/>
          <p:cNvSpPr/>
          <p:nvPr/>
        </p:nvSpPr>
        <p:spPr>
          <a:xfrm>
            <a:off x="857414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6" name="Shape 1804"/>
          <p:cNvSpPr/>
          <p:nvPr/>
        </p:nvSpPr>
        <p:spPr>
          <a:xfrm>
            <a:off x="87423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7" name="Shape 1805"/>
          <p:cNvSpPr/>
          <p:nvPr/>
        </p:nvSpPr>
        <p:spPr>
          <a:xfrm>
            <a:off x="891064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8" name="Shape 1806"/>
          <p:cNvSpPr/>
          <p:nvPr/>
        </p:nvSpPr>
        <p:spPr>
          <a:xfrm>
            <a:off x="907889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9" name="Shape 1807"/>
          <p:cNvSpPr/>
          <p:nvPr/>
        </p:nvSpPr>
        <p:spPr>
          <a:xfrm>
            <a:off x="92471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0" name="Shape 1808"/>
          <p:cNvSpPr/>
          <p:nvPr/>
        </p:nvSpPr>
        <p:spPr>
          <a:xfrm>
            <a:off x="941539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1" name="Shape 1809"/>
          <p:cNvSpPr/>
          <p:nvPr/>
        </p:nvSpPr>
        <p:spPr>
          <a:xfrm>
            <a:off x="95836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2" name="Shape 1810"/>
          <p:cNvSpPr/>
          <p:nvPr/>
        </p:nvSpPr>
        <p:spPr>
          <a:xfrm>
            <a:off x="975189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3" name="Shape 1811"/>
          <p:cNvSpPr/>
          <p:nvPr/>
        </p:nvSpPr>
        <p:spPr>
          <a:xfrm>
            <a:off x="992014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4" name="Shape 1812"/>
          <p:cNvSpPr/>
          <p:nvPr/>
        </p:nvSpPr>
        <p:spPr>
          <a:xfrm>
            <a:off x="100883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5" name="Shape 1813"/>
          <p:cNvSpPr/>
          <p:nvPr/>
        </p:nvSpPr>
        <p:spPr>
          <a:xfrm>
            <a:off x="1025664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6" name="Shape 1814"/>
          <p:cNvSpPr/>
          <p:nvPr/>
        </p:nvSpPr>
        <p:spPr>
          <a:xfrm>
            <a:off x="104248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7" name="Shape 1815"/>
          <p:cNvSpPr/>
          <p:nvPr/>
        </p:nvSpPr>
        <p:spPr>
          <a:xfrm>
            <a:off x="1059314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8" name="Shape 1816"/>
          <p:cNvSpPr/>
          <p:nvPr/>
        </p:nvSpPr>
        <p:spPr>
          <a:xfrm>
            <a:off x="1076139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9" name="Shape 1817"/>
          <p:cNvSpPr/>
          <p:nvPr/>
        </p:nvSpPr>
        <p:spPr>
          <a:xfrm>
            <a:off x="109296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0" name="Shape 1818"/>
          <p:cNvSpPr/>
          <p:nvPr/>
        </p:nvSpPr>
        <p:spPr>
          <a:xfrm>
            <a:off x="1109789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1" name="Shape 1819"/>
          <p:cNvSpPr/>
          <p:nvPr/>
        </p:nvSpPr>
        <p:spPr>
          <a:xfrm>
            <a:off x="112661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2" name="Shape 1820"/>
          <p:cNvSpPr/>
          <p:nvPr/>
        </p:nvSpPr>
        <p:spPr>
          <a:xfrm>
            <a:off x="1143438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3" name="Shape 1821"/>
          <p:cNvSpPr/>
          <p:nvPr/>
        </p:nvSpPr>
        <p:spPr>
          <a:xfrm>
            <a:off x="1160263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4" name="Shape 1822"/>
          <p:cNvSpPr/>
          <p:nvPr/>
        </p:nvSpPr>
        <p:spPr>
          <a:xfrm>
            <a:off x="117708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5" name="Shape 1823"/>
          <p:cNvSpPr/>
          <p:nvPr/>
        </p:nvSpPr>
        <p:spPr>
          <a:xfrm>
            <a:off x="1193913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6" name="Shape 1824"/>
          <p:cNvSpPr/>
          <p:nvPr/>
        </p:nvSpPr>
        <p:spPr>
          <a:xfrm>
            <a:off x="121073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7" name="Shape 1825"/>
          <p:cNvSpPr/>
          <p:nvPr/>
        </p:nvSpPr>
        <p:spPr>
          <a:xfrm>
            <a:off x="-658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8" name="Shape 1826"/>
          <p:cNvSpPr/>
          <p:nvPr/>
        </p:nvSpPr>
        <p:spPr>
          <a:xfrm>
            <a:off x="16166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9" name="Shape 1827"/>
          <p:cNvSpPr/>
          <p:nvPr/>
        </p:nvSpPr>
        <p:spPr>
          <a:xfrm>
            <a:off x="32991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0" name="Shape 1828"/>
          <p:cNvSpPr/>
          <p:nvPr/>
        </p:nvSpPr>
        <p:spPr>
          <a:xfrm>
            <a:off x="49816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1" name="Shape 1829"/>
          <p:cNvSpPr/>
          <p:nvPr/>
        </p:nvSpPr>
        <p:spPr>
          <a:xfrm>
            <a:off x="66641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2" name="Shape 1830"/>
          <p:cNvSpPr/>
          <p:nvPr/>
        </p:nvSpPr>
        <p:spPr>
          <a:xfrm>
            <a:off x="8346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3" name="Shape 1831"/>
          <p:cNvSpPr/>
          <p:nvPr/>
        </p:nvSpPr>
        <p:spPr>
          <a:xfrm>
            <a:off x="100291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4" name="Shape 1832"/>
          <p:cNvSpPr/>
          <p:nvPr/>
        </p:nvSpPr>
        <p:spPr>
          <a:xfrm>
            <a:off x="11711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5" name="Shape 1833"/>
          <p:cNvSpPr/>
          <p:nvPr/>
        </p:nvSpPr>
        <p:spPr>
          <a:xfrm>
            <a:off x="133941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6" name="Shape 1834"/>
          <p:cNvSpPr/>
          <p:nvPr/>
        </p:nvSpPr>
        <p:spPr>
          <a:xfrm>
            <a:off x="150766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7" name="Shape 1835"/>
          <p:cNvSpPr/>
          <p:nvPr/>
        </p:nvSpPr>
        <p:spPr>
          <a:xfrm>
            <a:off x="16759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8" name="Shape 1836"/>
          <p:cNvSpPr/>
          <p:nvPr/>
        </p:nvSpPr>
        <p:spPr>
          <a:xfrm>
            <a:off x="184416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9" name="Shape 1837"/>
          <p:cNvSpPr/>
          <p:nvPr/>
        </p:nvSpPr>
        <p:spPr>
          <a:xfrm>
            <a:off x="20124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0" name="Shape 1838"/>
          <p:cNvSpPr/>
          <p:nvPr/>
        </p:nvSpPr>
        <p:spPr>
          <a:xfrm>
            <a:off x="218066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1" name="Shape 1839"/>
          <p:cNvSpPr/>
          <p:nvPr/>
        </p:nvSpPr>
        <p:spPr>
          <a:xfrm>
            <a:off x="234891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2" name="Shape 1840"/>
          <p:cNvSpPr/>
          <p:nvPr/>
        </p:nvSpPr>
        <p:spPr>
          <a:xfrm>
            <a:off x="25171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3" name="Shape 1841"/>
          <p:cNvSpPr/>
          <p:nvPr/>
        </p:nvSpPr>
        <p:spPr>
          <a:xfrm>
            <a:off x="268541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4" name="Shape 1842"/>
          <p:cNvSpPr/>
          <p:nvPr/>
        </p:nvSpPr>
        <p:spPr>
          <a:xfrm>
            <a:off x="28536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5" name="Shape 1843"/>
          <p:cNvSpPr/>
          <p:nvPr/>
        </p:nvSpPr>
        <p:spPr>
          <a:xfrm>
            <a:off x="302190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6" name="Shape 1844"/>
          <p:cNvSpPr/>
          <p:nvPr/>
        </p:nvSpPr>
        <p:spPr>
          <a:xfrm>
            <a:off x="319015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7" name="Shape 1845"/>
          <p:cNvSpPr/>
          <p:nvPr/>
        </p:nvSpPr>
        <p:spPr>
          <a:xfrm>
            <a:off x="33584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8" name="Shape 1846"/>
          <p:cNvSpPr/>
          <p:nvPr/>
        </p:nvSpPr>
        <p:spPr>
          <a:xfrm>
            <a:off x="352665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9" name="Shape 1847"/>
          <p:cNvSpPr/>
          <p:nvPr/>
        </p:nvSpPr>
        <p:spPr>
          <a:xfrm>
            <a:off x="36949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0" name="Shape 1848"/>
          <p:cNvSpPr/>
          <p:nvPr/>
        </p:nvSpPr>
        <p:spPr>
          <a:xfrm>
            <a:off x="386315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1" name="Shape 1849"/>
          <p:cNvSpPr/>
          <p:nvPr/>
        </p:nvSpPr>
        <p:spPr>
          <a:xfrm>
            <a:off x="403140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2" name="Shape 1850"/>
          <p:cNvSpPr/>
          <p:nvPr/>
        </p:nvSpPr>
        <p:spPr>
          <a:xfrm>
            <a:off x="41996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3" name="Shape 1851"/>
          <p:cNvSpPr/>
          <p:nvPr/>
        </p:nvSpPr>
        <p:spPr>
          <a:xfrm>
            <a:off x="436790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4" name="Shape 1852"/>
          <p:cNvSpPr/>
          <p:nvPr/>
        </p:nvSpPr>
        <p:spPr>
          <a:xfrm>
            <a:off x="45361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5" name="Shape 1853"/>
          <p:cNvSpPr/>
          <p:nvPr/>
        </p:nvSpPr>
        <p:spPr>
          <a:xfrm>
            <a:off x="470440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6" name="Shape 1854"/>
          <p:cNvSpPr/>
          <p:nvPr/>
        </p:nvSpPr>
        <p:spPr>
          <a:xfrm>
            <a:off x="487265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7" name="Shape 1855"/>
          <p:cNvSpPr/>
          <p:nvPr/>
        </p:nvSpPr>
        <p:spPr>
          <a:xfrm>
            <a:off x="50409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8" name="Shape 1856"/>
          <p:cNvSpPr/>
          <p:nvPr/>
        </p:nvSpPr>
        <p:spPr>
          <a:xfrm>
            <a:off x="520915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9" name="Shape 1857"/>
          <p:cNvSpPr/>
          <p:nvPr/>
        </p:nvSpPr>
        <p:spPr>
          <a:xfrm>
            <a:off x="53774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0" name="Shape 1858"/>
          <p:cNvSpPr/>
          <p:nvPr/>
        </p:nvSpPr>
        <p:spPr>
          <a:xfrm>
            <a:off x="554565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1" name="Shape 1859"/>
          <p:cNvSpPr/>
          <p:nvPr/>
        </p:nvSpPr>
        <p:spPr>
          <a:xfrm>
            <a:off x="571390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2" name="Shape 1860"/>
          <p:cNvSpPr/>
          <p:nvPr/>
        </p:nvSpPr>
        <p:spPr>
          <a:xfrm>
            <a:off x="58821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3" name="Shape 1861"/>
          <p:cNvSpPr/>
          <p:nvPr/>
        </p:nvSpPr>
        <p:spPr>
          <a:xfrm>
            <a:off x="605040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4" name="Shape 1862"/>
          <p:cNvSpPr/>
          <p:nvPr/>
        </p:nvSpPr>
        <p:spPr>
          <a:xfrm>
            <a:off x="62186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5" name="Shape 1863"/>
          <p:cNvSpPr/>
          <p:nvPr/>
        </p:nvSpPr>
        <p:spPr>
          <a:xfrm>
            <a:off x="638690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6" name="Shape 1864"/>
          <p:cNvSpPr/>
          <p:nvPr/>
        </p:nvSpPr>
        <p:spPr>
          <a:xfrm>
            <a:off x="655515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7" name="Shape 1865"/>
          <p:cNvSpPr/>
          <p:nvPr/>
        </p:nvSpPr>
        <p:spPr>
          <a:xfrm>
            <a:off x="67234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8" name="Shape 1866"/>
          <p:cNvSpPr/>
          <p:nvPr/>
        </p:nvSpPr>
        <p:spPr>
          <a:xfrm>
            <a:off x="689165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9" name="Shape 1867"/>
          <p:cNvSpPr/>
          <p:nvPr/>
        </p:nvSpPr>
        <p:spPr>
          <a:xfrm>
            <a:off x="70599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0" name="Shape 1868"/>
          <p:cNvSpPr/>
          <p:nvPr/>
        </p:nvSpPr>
        <p:spPr>
          <a:xfrm>
            <a:off x="722814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1" name="Shape 1869"/>
          <p:cNvSpPr/>
          <p:nvPr/>
        </p:nvSpPr>
        <p:spPr>
          <a:xfrm>
            <a:off x="739639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2" name="Shape 1870"/>
          <p:cNvSpPr/>
          <p:nvPr/>
        </p:nvSpPr>
        <p:spPr>
          <a:xfrm>
            <a:off x="75646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3" name="Shape 1871"/>
          <p:cNvSpPr/>
          <p:nvPr/>
        </p:nvSpPr>
        <p:spPr>
          <a:xfrm>
            <a:off x="773289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4" name="Shape 1872"/>
          <p:cNvSpPr/>
          <p:nvPr/>
        </p:nvSpPr>
        <p:spPr>
          <a:xfrm>
            <a:off x="79011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5" name="Shape 1873"/>
          <p:cNvSpPr/>
          <p:nvPr/>
        </p:nvSpPr>
        <p:spPr>
          <a:xfrm>
            <a:off x="806939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6" name="Shape 1874"/>
          <p:cNvSpPr/>
          <p:nvPr/>
        </p:nvSpPr>
        <p:spPr>
          <a:xfrm>
            <a:off x="823764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7" name="Shape 1875"/>
          <p:cNvSpPr/>
          <p:nvPr/>
        </p:nvSpPr>
        <p:spPr>
          <a:xfrm>
            <a:off x="84058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8" name="Shape 1876"/>
          <p:cNvSpPr/>
          <p:nvPr/>
        </p:nvSpPr>
        <p:spPr>
          <a:xfrm>
            <a:off x="857414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9" name="Shape 1877"/>
          <p:cNvSpPr/>
          <p:nvPr/>
        </p:nvSpPr>
        <p:spPr>
          <a:xfrm>
            <a:off x="87423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0" name="Shape 1878"/>
          <p:cNvSpPr/>
          <p:nvPr/>
        </p:nvSpPr>
        <p:spPr>
          <a:xfrm>
            <a:off x="891064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1" name="Shape 1879"/>
          <p:cNvSpPr/>
          <p:nvPr/>
        </p:nvSpPr>
        <p:spPr>
          <a:xfrm>
            <a:off x="907889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2" name="Shape 1880"/>
          <p:cNvSpPr/>
          <p:nvPr/>
        </p:nvSpPr>
        <p:spPr>
          <a:xfrm>
            <a:off x="92471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3" name="Shape 1881"/>
          <p:cNvSpPr/>
          <p:nvPr/>
        </p:nvSpPr>
        <p:spPr>
          <a:xfrm>
            <a:off x="941539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4" name="Shape 1882"/>
          <p:cNvSpPr/>
          <p:nvPr/>
        </p:nvSpPr>
        <p:spPr>
          <a:xfrm>
            <a:off x="95836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5" name="Shape 1883"/>
          <p:cNvSpPr/>
          <p:nvPr/>
        </p:nvSpPr>
        <p:spPr>
          <a:xfrm>
            <a:off x="975189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6" name="Shape 1884"/>
          <p:cNvSpPr/>
          <p:nvPr/>
        </p:nvSpPr>
        <p:spPr>
          <a:xfrm>
            <a:off x="992014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7" name="Shape 1885"/>
          <p:cNvSpPr/>
          <p:nvPr/>
        </p:nvSpPr>
        <p:spPr>
          <a:xfrm>
            <a:off x="100883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8" name="Shape 1886"/>
          <p:cNvSpPr/>
          <p:nvPr/>
        </p:nvSpPr>
        <p:spPr>
          <a:xfrm>
            <a:off x="1025664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9" name="Shape 1887"/>
          <p:cNvSpPr/>
          <p:nvPr/>
        </p:nvSpPr>
        <p:spPr>
          <a:xfrm>
            <a:off x="104248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0" name="Shape 1888"/>
          <p:cNvSpPr/>
          <p:nvPr/>
        </p:nvSpPr>
        <p:spPr>
          <a:xfrm>
            <a:off x="1059314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1" name="Shape 1889"/>
          <p:cNvSpPr/>
          <p:nvPr/>
        </p:nvSpPr>
        <p:spPr>
          <a:xfrm>
            <a:off x="1076139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2" name="Shape 1890"/>
          <p:cNvSpPr/>
          <p:nvPr/>
        </p:nvSpPr>
        <p:spPr>
          <a:xfrm>
            <a:off x="109296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3" name="Shape 1891"/>
          <p:cNvSpPr/>
          <p:nvPr/>
        </p:nvSpPr>
        <p:spPr>
          <a:xfrm>
            <a:off x="1109789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4" name="Shape 1892"/>
          <p:cNvSpPr/>
          <p:nvPr/>
        </p:nvSpPr>
        <p:spPr>
          <a:xfrm>
            <a:off x="112661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5" name="Shape 1893"/>
          <p:cNvSpPr/>
          <p:nvPr/>
        </p:nvSpPr>
        <p:spPr>
          <a:xfrm>
            <a:off x="1143438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6" name="Shape 1894"/>
          <p:cNvSpPr/>
          <p:nvPr/>
        </p:nvSpPr>
        <p:spPr>
          <a:xfrm>
            <a:off x="1160263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7" name="Shape 1895"/>
          <p:cNvSpPr/>
          <p:nvPr/>
        </p:nvSpPr>
        <p:spPr>
          <a:xfrm>
            <a:off x="117708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8" name="Shape 1896"/>
          <p:cNvSpPr/>
          <p:nvPr/>
        </p:nvSpPr>
        <p:spPr>
          <a:xfrm>
            <a:off x="1193913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9" name="Shape 1897"/>
          <p:cNvSpPr/>
          <p:nvPr/>
        </p:nvSpPr>
        <p:spPr>
          <a:xfrm>
            <a:off x="121073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0" name="Shape 1898"/>
          <p:cNvSpPr/>
          <p:nvPr/>
        </p:nvSpPr>
        <p:spPr>
          <a:xfrm>
            <a:off x="-658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1" name="Shape 1899"/>
          <p:cNvSpPr/>
          <p:nvPr/>
        </p:nvSpPr>
        <p:spPr>
          <a:xfrm>
            <a:off x="16166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2" name="Shape 1900"/>
          <p:cNvSpPr/>
          <p:nvPr/>
        </p:nvSpPr>
        <p:spPr>
          <a:xfrm>
            <a:off x="32991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3" name="Shape 1901"/>
          <p:cNvSpPr/>
          <p:nvPr/>
        </p:nvSpPr>
        <p:spPr>
          <a:xfrm>
            <a:off x="49816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4" name="Shape 1902"/>
          <p:cNvSpPr/>
          <p:nvPr/>
        </p:nvSpPr>
        <p:spPr>
          <a:xfrm>
            <a:off x="66641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5" name="Shape 1903"/>
          <p:cNvSpPr/>
          <p:nvPr/>
        </p:nvSpPr>
        <p:spPr>
          <a:xfrm>
            <a:off x="8346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6" name="Shape 1904"/>
          <p:cNvSpPr/>
          <p:nvPr/>
        </p:nvSpPr>
        <p:spPr>
          <a:xfrm>
            <a:off x="100291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7" name="Shape 1905"/>
          <p:cNvSpPr/>
          <p:nvPr/>
        </p:nvSpPr>
        <p:spPr>
          <a:xfrm>
            <a:off x="11711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8" name="Shape 1906"/>
          <p:cNvSpPr/>
          <p:nvPr/>
        </p:nvSpPr>
        <p:spPr>
          <a:xfrm>
            <a:off x="133941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9" name="Shape 1907"/>
          <p:cNvSpPr/>
          <p:nvPr/>
        </p:nvSpPr>
        <p:spPr>
          <a:xfrm>
            <a:off x="150766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0" name="Shape 1908"/>
          <p:cNvSpPr/>
          <p:nvPr/>
        </p:nvSpPr>
        <p:spPr>
          <a:xfrm>
            <a:off x="16759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1" name="Shape 1909"/>
          <p:cNvSpPr/>
          <p:nvPr/>
        </p:nvSpPr>
        <p:spPr>
          <a:xfrm>
            <a:off x="184416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2" name="Shape 1910"/>
          <p:cNvSpPr/>
          <p:nvPr/>
        </p:nvSpPr>
        <p:spPr>
          <a:xfrm>
            <a:off x="20124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3" name="Shape 1911"/>
          <p:cNvSpPr/>
          <p:nvPr/>
        </p:nvSpPr>
        <p:spPr>
          <a:xfrm>
            <a:off x="218066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4" name="Shape 1912"/>
          <p:cNvSpPr/>
          <p:nvPr/>
        </p:nvSpPr>
        <p:spPr>
          <a:xfrm>
            <a:off x="234891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5" name="Shape 1913"/>
          <p:cNvSpPr/>
          <p:nvPr/>
        </p:nvSpPr>
        <p:spPr>
          <a:xfrm>
            <a:off x="25171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6" name="Shape 1914"/>
          <p:cNvSpPr/>
          <p:nvPr/>
        </p:nvSpPr>
        <p:spPr>
          <a:xfrm>
            <a:off x="268541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7" name="Shape 1915"/>
          <p:cNvSpPr/>
          <p:nvPr/>
        </p:nvSpPr>
        <p:spPr>
          <a:xfrm>
            <a:off x="28536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8" name="Shape 1916"/>
          <p:cNvSpPr/>
          <p:nvPr/>
        </p:nvSpPr>
        <p:spPr>
          <a:xfrm>
            <a:off x="302190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9" name="Shape 1917"/>
          <p:cNvSpPr/>
          <p:nvPr/>
        </p:nvSpPr>
        <p:spPr>
          <a:xfrm>
            <a:off x="319015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0" name="Shape 1918"/>
          <p:cNvSpPr/>
          <p:nvPr/>
        </p:nvSpPr>
        <p:spPr>
          <a:xfrm>
            <a:off x="33584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1" name="Shape 1919"/>
          <p:cNvSpPr/>
          <p:nvPr/>
        </p:nvSpPr>
        <p:spPr>
          <a:xfrm>
            <a:off x="352665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2" name="Shape 1920"/>
          <p:cNvSpPr/>
          <p:nvPr/>
        </p:nvSpPr>
        <p:spPr>
          <a:xfrm>
            <a:off x="36949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3" name="Shape 1921"/>
          <p:cNvSpPr/>
          <p:nvPr/>
        </p:nvSpPr>
        <p:spPr>
          <a:xfrm>
            <a:off x="386315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4" name="Shape 1922"/>
          <p:cNvSpPr/>
          <p:nvPr/>
        </p:nvSpPr>
        <p:spPr>
          <a:xfrm>
            <a:off x="403140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5" name="Shape 1923"/>
          <p:cNvSpPr/>
          <p:nvPr/>
        </p:nvSpPr>
        <p:spPr>
          <a:xfrm>
            <a:off x="41996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6" name="Shape 1924"/>
          <p:cNvSpPr/>
          <p:nvPr/>
        </p:nvSpPr>
        <p:spPr>
          <a:xfrm>
            <a:off x="436790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7" name="Shape 1925"/>
          <p:cNvSpPr/>
          <p:nvPr/>
        </p:nvSpPr>
        <p:spPr>
          <a:xfrm>
            <a:off x="45361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8" name="Shape 1926"/>
          <p:cNvSpPr/>
          <p:nvPr/>
        </p:nvSpPr>
        <p:spPr>
          <a:xfrm>
            <a:off x="470440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9" name="Shape 1927"/>
          <p:cNvSpPr/>
          <p:nvPr/>
        </p:nvSpPr>
        <p:spPr>
          <a:xfrm>
            <a:off x="487265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0" name="Shape 1928"/>
          <p:cNvSpPr/>
          <p:nvPr/>
        </p:nvSpPr>
        <p:spPr>
          <a:xfrm>
            <a:off x="50409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1" name="Shape 1929"/>
          <p:cNvSpPr/>
          <p:nvPr/>
        </p:nvSpPr>
        <p:spPr>
          <a:xfrm>
            <a:off x="520915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2" name="Shape 1930"/>
          <p:cNvSpPr/>
          <p:nvPr/>
        </p:nvSpPr>
        <p:spPr>
          <a:xfrm>
            <a:off x="53774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3" name="Shape 1931"/>
          <p:cNvSpPr/>
          <p:nvPr/>
        </p:nvSpPr>
        <p:spPr>
          <a:xfrm>
            <a:off x="554565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4" name="Shape 1932"/>
          <p:cNvSpPr/>
          <p:nvPr/>
        </p:nvSpPr>
        <p:spPr>
          <a:xfrm>
            <a:off x="571390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5" name="Shape 1933"/>
          <p:cNvSpPr/>
          <p:nvPr/>
        </p:nvSpPr>
        <p:spPr>
          <a:xfrm>
            <a:off x="58821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6" name="Shape 1934"/>
          <p:cNvSpPr/>
          <p:nvPr/>
        </p:nvSpPr>
        <p:spPr>
          <a:xfrm>
            <a:off x="605040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7" name="Shape 1935"/>
          <p:cNvSpPr/>
          <p:nvPr/>
        </p:nvSpPr>
        <p:spPr>
          <a:xfrm>
            <a:off x="62186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8" name="Shape 1936"/>
          <p:cNvSpPr/>
          <p:nvPr/>
        </p:nvSpPr>
        <p:spPr>
          <a:xfrm>
            <a:off x="638690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9" name="Shape 1937"/>
          <p:cNvSpPr/>
          <p:nvPr/>
        </p:nvSpPr>
        <p:spPr>
          <a:xfrm>
            <a:off x="655515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0" name="Shape 1938"/>
          <p:cNvSpPr/>
          <p:nvPr/>
        </p:nvSpPr>
        <p:spPr>
          <a:xfrm>
            <a:off x="67234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1" name="Shape 1939"/>
          <p:cNvSpPr/>
          <p:nvPr/>
        </p:nvSpPr>
        <p:spPr>
          <a:xfrm>
            <a:off x="689165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2" name="Shape 1940"/>
          <p:cNvSpPr/>
          <p:nvPr/>
        </p:nvSpPr>
        <p:spPr>
          <a:xfrm>
            <a:off x="70599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3" name="Shape 1941"/>
          <p:cNvSpPr/>
          <p:nvPr/>
        </p:nvSpPr>
        <p:spPr>
          <a:xfrm>
            <a:off x="722814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4" name="Shape 1942"/>
          <p:cNvSpPr/>
          <p:nvPr/>
        </p:nvSpPr>
        <p:spPr>
          <a:xfrm>
            <a:off x="739639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5" name="Shape 1943"/>
          <p:cNvSpPr/>
          <p:nvPr/>
        </p:nvSpPr>
        <p:spPr>
          <a:xfrm>
            <a:off x="75646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6" name="Shape 1944"/>
          <p:cNvSpPr/>
          <p:nvPr/>
        </p:nvSpPr>
        <p:spPr>
          <a:xfrm>
            <a:off x="773289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7" name="Shape 1945"/>
          <p:cNvSpPr/>
          <p:nvPr/>
        </p:nvSpPr>
        <p:spPr>
          <a:xfrm>
            <a:off x="79011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8" name="Shape 1946"/>
          <p:cNvSpPr/>
          <p:nvPr/>
        </p:nvSpPr>
        <p:spPr>
          <a:xfrm>
            <a:off x="806939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9" name="Shape 1947"/>
          <p:cNvSpPr/>
          <p:nvPr/>
        </p:nvSpPr>
        <p:spPr>
          <a:xfrm>
            <a:off x="823764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0" name="Shape 1948"/>
          <p:cNvSpPr/>
          <p:nvPr/>
        </p:nvSpPr>
        <p:spPr>
          <a:xfrm>
            <a:off x="84058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1" name="Shape 1949"/>
          <p:cNvSpPr/>
          <p:nvPr/>
        </p:nvSpPr>
        <p:spPr>
          <a:xfrm>
            <a:off x="857414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2" name="Shape 1950"/>
          <p:cNvSpPr/>
          <p:nvPr/>
        </p:nvSpPr>
        <p:spPr>
          <a:xfrm>
            <a:off x="87423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3" name="Shape 1951"/>
          <p:cNvSpPr/>
          <p:nvPr/>
        </p:nvSpPr>
        <p:spPr>
          <a:xfrm>
            <a:off x="891064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4" name="Shape 1952"/>
          <p:cNvSpPr/>
          <p:nvPr/>
        </p:nvSpPr>
        <p:spPr>
          <a:xfrm>
            <a:off x="907889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5" name="Shape 1953"/>
          <p:cNvSpPr/>
          <p:nvPr/>
        </p:nvSpPr>
        <p:spPr>
          <a:xfrm>
            <a:off x="92471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6" name="Shape 1954"/>
          <p:cNvSpPr/>
          <p:nvPr/>
        </p:nvSpPr>
        <p:spPr>
          <a:xfrm>
            <a:off x="941539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7" name="Shape 1955"/>
          <p:cNvSpPr/>
          <p:nvPr/>
        </p:nvSpPr>
        <p:spPr>
          <a:xfrm>
            <a:off x="95836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8" name="Shape 1956"/>
          <p:cNvSpPr/>
          <p:nvPr/>
        </p:nvSpPr>
        <p:spPr>
          <a:xfrm>
            <a:off x="975189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9" name="Shape 1957"/>
          <p:cNvSpPr/>
          <p:nvPr/>
        </p:nvSpPr>
        <p:spPr>
          <a:xfrm>
            <a:off x="992014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0" name="Shape 1958"/>
          <p:cNvSpPr/>
          <p:nvPr/>
        </p:nvSpPr>
        <p:spPr>
          <a:xfrm>
            <a:off x="100883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1" name="Shape 1959"/>
          <p:cNvSpPr/>
          <p:nvPr/>
        </p:nvSpPr>
        <p:spPr>
          <a:xfrm>
            <a:off x="1025664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2" name="Shape 1960"/>
          <p:cNvSpPr/>
          <p:nvPr/>
        </p:nvSpPr>
        <p:spPr>
          <a:xfrm>
            <a:off x="104248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3" name="Shape 1961"/>
          <p:cNvSpPr/>
          <p:nvPr/>
        </p:nvSpPr>
        <p:spPr>
          <a:xfrm>
            <a:off x="1059314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4" name="Shape 1962"/>
          <p:cNvSpPr/>
          <p:nvPr/>
        </p:nvSpPr>
        <p:spPr>
          <a:xfrm>
            <a:off x="1076139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5" name="Shape 1963"/>
          <p:cNvSpPr/>
          <p:nvPr/>
        </p:nvSpPr>
        <p:spPr>
          <a:xfrm>
            <a:off x="109296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6" name="Shape 1964"/>
          <p:cNvSpPr/>
          <p:nvPr/>
        </p:nvSpPr>
        <p:spPr>
          <a:xfrm>
            <a:off x="1109789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7" name="Shape 1965"/>
          <p:cNvSpPr/>
          <p:nvPr/>
        </p:nvSpPr>
        <p:spPr>
          <a:xfrm>
            <a:off x="112661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8" name="Shape 1966"/>
          <p:cNvSpPr/>
          <p:nvPr/>
        </p:nvSpPr>
        <p:spPr>
          <a:xfrm>
            <a:off x="1143438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9" name="Shape 1967"/>
          <p:cNvSpPr/>
          <p:nvPr/>
        </p:nvSpPr>
        <p:spPr>
          <a:xfrm>
            <a:off x="1160263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0" name="Shape 1968"/>
          <p:cNvSpPr/>
          <p:nvPr/>
        </p:nvSpPr>
        <p:spPr>
          <a:xfrm>
            <a:off x="117708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1" name="Shape 1969"/>
          <p:cNvSpPr/>
          <p:nvPr/>
        </p:nvSpPr>
        <p:spPr>
          <a:xfrm>
            <a:off x="1193913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2" name="Shape 1970"/>
          <p:cNvSpPr/>
          <p:nvPr/>
        </p:nvSpPr>
        <p:spPr>
          <a:xfrm>
            <a:off x="121073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3" name="Shape 1971"/>
          <p:cNvSpPr/>
          <p:nvPr/>
        </p:nvSpPr>
        <p:spPr>
          <a:xfrm>
            <a:off x="-658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4" name="Shape 1972"/>
          <p:cNvSpPr/>
          <p:nvPr/>
        </p:nvSpPr>
        <p:spPr>
          <a:xfrm>
            <a:off x="16166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5" name="Shape 1973"/>
          <p:cNvSpPr/>
          <p:nvPr/>
        </p:nvSpPr>
        <p:spPr>
          <a:xfrm>
            <a:off x="32991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6" name="Shape 1974"/>
          <p:cNvSpPr/>
          <p:nvPr/>
        </p:nvSpPr>
        <p:spPr>
          <a:xfrm>
            <a:off x="49816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7" name="Shape 1975"/>
          <p:cNvSpPr/>
          <p:nvPr/>
        </p:nvSpPr>
        <p:spPr>
          <a:xfrm>
            <a:off x="66641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8" name="Shape 1976"/>
          <p:cNvSpPr/>
          <p:nvPr/>
        </p:nvSpPr>
        <p:spPr>
          <a:xfrm>
            <a:off x="8346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9" name="Shape 1977"/>
          <p:cNvSpPr/>
          <p:nvPr/>
        </p:nvSpPr>
        <p:spPr>
          <a:xfrm>
            <a:off x="100291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0" name="Shape 1978"/>
          <p:cNvSpPr/>
          <p:nvPr/>
        </p:nvSpPr>
        <p:spPr>
          <a:xfrm>
            <a:off x="11711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1" name="Shape 1979"/>
          <p:cNvSpPr/>
          <p:nvPr/>
        </p:nvSpPr>
        <p:spPr>
          <a:xfrm>
            <a:off x="133941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2" name="Shape 1980"/>
          <p:cNvSpPr/>
          <p:nvPr/>
        </p:nvSpPr>
        <p:spPr>
          <a:xfrm>
            <a:off x="150766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3" name="Shape 1981"/>
          <p:cNvSpPr/>
          <p:nvPr/>
        </p:nvSpPr>
        <p:spPr>
          <a:xfrm>
            <a:off x="16759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4" name="Shape 1982"/>
          <p:cNvSpPr/>
          <p:nvPr/>
        </p:nvSpPr>
        <p:spPr>
          <a:xfrm>
            <a:off x="184416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5" name="Shape 1983"/>
          <p:cNvSpPr/>
          <p:nvPr/>
        </p:nvSpPr>
        <p:spPr>
          <a:xfrm>
            <a:off x="20124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6" name="Shape 1984"/>
          <p:cNvSpPr/>
          <p:nvPr/>
        </p:nvSpPr>
        <p:spPr>
          <a:xfrm>
            <a:off x="218066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7" name="Shape 1985"/>
          <p:cNvSpPr/>
          <p:nvPr/>
        </p:nvSpPr>
        <p:spPr>
          <a:xfrm>
            <a:off x="234891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8" name="Shape 1986"/>
          <p:cNvSpPr/>
          <p:nvPr/>
        </p:nvSpPr>
        <p:spPr>
          <a:xfrm>
            <a:off x="25171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9" name="Shape 1987"/>
          <p:cNvSpPr/>
          <p:nvPr/>
        </p:nvSpPr>
        <p:spPr>
          <a:xfrm>
            <a:off x="268541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0" name="Shape 1988"/>
          <p:cNvSpPr/>
          <p:nvPr/>
        </p:nvSpPr>
        <p:spPr>
          <a:xfrm>
            <a:off x="28536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1" name="Shape 1989"/>
          <p:cNvSpPr/>
          <p:nvPr/>
        </p:nvSpPr>
        <p:spPr>
          <a:xfrm>
            <a:off x="302190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2" name="Shape 1990"/>
          <p:cNvSpPr/>
          <p:nvPr/>
        </p:nvSpPr>
        <p:spPr>
          <a:xfrm>
            <a:off x="319015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3" name="Shape 1991"/>
          <p:cNvSpPr/>
          <p:nvPr/>
        </p:nvSpPr>
        <p:spPr>
          <a:xfrm>
            <a:off x="33584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4" name="Shape 1992"/>
          <p:cNvSpPr/>
          <p:nvPr/>
        </p:nvSpPr>
        <p:spPr>
          <a:xfrm>
            <a:off x="352665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5" name="Shape 1993"/>
          <p:cNvSpPr/>
          <p:nvPr/>
        </p:nvSpPr>
        <p:spPr>
          <a:xfrm>
            <a:off x="36949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6" name="Shape 1994"/>
          <p:cNvSpPr/>
          <p:nvPr/>
        </p:nvSpPr>
        <p:spPr>
          <a:xfrm>
            <a:off x="386315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7" name="Shape 1995"/>
          <p:cNvSpPr/>
          <p:nvPr/>
        </p:nvSpPr>
        <p:spPr>
          <a:xfrm>
            <a:off x="403140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8" name="Shape 1996"/>
          <p:cNvSpPr/>
          <p:nvPr/>
        </p:nvSpPr>
        <p:spPr>
          <a:xfrm>
            <a:off x="41996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9" name="Shape 1997"/>
          <p:cNvSpPr/>
          <p:nvPr/>
        </p:nvSpPr>
        <p:spPr>
          <a:xfrm>
            <a:off x="436790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0" name="Shape 1998"/>
          <p:cNvSpPr/>
          <p:nvPr/>
        </p:nvSpPr>
        <p:spPr>
          <a:xfrm>
            <a:off x="45361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1" name="Shape 1999"/>
          <p:cNvSpPr/>
          <p:nvPr/>
        </p:nvSpPr>
        <p:spPr>
          <a:xfrm>
            <a:off x="470440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2" name="Shape 2000"/>
          <p:cNvSpPr/>
          <p:nvPr/>
        </p:nvSpPr>
        <p:spPr>
          <a:xfrm>
            <a:off x="487265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3" name="Shape 2001"/>
          <p:cNvSpPr/>
          <p:nvPr/>
        </p:nvSpPr>
        <p:spPr>
          <a:xfrm>
            <a:off x="50409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4" name="Shape 2002"/>
          <p:cNvSpPr/>
          <p:nvPr/>
        </p:nvSpPr>
        <p:spPr>
          <a:xfrm>
            <a:off x="520915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5" name="Shape 2003"/>
          <p:cNvSpPr/>
          <p:nvPr/>
        </p:nvSpPr>
        <p:spPr>
          <a:xfrm>
            <a:off x="53774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6" name="Shape 2004"/>
          <p:cNvSpPr/>
          <p:nvPr/>
        </p:nvSpPr>
        <p:spPr>
          <a:xfrm>
            <a:off x="554565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7" name="Shape 2005"/>
          <p:cNvSpPr/>
          <p:nvPr/>
        </p:nvSpPr>
        <p:spPr>
          <a:xfrm>
            <a:off x="571390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8" name="Shape 2006"/>
          <p:cNvSpPr/>
          <p:nvPr/>
        </p:nvSpPr>
        <p:spPr>
          <a:xfrm>
            <a:off x="58821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9" name="Shape 2007"/>
          <p:cNvSpPr/>
          <p:nvPr/>
        </p:nvSpPr>
        <p:spPr>
          <a:xfrm>
            <a:off x="605040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0" name="Shape 2008"/>
          <p:cNvSpPr/>
          <p:nvPr/>
        </p:nvSpPr>
        <p:spPr>
          <a:xfrm>
            <a:off x="62186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1" name="Shape 2009"/>
          <p:cNvSpPr/>
          <p:nvPr/>
        </p:nvSpPr>
        <p:spPr>
          <a:xfrm>
            <a:off x="638690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2" name="Shape 2010"/>
          <p:cNvSpPr/>
          <p:nvPr/>
        </p:nvSpPr>
        <p:spPr>
          <a:xfrm>
            <a:off x="655515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3" name="Shape 2011"/>
          <p:cNvSpPr/>
          <p:nvPr/>
        </p:nvSpPr>
        <p:spPr>
          <a:xfrm>
            <a:off x="67234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4" name="Shape 2012"/>
          <p:cNvSpPr/>
          <p:nvPr/>
        </p:nvSpPr>
        <p:spPr>
          <a:xfrm>
            <a:off x="689165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5" name="Shape 2013"/>
          <p:cNvSpPr/>
          <p:nvPr/>
        </p:nvSpPr>
        <p:spPr>
          <a:xfrm>
            <a:off x="70599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6" name="Shape 2014"/>
          <p:cNvSpPr/>
          <p:nvPr/>
        </p:nvSpPr>
        <p:spPr>
          <a:xfrm>
            <a:off x="722814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7" name="Shape 2015"/>
          <p:cNvSpPr/>
          <p:nvPr/>
        </p:nvSpPr>
        <p:spPr>
          <a:xfrm>
            <a:off x="739639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8" name="Shape 2016"/>
          <p:cNvSpPr/>
          <p:nvPr/>
        </p:nvSpPr>
        <p:spPr>
          <a:xfrm>
            <a:off x="75646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9" name="Shape 2017"/>
          <p:cNvSpPr/>
          <p:nvPr/>
        </p:nvSpPr>
        <p:spPr>
          <a:xfrm>
            <a:off x="773289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0" name="Shape 2018"/>
          <p:cNvSpPr/>
          <p:nvPr/>
        </p:nvSpPr>
        <p:spPr>
          <a:xfrm>
            <a:off x="79011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1" name="Shape 2019"/>
          <p:cNvSpPr/>
          <p:nvPr/>
        </p:nvSpPr>
        <p:spPr>
          <a:xfrm>
            <a:off x="806939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2" name="Shape 2020"/>
          <p:cNvSpPr/>
          <p:nvPr/>
        </p:nvSpPr>
        <p:spPr>
          <a:xfrm>
            <a:off x="823764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3" name="Shape 2021"/>
          <p:cNvSpPr/>
          <p:nvPr/>
        </p:nvSpPr>
        <p:spPr>
          <a:xfrm>
            <a:off x="84058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4" name="Shape 2022"/>
          <p:cNvSpPr/>
          <p:nvPr/>
        </p:nvSpPr>
        <p:spPr>
          <a:xfrm>
            <a:off x="857414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5" name="Shape 2023"/>
          <p:cNvSpPr/>
          <p:nvPr/>
        </p:nvSpPr>
        <p:spPr>
          <a:xfrm>
            <a:off x="87423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6" name="Shape 2024"/>
          <p:cNvSpPr/>
          <p:nvPr/>
        </p:nvSpPr>
        <p:spPr>
          <a:xfrm>
            <a:off x="891064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7" name="Shape 2025"/>
          <p:cNvSpPr/>
          <p:nvPr/>
        </p:nvSpPr>
        <p:spPr>
          <a:xfrm>
            <a:off x="907889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8" name="Shape 2026"/>
          <p:cNvSpPr/>
          <p:nvPr/>
        </p:nvSpPr>
        <p:spPr>
          <a:xfrm>
            <a:off x="92471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9" name="Shape 2027"/>
          <p:cNvSpPr/>
          <p:nvPr/>
        </p:nvSpPr>
        <p:spPr>
          <a:xfrm>
            <a:off x="941539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0" name="Shape 2028"/>
          <p:cNvSpPr/>
          <p:nvPr/>
        </p:nvSpPr>
        <p:spPr>
          <a:xfrm>
            <a:off x="95836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1" name="Shape 2029"/>
          <p:cNvSpPr/>
          <p:nvPr/>
        </p:nvSpPr>
        <p:spPr>
          <a:xfrm>
            <a:off x="975189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2" name="Shape 2030"/>
          <p:cNvSpPr/>
          <p:nvPr/>
        </p:nvSpPr>
        <p:spPr>
          <a:xfrm>
            <a:off x="992014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3" name="Shape 2031"/>
          <p:cNvSpPr/>
          <p:nvPr/>
        </p:nvSpPr>
        <p:spPr>
          <a:xfrm>
            <a:off x="100883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4" name="Shape 2032"/>
          <p:cNvSpPr/>
          <p:nvPr/>
        </p:nvSpPr>
        <p:spPr>
          <a:xfrm>
            <a:off x="1025664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5" name="Shape 2033"/>
          <p:cNvSpPr/>
          <p:nvPr/>
        </p:nvSpPr>
        <p:spPr>
          <a:xfrm>
            <a:off x="104248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6" name="Shape 2034"/>
          <p:cNvSpPr/>
          <p:nvPr/>
        </p:nvSpPr>
        <p:spPr>
          <a:xfrm>
            <a:off x="1059314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7" name="Shape 2035"/>
          <p:cNvSpPr/>
          <p:nvPr/>
        </p:nvSpPr>
        <p:spPr>
          <a:xfrm>
            <a:off x="1076139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8" name="Shape 2036"/>
          <p:cNvSpPr/>
          <p:nvPr/>
        </p:nvSpPr>
        <p:spPr>
          <a:xfrm>
            <a:off x="109296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9" name="Shape 2037"/>
          <p:cNvSpPr/>
          <p:nvPr/>
        </p:nvSpPr>
        <p:spPr>
          <a:xfrm>
            <a:off x="1109789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0" name="Shape 2038"/>
          <p:cNvSpPr/>
          <p:nvPr/>
        </p:nvSpPr>
        <p:spPr>
          <a:xfrm>
            <a:off x="112661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1" name="Shape 2039"/>
          <p:cNvSpPr/>
          <p:nvPr/>
        </p:nvSpPr>
        <p:spPr>
          <a:xfrm>
            <a:off x="1143438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2" name="Shape 2040"/>
          <p:cNvSpPr/>
          <p:nvPr/>
        </p:nvSpPr>
        <p:spPr>
          <a:xfrm>
            <a:off x="1160263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3" name="Shape 2041"/>
          <p:cNvSpPr/>
          <p:nvPr/>
        </p:nvSpPr>
        <p:spPr>
          <a:xfrm>
            <a:off x="117708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4" name="Shape 2042"/>
          <p:cNvSpPr/>
          <p:nvPr/>
        </p:nvSpPr>
        <p:spPr>
          <a:xfrm>
            <a:off x="1193913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5" name="Shape 2043"/>
          <p:cNvSpPr/>
          <p:nvPr/>
        </p:nvSpPr>
        <p:spPr>
          <a:xfrm>
            <a:off x="121073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6" name="Shape 2044"/>
          <p:cNvSpPr/>
          <p:nvPr/>
        </p:nvSpPr>
        <p:spPr>
          <a:xfrm>
            <a:off x="-658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7" name="Shape 2045"/>
          <p:cNvSpPr/>
          <p:nvPr/>
        </p:nvSpPr>
        <p:spPr>
          <a:xfrm>
            <a:off x="16166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8" name="Shape 2046"/>
          <p:cNvSpPr/>
          <p:nvPr/>
        </p:nvSpPr>
        <p:spPr>
          <a:xfrm>
            <a:off x="32991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9" name="Shape 2047"/>
          <p:cNvSpPr/>
          <p:nvPr/>
        </p:nvSpPr>
        <p:spPr>
          <a:xfrm>
            <a:off x="49816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0" name="Shape 2048"/>
          <p:cNvSpPr/>
          <p:nvPr/>
        </p:nvSpPr>
        <p:spPr>
          <a:xfrm>
            <a:off x="66641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1" name="Shape 2049"/>
          <p:cNvSpPr/>
          <p:nvPr/>
        </p:nvSpPr>
        <p:spPr>
          <a:xfrm>
            <a:off x="8346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2" name="Shape 2050"/>
          <p:cNvSpPr/>
          <p:nvPr/>
        </p:nvSpPr>
        <p:spPr>
          <a:xfrm>
            <a:off x="100291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3" name="Shape 2051"/>
          <p:cNvSpPr/>
          <p:nvPr/>
        </p:nvSpPr>
        <p:spPr>
          <a:xfrm>
            <a:off x="11711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4" name="Shape 2052"/>
          <p:cNvSpPr/>
          <p:nvPr/>
        </p:nvSpPr>
        <p:spPr>
          <a:xfrm>
            <a:off x="133941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5" name="Shape 2053"/>
          <p:cNvSpPr/>
          <p:nvPr/>
        </p:nvSpPr>
        <p:spPr>
          <a:xfrm>
            <a:off x="150766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6" name="Shape 2054"/>
          <p:cNvSpPr/>
          <p:nvPr/>
        </p:nvSpPr>
        <p:spPr>
          <a:xfrm>
            <a:off x="16759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7" name="Shape 2055"/>
          <p:cNvSpPr/>
          <p:nvPr/>
        </p:nvSpPr>
        <p:spPr>
          <a:xfrm>
            <a:off x="184416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8" name="Shape 2056"/>
          <p:cNvSpPr/>
          <p:nvPr/>
        </p:nvSpPr>
        <p:spPr>
          <a:xfrm>
            <a:off x="20124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9" name="Shape 2057"/>
          <p:cNvSpPr/>
          <p:nvPr/>
        </p:nvSpPr>
        <p:spPr>
          <a:xfrm>
            <a:off x="218066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0" name="Shape 2058"/>
          <p:cNvSpPr/>
          <p:nvPr/>
        </p:nvSpPr>
        <p:spPr>
          <a:xfrm>
            <a:off x="234891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1" name="Shape 2059"/>
          <p:cNvSpPr/>
          <p:nvPr/>
        </p:nvSpPr>
        <p:spPr>
          <a:xfrm>
            <a:off x="25171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2" name="Shape 2060"/>
          <p:cNvSpPr/>
          <p:nvPr/>
        </p:nvSpPr>
        <p:spPr>
          <a:xfrm>
            <a:off x="268541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3" name="Shape 2061"/>
          <p:cNvSpPr/>
          <p:nvPr/>
        </p:nvSpPr>
        <p:spPr>
          <a:xfrm>
            <a:off x="28536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4" name="Shape 2062"/>
          <p:cNvSpPr/>
          <p:nvPr/>
        </p:nvSpPr>
        <p:spPr>
          <a:xfrm>
            <a:off x="302190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5" name="Shape 2063"/>
          <p:cNvSpPr/>
          <p:nvPr/>
        </p:nvSpPr>
        <p:spPr>
          <a:xfrm>
            <a:off x="319015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6" name="Shape 2064"/>
          <p:cNvSpPr/>
          <p:nvPr/>
        </p:nvSpPr>
        <p:spPr>
          <a:xfrm>
            <a:off x="33584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7" name="Shape 2065"/>
          <p:cNvSpPr/>
          <p:nvPr/>
        </p:nvSpPr>
        <p:spPr>
          <a:xfrm>
            <a:off x="352665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8" name="Shape 2066"/>
          <p:cNvSpPr/>
          <p:nvPr/>
        </p:nvSpPr>
        <p:spPr>
          <a:xfrm>
            <a:off x="36949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9" name="Shape 2067"/>
          <p:cNvSpPr/>
          <p:nvPr/>
        </p:nvSpPr>
        <p:spPr>
          <a:xfrm>
            <a:off x="386315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0" name="Shape 2068"/>
          <p:cNvSpPr/>
          <p:nvPr/>
        </p:nvSpPr>
        <p:spPr>
          <a:xfrm>
            <a:off x="403140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1" name="Shape 2069"/>
          <p:cNvSpPr/>
          <p:nvPr/>
        </p:nvSpPr>
        <p:spPr>
          <a:xfrm>
            <a:off x="41996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2" name="Shape 2070"/>
          <p:cNvSpPr/>
          <p:nvPr/>
        </p:nvSpPr>
        <p:spPr>
          <a:xfrm>
            <a:off x="436790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3" name="Shape 2071"/>
          <p:cNvSpPr/>
          <p:nvPr/>
        </p:nvSpPr>
        <p:spPr>
          <a:xfrm>
            <a:off x="45361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4" name="Shape 2072"/>
          <p:cNvSpPr/>
          <p:nvPr/>
        </p:nvSpPr>
        <p:spPr>
          <a:xfrm>
            <a:off x="470440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5" name="Shape 2073"/>
          <p:cNvSpPr/>
          <p:nvPr/>
        </p:nvSpPr>
        <p:spPr>
          <a:xfrm>
            <a:off x="487265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6" name="Shape 2074"/>
          <p:cNvSpPr/>
          <p:nvPr/>
        </p:nvSpPr>
        <p:spPr>
          <a:xfrm>
            <a:off x="50409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7" name="Shape 2075"/>
          <p:cNvSpPr/>
          <p:nvPr/>
        </p:nvSpPr>
        <p:spPr>
          <a:xfrm>
            <a:off x="520915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8" name="Shape 2076"/>
          <p:cNvSpPr/>
          <p:nvPr/>
        </p:nvSpPr>
        <p:spPr>
          <a:xfrm>
            <a:off x="53774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9" name="Shape 2077"/>
          <p:cNvSpPr/>
          <p:nvPr/>
        </p:nvSpPr>
        <p:spPr>
          <a:xfrm>
            <a:off x="554565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0" name="Shape 2078"/>
          <p:cNvSpPr/>
          <p:nvPr/>
        </p:nvSpPr>
        <p:spPr>
          <a:xfrm>
            <a:off x="571390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1" name="Shape 2079"/>
          <p:cNvSpPr/>
          <p:nvPr/>
        </p:nvSpPr>
        <p:spPr>
          <a:xfrm>
            <a:off x="58821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2" name="Shape 2080"/>
          <p:cNvSpPr/>
          <p:nvPr/>
        </p:nvSpPr>
        <p:spPr>
          <a:xfrm>
            <a:off x="605040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3" name="Shape 2081"/>
          <p:cNvSpPr/>
          <p:nvPr/>
        </p:nvSpPr>
        <p:spPr>
          <a:xfrm>
            <a:off x="62186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4" name="Shape 2082"/>
          <p:cNvSpPr/>
          <p:nvPr/>
        </p:nvSpPr>
        <p:spPr>
          <a:xfrm>
            <a:off x="638690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5" name="Shape 2083"/>
          <p:cNvSpPr/>
          <p:nvPr/>
        </p:nvSpPr>
        <p:spPr>
          <a:xfrm>
            <a:off x="655515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6" name="Shape 2084"/>
          <p:cNvSpPr/>
          <p:nvPr/>
        </p:nvSpPr>
        <p:spPr>
          <a:xfrm>
            <a:off x="67234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7" name="Shape 2085"/>
          <p:cNvSpPr/>
          <p:nvPr/>
        </p:nvSpPr>
        <p:spPr>
          <a:xfrm>
            <a:off x="689165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8" name="Shape 2086"/>
          <p:cNvSpPr/>
          <p:nvPr/>
        </p:nvSpPr>
        <p:spPr>
          <a:xfrm>
            <a:off x="70599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9" name="Shape 2087"/>
          <p:cNvSpPr/>
          <p:nvPr/>
        </p:nvSpPr>
        <p:spPr>
          <a:xfrm>
            <a:off x="722814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0" name="Shape 2088"/>
          <p:cNvSpPr/>
          <p:nvPr/>
        </p:nvSpPr>
        <p:spPr>
          <a:xfrm>
            <a:off x="739639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1" name="Shape 2089"/>
          <p:cNvSpPr/>
          <p:nvPr/>
        </p:nvSpPr>
        <p:spPr>
          <a:xfrm>
            <a:off x="75646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2" name="Shape 2090"/>
          <p:cNvSpPr/>
          <p:nvPr/>
        </p:nvSpPr>
        <p:spPr>
          <a:xfrm>
            <a:off x="773289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3" name="Shape 2091"/>
          <p:cNvSpPr/>
          <p:nvPr/>
        </p:nvSpPr>
        <p:spPr>
          <a:xfrm>
            <a:off x="79011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4" name="Shape 2092"/>
          <p:cNvSpPr/>
          <p:nvPr/>
        </p:nvSpPr>
        <p:spPr>
          <a:xfrm>
            <a:off x="806939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5" name="Shape 2093"/>
          <p:cNvSpPr/>
          <p:nvPr/>
        </p:nvSpPr>
        <p:spPr>
          <a:xfrm>
            <a:off x="823764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6" name="Shape 2094"/>
          <p:cNvSpPr/>
          <p:nvPr/>
        </p:nvSpPr>
        <p:spPr>
          <a:xfrm>
            <a:off x="84058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7" name="Shape 2095"/>
          <p:cNvSpPr/>
          <p:nvPr/>
        </p:nvSpPr>
        <p:spPr>
          <a:xfrm>
            <a:off x="857414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8" name="Shape 2096"/>
          <p:cNvSpPr/>
          <p:nvPr/>
        </p:nvSpPr>
        <p:spPr>
          <a:xfrm>
            <a:off x="87423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9" name="Shape 2097"/>
          <p:cNvSpPr/>
          <p:nvPr/>
        </p:nvSpPr>
        <p:spPr>
          <a:xfrm>
            <a:off x="891064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0" name="Shape 2098"/>
          <p:cNvSpPr/>
          <p:nvPr/>
        </p:nvSpPr>
        <p:spPr>
          <a:xfrm>
            <a:off x="907889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1" name="Shape 2099"/>
          <p:cNvSpPr/>
          <p:nvPr/>
        </p:nvSpPr>
        <p:spPr>
          <a:xfrm>
            <a:off x="92471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2" name="Shape 2100"/>
          <p:cNvSpPr/>
          <p:nvPr/>
        </p:nvSpPr>
        <p:spPr>
          <a:xfrm>
            <a:off x="941539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3" name="Shape 2101"/>
          <p:cNvSpPr/>
          <p:nvPr/>
        </p:nvSpPr>
        <p:spPr>
          <a:xfrm>
            <a:off x="95836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4" name="Shape 2102"/>
          <p:cNvSpPr/>
          <p:nvPr/>
        </p:nvSpPr>
        <p:spPr>
          <a:xfrm>
            <a:off x="975189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5" name="Shape 2103"/>
          <p:cNvSpPr/>
          <p:nvPr/>
        </p:nvSpPr>
        <p:spPr>
          <a:xfrm>
            <a:off x="992014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6" name="Shape 2104"/>
          <p:cNvSpPr/>
          <p:nvPr/>
        </p:nvSpPr>
        <p:spPr>
          <a:xfrm>
            <a:off x="100883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7" name="Shape 2105"/>
          <p:cNvSpPr/>
          <p:nvPr/>
        </p:nvSpPr>
        <p:spPr>
          <a:xfrm>
            <a:off x="1025664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8" name="Shape 2106"/>
          <p:cNvSpPr/>
          <p:nvPr/>
        </p:nvSpPr>
        <p:spPr>
          <a:xfrm>
            <a:off x="104248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9" name="Shape 2107"/>
          <p:cNvSpPr/>
          <p:nvPr/>
        </p:nvSpPr>
        <p:spPr>
          <a:xfrm>
            <a:off x="1059314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0" name="Shape 2108"/>
          <p:cNvSpPr/>
          <p:nvPr/>
        </p:nvSpPr>
        <p:spPr>
          <a:xfrm>
            <a:off x="1076139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1" name="Shape 2109"/>
          <p:cNvSpPr/>
          <p:nvPr/>
        </p:nvSpPr>
        <p:spPr>
          <a:xfrm>
            <a:off x="109296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2" name="Shape 2110"/>
          <p:cNvSpPr/>
          <p:nvPr/>
        </p:nvSpPr>
        <p:spPr>
          <a:xfrm>
            <a:off x="1109789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3" name="Shape 2111"/>
          <p:cNvSpPr/>
          <p:nvPr/>
        </p:nvSpPr>
        <p:spPr>
          <a:xfrm>
            <a:off x="112661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4" name="Shape 2112"/>
          <p:cNvSpPr/>
          <p:nvPr/>
        </p:nvSpPr>
        <p:spPr>
          <a:xfrm>
            <a:off x="1143438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5" name="Shape 2113"/>
          <p:cNvSpPr/>
          <p:nvPr/>
        </p:nvSpPr>
        <p:spPr>
          <a:xfrm>
            <a:off x="1160263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6" name="Shape 2114"/>
          <p:cNvSpPr/>
          <p:nvPr/>
        </p:nvSpPr>
        <p:spPr>
          <a:xfrm>
            <a:off x="117708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7" name="Shape 2115"/>
          <p:cNvSpPr/>
          <p:nvPr/>
        </p:nvSpPr>
        <p:spPr>
          <a:xfrm>
            <a:off x="1193913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8" name="Shape 2116"/>
          <p:cNvSpPr/>
          <p:nvPr/>
        </p:nvSpPr>
        <p:spPr>
          <a:xfrm>
            <a:off x="121073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9" name="Shape 2117"/>
          <p:cNvSpPr/>
          <p:nvPr/>
        </p:nvSpPr>
        <p:spPr>
          <a:xfrm>
            <a:off x="-658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0" name="Shape 2118"/>
          <p:cNvSpPr/>
          <p:nvPr/>
        </p:nvSpPr>
        <p:spPr>
          <a:xfrm>
            <a:off x="16166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1" name="Shape 2119"/>
          <p:cNvSpPr/>
          <p:nvPr/>
        </p:nvSpPr>
        <p:spPr>
          <a:xfrm>
            <a:off x="32991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2" name="Shape 2120"/>
          <p:cNvSpPr/>
          <p:nvPr/>
        </p:nvSpPr>
        <p:spPr>
          <a:xfrm>
            <a:off x="49816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3" name="Shape 2121"/>
          <p:cNvSpPr/>
          <p:nvPr/>
        </p:nvSpPr>
        <p:spPr>
          <a:xfrm>
            <a:off x="66641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4" name="Shape 2122"/>
          <p:cNvSpPr/>
          <p:nvPr/>
        </p:nvSpPr>
        <p:spPr>
          <a:xfrm>
            <a:off x="8346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5" name="Shape 2123"/>
          <p:cNvSpPr/>
          <p:nvPr/>
        </p:nvSpPr>
        <p:spPr>
          <a:xfrm>
            <a:off x="100291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6" name="Shape 2124"/>
          <p:cNvSpPr/>
          <p:nvPr/>
        </p:nvSpPr>
        <p:spPr>
          <a:xfrm>
            <a:off x="11711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7" name="Shape 2125"/>
          <p:cNvSpPr/>
          <p:nvPr/>
        </p:nvSpPr>
        <p:spPr>
          <a:xfrm>
            <a:off x="133941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8" name="Shape 2126"/>
          <p:cNvSpPr/>
          <p:nvPr/>
        </p:nvSpPr>
        <p:spPr>
          <a:xfrm>
            <a:off x="150766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9" name="Shape 2127"/>
          <p:cNvSpPr/>
          <p:nvPr/>
        </p:nvSpPr>
        <p:spPr>
          <a:xfrm>
            <a:off x="16759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0" name="Shape 2128"/>
          <p:cNvSpPr/>
          <p:nvPr/>
        </p:nvSpPr>
        <p:spPr>
          <a:xfrm>
            <a:off x="184416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1" name="Shape 2129"/>
          <p:cNvSpPr/>
          <p:nvPr/>
        </p:nvSpPr>
        <p:spPr>
          <a:xfrm>
            <a:off x="20124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2" name="Shape 2130"/>
          <p:cNvSpPr/>
          <p:nvPr/>
        </p:nvSpPr>
        <p:spPr>
          <a:xfrm>
            <a:off x="218066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3" name="Shape 2131"/>
          <p:cNvSpPr/>
          <p:nvPr/>
        </p:nvSpPr>
        <p:spPr>
          <a:xfrm>
            <a:off x="234891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4" name="Shape 2132"/>
          <p:cNvSpPr/>
          <p:nvPr/>
        </p:nvSpPr>
        <p:spPr>
          <a:xfrm>
            <a:off x="25171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5" name="Shape 2133"/>
          <p:cNvSpPr/>
          <p:nvPr/>
        </p:nvSpPr>
        <p:spPr>
          <a:xfrm>
            <a:off x="268541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6" name="Shape 2134"/>
          <p:cNvSpPr/>
          <p:nvPr/>
        </p:nvSpPr>
        <p:spPr>
          <a:xfrm>
            <a:off x="28536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7" name="Shape 2135"/>
          <p:cNvSpPr/>
          <p:nvPr/>
        </p:nvSpPr>
        <p:spPr>
          <a:xfrm>
            <a:off x="302190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8" name="Shape 2136"/>
          <p:cNvSpPr/>
          <p:nvPr/>
        </p:nvSpPr>
        <p:spPr>
          <a:xfrm>
            <a:off x="319015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9" name="Shape 2137"/>
          <p:cNvSpPr/>
          <p:nvPr/>
        </p:nvSpPr>
        <p:spPr>
          <a:xfrm>
            <a:off x="33584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0" name="Shape 2138"/>
          <p:cNvSpPr/>
          <p:nvPr/>
        </p:nvSpPr>
        <p:spPr>
          <a:xfrm>
            <a:off x="352665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1" name="Shape 2139"/>
          <p:cNvSpPr/>
          <p:nvPr/>
        </p:nvSpPr>
        <p:spPr>
          <a:xfrm>
            <a:off x="36949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2" name="Shape 2140"/>
          <p:cNvSpPr/>
          <p:nvPr/>
        </p:nvSpPr>
        <p:spPr>
          <a:xfrm>
            <a:off x="386315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3" name="Shape 2141"/>
          <p:cNvSpPr/>
          <p:nvPr/>
        </p:nvSpPr>
        <p:spPr>
          <a:xfrm>
            <a:off x="403140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4" name="Shape 2142"/>
          <p:cNvSpPr/>
          <p:nvPr/>
        </p:nvSpPr>
        <p:spPr>
          <a:xfrm>
            <a:off x="41996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5" name="Shape 2143"/>
          <p:cNvSpPr/>
          <p:nvPr/>
        </p:nvSpPr>
        <p:spPr>
          <a:xfrm>
            <a:off x="436790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6" name="Shape 2144"/>
          <p:cNvSpPr/>
          <p:nvPr/>
        </p:nvSpPr>
        <p:spPr>
          <a:xfrm>
            <a:off x="45361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7" name="Shape 2145"/>
          <p:cNvSpPr/>
          <p:nvPr/>
        </p:nvSpPr>
        <p:spPr>
          <a:xfrm>
            <a:off x="470440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8" name="Shape 2146"/>
          <p:cNvSpPr/>
          <p:nvPr/>
        </p:nvSpPr>
        <p:spPr>
          <a:xfrm>
            <a:off x="487265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9" name="Shape 2147"/>
          <p:cNvSpPr/>
          <p:nvPr/>
        </p:nvSpPr>
        <p:spPr>
          <a:xfrm>
            <a:off x="50409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0" name="Shape 2148"/>
          <p:cNvSpPr/>
          <p:nvPr/>
        </p:nvSpPr>
        <p:spPr>
          <a:xfrm>
            <a:off x="520915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1" name="Shape 2149"/>
          <p:cNvSpPr/>
          <p:nvPr/>
        </p:nvSpPr>
        <p:spPr>
          <a:xfrm>
            <a:off x="53774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2" name="Shape 2150"/>
          <p:cNvSpPr/>
          <p:nvPr/>
        </p:nvSpPr>
        <p:spPr>
          <a:xfrm>
            <a:off x="554565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3" name="Shape 2151"/>
          <p:cNvSpPr/>
          <p:nvPr/>
        </p:nvSpPr>
        <p:spPr>
          <a:xfrm>
            <a:off x="571390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4" name="Shape 2152"/>
          <p:cNvSpPr/>
          <p:nvPr/>
        </p:nvSpPr>
        <p:spPr>
          <a:xfrm>
            <a:off x="58821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5" name="Shape 2153"/>
          <p:cNvSpPr/>
          <p:nvPr/>
        </p:nvSpPr>
        <p:spPr>
          <a:xfrm>
            <a:off x="605040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6" name="Shape 2154"/>
          <p:cNvSpPr/>
          <p:nvPr/>
        </p:nvSpPr>
        <p:spPr>
          <a:xfrm>
            <a:off x="62186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7" name="Shape 2155"/>
          <p:cNvSpPr/>
          <p:nvPr/>
        </p:nvSpPr>
        <p:spPr>
          <a:xfrm>
            <a:off x="638690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8" name="Shape 2156"/>
          <p:cNvSpPr/>
          <p:nvPr/>
        </p:nvSpPr>
        <p:spPr>
          <a:xfrm>
            <a:off x="655515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9" name="Shape 2157"/>
          <p:cNvSpPr/>
          <p:nvPr/>
        </p:nvSpPr>
        <p:spPr>
          <a:xfrm>
            <a:off x="67234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0" name="Shape 2158"/>
          <p:cNvSpPr/>
          <p:nvPr/>
        </p:nvSpPr>
        <p:spPr>
          <a:xfrm>
            <a:off x="689165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1" name="Shape 2159"/>
          <p:cNvSpPr/>
          <p:nvPr/>
        </p:nvSpPr>
        <p:spPr>
          <a:xfrm>
            <a:off x="70599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2" name="Shape 2160"/>
          <p:cNvSpPr/>
          <p:nvPr/>
        </p:nvSpPr>
        <p:spPr>
          <a:xfrm>
            <a:off x="722814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3" name="Shape 2161"/>
          <p:cNvSpPr/>
          <p:nvPr/>
        </p:nvSpPr>
        <p:spPr>
          <a:xfrm>
            <a:off x="739639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4" name="Shape 2162"/>
          <p:cNvSpPr/>
          <p:nvPr/>
        </p:nvSpPr>
        <p:spPr>
          <a:xfrm>
            <a:off x="75646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5" name="Shape 2163"/>
          <p:cNvSpPr/>
          <p:nvPr/>
        </p:nvSpPr>
        <p:spPr>
          <a:xfrm>
            <a:off x="773289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6" name="Shape 2164"/>
          <p:cNvSpPr/>
          <p:nvPr/>
        </p:nvSpPr>
        <p:spPr>
          <a:xfrm>
            <a:off x="79011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7" name="Shape 2165"/>
          <p:cNvSpPr/>
          <p:nvPr/>
        </p:nvSpPr>
        <p:spPr>
          <a:xfrm>
            <a:off x="806939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8" name="Shape 2166"/>
          <p:cNvSpPr/>
          <p:nvPr/>
        </p:nvSpPr>
        <p:spPr>
          <a:xfrm>
            <a:off x="823764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9" name="Shape 2167"/>
          <p:cNvSpPr/>
          <p:nvPr/>
        </p:nvSpPr>
        <p:spPr>
          <a:xfrm>
            <a:off x="84058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0" name="Shape 2168"/>
          <p:cNvSpPr/>
          <p:nvPr/>
        </p:nvSpPr>
        <p:spPr>
          <a:xfrm>
            <a:off x="857414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1" name="Shape 2169"/>
          <p:cNvSpPr/>
          <p:nvPr/>
        </p:nvSpPr>
        <p:spPr>
          <a:xfrm>
            <a:off x="87423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2" name="Shape 2170"/>
          <p:cNvSpPr/>
          <p:nvPr/>
        </p:nvSpPr>
        <p:spPr>
          <a:xfrm>
            <a:off x="891064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3" name="Shape 2171"/>
          <p:cNvSpPr/>
          <p:nvPr/>
        </p:nvSpPr>
        <p:spPr>
          <a:xfrm>
            <a:off x="907889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4" name="Shape 2172"/>
          <p:cNvSpPr/>
          <p:nvPr/>
        </p:nvSpPr>
        <p:spPr>
          <a:xfrm>
            <a:off x="92471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5" name="Shape 2173"/>
          <p:cNvSpPr/>
          <p:nvPr/>
        </p:nvSpPr>
        <p:spPr>
          <a:xfrm>
            <a:off x="941539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6" name="Shape 2174"/>
          <p:cNvSpPr/>
          <p:nvPr/>
        </p:nvSpPr>
        <p:spPr>
          <a:xfrm>
            <a:off x="95836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7" name="Shape 2175"/>
          <p:cNvSpPr/>
          <p:nvPr/>
        </p:nvSpPr>
        <p:spPr>
          <a:xfrm>
            <a:off x="975189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8" name="Shape 2176"/>
          <p:cNvSpPr/>
          <p:nvPr/>
        </p:nvSpPr>
        <p:spPr>
          <a:xfrm>
            <a:off x="992014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9" name="Shape 2177"/>
          <p:cNvSpPr/>
          <p:nvPr/>
        </p:nvSpPr>
        <p:spPr>
          <a:xfrm>
            <a:off x="100883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0" name="Shape 2178"/>
          <p:cNvSpPr/>
          <p:nvPr/>
        </p:nvSpPr>
        <p:spPr>
          <a:xfrm>
            <a:off x="1025664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1" name="Shape 2179"/>
          <p:cNvSpPr/>
          <p:nvPr/>
        </p:nvSpPr>
        <p:spPr>
          <a:xfrm>
            <a:off x="104248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2" name="Shape 2180"/>
          <p:cNvSpPr/>
          <p:nvPr/>
        </p:nvSpPr>
        <p:spPr>
          <a:xfrm>
            <a:off x="1059314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3" name="Shape 2181"/>
          <p:cNvSpPr/>
          <p:nvPr/>
        </p:nvSpPr>
        <p:spPr>
          <a:xfrm>
            <a:off x="1076139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4" name="Shape 2182"/>
          <p:cNvSpPr/>
          <p:nvPr/>
        </p:nvSpPr>
        <p:spPr>
          <a:xfrm>
            <a:off x="109296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5" name="Shape 2183"/>
          <p:cNvSpPr/>
          <p:nvPr/>
        </p:nvSpPr>
        <p:spPr>
          <a:xfrm>
            <a:off x="1109789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6" name="Shape 2184"/>
          <p:cNvSpPr/>
          <p:nvPr/>
        </p:nvSpPr>
        <p:spPr>
          <a:xfrm>
            <a:off x="112661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7" name="Shape 2185"/>
          <p:cNvSpPr/>
          <p:nvPr/>
        </p:nvSpPr>
        <p:spPr>
          <a:xfrm>
            <a:off x="1143438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8" name="Shape 2186"/>
          <p:cNvSpPr/>
          <p:nvPr/>
        </p:nvSpPr>
        <p:spPr>
          <a:xfrm>
            <a:off x="1160263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9" name="Shape 2187"/>
          <p:cNvSpPr/>
          <p:nvPr/>
        </p:nvSpPr>
        <p:spPr>
          <a:xfrm>
            <a:off x="117708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0" name="Shape 2188"/>
          <p:cNvSpPr/>
          <p:nvPr/>
        </p:nvSpPr>
        <p:spPr>
          <a:xfrm>
            <a:off x="1193913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1" name="Shape 2189"/>
          <p:cNvSpPr/>
          <p:nvPr/>
        </p:nvSpPr>
        <p:spPr>
          <a:xfrm>
            <a:off x="121073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2" name="Shape 2190"/>
          <p:cNvSpPr/>
          <p:nvPr/>
        </p:nvSpPr>
        <p:spPr>
          <a:xfrm>
            <a:off x="-658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3" name="Shape 2191"/>
          <p:cNvSpPr/>
          <p:nvPr/>
        </p:nvSpPr>
        <p:spPr>
          <a:xfrm>
            <a:off x="16166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4" name="Shape 2192"/>
          <p:cNvSpPr/>
          <p:nvPr/>
        </p:nvSpPr>
        <p:spPr>
          <a:xfrm>
            <a:off x="32991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5" name="Shape 2193"/>
          <p:cNvSpPr/>
          <p:nvPr/>
        </p:nvSpPr>
        <p:spPr>
          <a:xfrm>
            <a:off x="49816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6" name="Shape 2194"/>
          <p:cNvSpPr/>
          <p:nvPr/>
        </p:nvSpPr>
        <p:spPr>
          <a:xfrm>
            <a:off x="66641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7" name="Shape 2195"/>
          <p:cNvSpPr/>
          <p:nvPr/>
        </p:nvSpPr>
        <p:spPr>
          <a:xfrm>
            <a:off x="8346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8" name="Shape 2196"/>
          <p:cNvSpPr/>
          <p:nvPr/>
        </p:nvSpPr>
        <p:spPr>
          <a:xfrm>
            <a:off x="100291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9" name="Shape 2197"/>
          <p:cNvSpPr/>
          <p:nvPr/>
        </p:nvSpPr>
        <p:spPr>
          <a:xfrm>
            <a:off x="11711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0" name="Shape 2198"/>
          <p:cNvSpPr/>
          <p:nvPr/>
        </p:nvSpPr>
        <p:spPr>
          <a:xfrm>
            <a:off x="133941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1" name="Shape 2199"/>
          <p:cNvSpPr/>
          <p:nvPr/>
        </p:nvSpPr>
        <p:spPr>
          <a:xfrm>
            <a:off x="150766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2" name="Shape 2200"/>
          <p:cNvSpPr/>
          <p:nvPr/>
        </p:nvSpPr>
        <p:spPr>
          <a:xfrm>
            <a:off x="16759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3" name="Shape 2201"/>
          <p:cNvSpPr/>
          <p:nvPr/>
        </p:nvSpPr>
        <p:spPr>
          <a:xfrm>
            <a:off x="184416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4" name="Shape 2202"/>
          <p:cNvSpPr/>
          <p:nvPr/>
        </p:nvSpPr>
        <p:spPr>
          <a:xfrm>
            <a:off x="20124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5" name="Shape 2203"/>
          <p:cNvSpPr/>
          <p:nvPr/>
        </p:nvSpPr>
        <p:spPr>
          <a:xfrm>
            <a:off x="218066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6" name="Shape 2204"/>
          <p:cNvSpPr/>
          <p:nvPr/>
        </p:nvSpPr>
        <p:spPr>
          <a:xfrm>
            <a:off x="234891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7" name="Shape 2205"/>
          <p:cNvSpPr/>
          <p:nvPr/>
        </p:nvSpPr>
        <p:spPr>
          <a:xfrm>
            <a:off x="25171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8" name="Shape 2206"/>
          <p:cNvSpPr/>
          <p:nvPr/>
        </p:nvSpPr>
        <p:spPr>
          <a:xfrm>
            <a:off x="268541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9" name="Shape 2207"/>
          <p:cNvSpPr/>
          <p:nvPr/>
        </p:nvSpPr>
        <p:spPr>
          <a:xfrm>
            <a:off x="28536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0" name="Shape 2208"/>
          <p:cNvSpPr/>
          <p:nvPr/>
        </p:nvSpPr>
        <p:spPr>
          <a:xfrm>
            <a:off x="302190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1" name="Shape 2209"/>
          <p:cNvSpPr/>
          <p:nvPr/>
        </p:nvSpPr>
        <p:spPr>
          <a:xfrm>
            <a:off x="319015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2" name="Shape 2210"/>
          <p:cNvSpPr/>
          <p:nvPr/>
        </p:nvSpPr>
        <p:spPr>
          <a:xfrm>
            <a:off x="33584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3" name="Shape 2211"/>
          <p:cNvSpPr/>
          <p:nvPr/>
        </p:nvSpPr>
        <p:spPr>
          <a:xfrm>
            <a:off x="352665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4" name="Shape 2212"/>
          <p:cNvSpPr/>
          <p:nvPr/>
        </p:nvSpPr>
        <p:spPr>
          <a:xfrm>
            <a:off x="36949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5" name="Shape 2213"/>
          <p:cNvSpPr/>
          <p:nvPr/>
        </p:nvSpPr>
        <p:spPr>
          <a:xfrm>
            <a:off x="386315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6" name="Shape 2214"/>
          <p:cNvSpPr/>
          <p:nvPr/>
        </p:nvSpPr>
        <p:spPr>
          <a:xfrm>
            <a:off x="403140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7" name="Shape 2215"/>
          <p:cNvSpPr/>
          <p:nvPr/>
        </p:nvSpPr>
        <p:spPr>
          <a:xfrm>
            <a:off x="41996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8" name="Shape 2216"/>
          <p:cNvSpPr/>
          <p:nvPr/>
        </p:nvSpPr>
        <p:spPr>
          <a:xfrm>
            <a:off x="436790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9" name="Shape 2217"/>
          <p:cNvSpPr/>
          <p:nvPr/>
        </p:nvSpPr>
        <p:spPr>
          <a:xfrm>
            <a:off x="45361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0" name="Shape 2218"/>
          <p:cNvSpPr/>
          <p:nvPr/>
        </p:nvSpPr>
        <p:spPr>
          <a:xfrm>
            <a:off x="470440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1" name="Shape 2219"/>
          <p:cNvSpPr/>
          <p:nvPr/>
        </p:nvSpPr>
        <p:spPr>
          <a:xfrm>
            <a:off x="487265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2" name="Shape 2220"/>
          <p:cNvSpPr/>
          <p:nvPr/>
        </p:nvSpPr>
        <p:spPr>
          <a:xfrm>
            <a:off x="50409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3" name="Shape 2221"/>
          <p:cNvSpPr/>
          <p:nvPr/>
        </p:nvSpPr>
        <p:spPr>
          <a:xfrm>
            <a:off x="520915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4" name="Shape 2222"/>
          <p:cNvSpPr/>
          <p:nvPr/>
        </p:nvSpPr>
        <p:spPr>
          <a:xfrm>
            <a:off x="53774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5" name="Shape 2223"/>
          <p:cNvSpPr/>
          <p:nvPr/>
        </p:nvSpPr>
        <p:spPr>
          <a:xfrm>
            <a:off x="554565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6" name="Shape 2224"/>
          <p:cNvSpPr/>
          <p:nvPr/>
        </p:nvSpPr>
        <p:spPr>
          <a:xfrm>
            <a:off x="571390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7" name="Shape 2225"/>
          <p:cNvSpPr/>
          <p:nvPr/>
        </p:nvSpPr>
        <p:spPr>
          <a:xfrm>
            <a:off x="58821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8" name="Shape 2226"/>
          <p:cNvSpPr/>
          <p:nvPr/>
        </p:nvSpPr>
        <p:spPr>
          <a:xfrm>
            <a:off x="605040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9" name="Shape 2227"/>
          <p:cNvSpPr/>
          <p:nvPr/>
        </p:nvSpPr>
        <p:spPr>
          <a:xfrm>
            <a:off x="62186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0" name="Shape 2228"/>
          <p:cNvSpPr/>
          <p:nvPr/>
        </p:nvSpPr>
        <p:spPr>
          <a:xfrm>
            <a:off x="638690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1" name="Shape 2229"/>
          <p:cNvSpPr/>
          <p:nvPr/>
        </p:nvSpPr>
        <p:spPr>
          <a:xfrm>
            <a:off x="655515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2" name="Shape 2230"/>
          <p:cNvSpPr/>
          <p:nvPr/>
        </p:nvSpPr>
        <p:spPr>
          <a:xfrm>
            <a:off x="67234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3" name="Shape 2231"/>
          <p:cNvSpPr/>
          <p:nvPr/>
        </p:nvSpPr>
        <p:spPr>
          <a:xfrm>
            <a:off x="689165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4" name="Shape 2232"/>
          <p:cNvSpPr/>
          <p:nvPr/>
        </p:nvSpPr>
        <p:spPr>
          <a:xfrm>
            <a:off x="70599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5" name="Shape 2233"/>
          <p:cNvSpPr/>
          <p:nvPr/>
        </p:nvSpPr>
        <p:spPr>
          <a:xfrm>
            <a:off x="722814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6" name="Shape 2234"/>
          <p:cNvSpPr/>
          <p:nvPr/>
        </p:nvSpPr>
        <p:spPr>
          <a:xfrm>
            <a:off x="739639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7" name="Shape 2235"/>
          <p:cNvSpPr/>
          <p:nvPr/>
        </p:nvSpPr>
        <p:spPr>
          <a:xfrm>
            <a:off x="75646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8" name="Shape 2236"/>
          <p:cNvSpPr/>
          <p:nvPr/>
        </p:nvSpPr>
        <p:spPr>
          <a:xfrm>
            <a:off x="773289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9" name="Shape 2237"/>
          <p:cNvSpPr/>
          <p:nvPr/>
        </p:nvSpPr>
        <p:spPr>
          <a:xfrm>
            <a:off x="79011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0" name="Shape 2238"/>
          <p:cNvSpPr/>
          <p:nvPr/>
        </p:nvSpPr>
        <p:spPr>
          <a:xfrm>
            <a:off x="806939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1" name="Shape 2239"/>
          <p:cNvSpPr/>
          <p:nvPr/>
        </p:nvSpPr>
        <p:spPr>
          <a:xfrm>
            <a:off x="823764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2" name="Shape 2240"/>
          <p:cNvSpPr/>
          <p:nvPr/>
        </p:nvSpPr>
        <p:spPr>
          <a:xfrm>
            <a:off x="84058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3" name="Shape 2241"/>
          <p:cNvSpPr/>
          <p:nvPr/>
        </p:nvSpPr>
        <p:spPr>
          <a:xfrm>
            <a:off x="857414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4" name="Shape 2242"/>
          <p:cNvSpPr/>
          <p:nvPr/>
        </p:nvSpPr>
        <p:spPr>
          <a:xfrm>
            <a:off x="87423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5" name="Shape 2243"/>
          <p:cNvSpPr/>
          <p:nvPr/>
        </p:nvSpPr>
        <p:spPr>
          <a:xfrm>
            <a:off x="891064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6" name="Shape 2244"/>
          <p:cNvSpPr/>
          <p:nvPr/>
        </p:nvSpPr>
        <p:spPr>
          <a:xfrm>
            <a:off x="907889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7" name="Shape 2245"/>
          <p:cNvSpPr/>
          <p:nvPr/>
        </p:nvSpPr>
        <p:spPr>
          <a:xfrm>
            <a:off x="92471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8" name="Shape 2246"/>
          <p:cNvSpPr/>
          <p:nvPr/>
        </p:nvSpPr>
        <p:spPr>
          <a:xfrm>
            <a:off x="941539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9" name="Shape 2247"/>
          <p:cNvSpPr/>
          <p:nvPr/>
        </p:nvSpPr>
        <p:spPr>
          <a:xfrm>
            <a:off x="95836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0" name="Shape 2248"/>
          <p:cNvSpPr/>
          <p:nvPr/>
        </p:nvSpPr>
        <p:spPr>
          <a:xfrm>
            <a:off x="975189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1" name="Shape 2249"/>
          <p:cNvSpPr/>
          <p:nvPr/>
        </p:nvSpPr>
        <p:spPr>
          <a:xfrm>
            <a:off x="992014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2" name="Shape 2250"/>
          <p:cNvSpPr/>
          <p:nvPr/>
        </p:nvSpPr>
        <p:spPr>
          <a:xfrm>
            <a:off x="100883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3" name="Shape 2251"/>
          <p:cNvSpPr/>
          <p:nvPr/>
        </p:nvSpPr>
        <p:spPr>
          <a:xfrm>
            <a:off x="1025664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4" name="Shape 2252"/>
          <p:cNvSpPr/>
          <p:nvPr/>
        </p:nvSpPr>
        <p:spPr>
          <a:xfrm>
            <a:off x="104248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5" name="Shape 2253"/>
          <p:cNvSpPr/>
          <p:nvPr/>
        </p:nvSpPr>
        <p:spPr>
          <a:xfrm>
            <a:off x="1059314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6" name="Shape 2254"/>
          <p:cNvSpPr/>
          <p:nvPr/>
        </p:nvSpPr>
        <p:spPr>
          <a:xfrm>
            <a:off x="1076139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7" name="Shape 2255"/>
          <p:cNvSpPr/>
          <p:nvPr/>
        </p:nvSpPr>
        <p:spPr>
          <a:xfrm>
            <a:off x="109296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8" name="Shape 2256"/>
          <p:cNvSpPr/>
          <p:nvPr/>
        </p:nvSpPr>
        <p:spPr>
          <a:xfrm>
            <a:off x="1109789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9" name="Shape 2257"/>
          <p:cNvSpPr/>
          <p:nvPr/>
        </p:nvSpPr>
        <p:spPr>
          <a:xfrm>
            <a:off x="112661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0" name="Shape 2258"/>
          <p:cNvSpPr/>
          <p:nvPr/>
        </p:nvSpPr>
        <p:spPr>
          <a:xfrm>
            <a:off x="1143438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1" name="Shape 2259"/>
          <p:cNvSpPr/>
          <p:nvPr/>
        </p:nvSpPr>
        <p:spPr>
          <a:xfrm>
            <a:off x="1160263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2" name="Shape 2260"/>
          <p:cNvSpPr/>
          <p:nvPr/>
        </p:nvSpPr>
        <p:spPr>
          <a:xfrm>
            <a:off x="117708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3" name="Shape 2261"/>
          <p:cNvSpPr/>
          <p:nvPr/>
        </p:nvSpPr>
        <p:spPr>
          <a:xfrm>
            <a:off x="1193913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4" name="Shape 2262"/>
          <p:cNvSpPr/>
          <p:nvPr/>
        </p:nvSpPr>
        <p:spPr>
          <a:xfrm>
            <a:off x="121073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5" name="Shape 2263"/>
          <p:cNvSpPr/>
          <p:nvPr/>
        </p:nvSpPr>
        <p:spPr>
          <a:xfrm>
            <a:off x="-658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6" name="Shape 2264"/>
          <p:cNvSpPr/>
          <p:nvPr/>
        </p:nvSpPr>
        <p:spPr>
          <a:xfrm>
            <a:off x="16166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7" name="Shape 2265"/>
          <p:cNvSpPr/>
          <p:nvPr/>
        </p:nvSpPr>
        <p:spPr>
          <a:xfrm>
            <a:off x="32991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8" name="Shape 2266"/>
          <p:cNvSpPr/>
          <p:nvPr/>
        </p:nvSpPr>
        <p:spPr>
          <a:xfrm>
            <a:off x="49816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9" name="Shape 2267"/>
          <p:cNvSpPr/>
          <p:nvPr/>
        </p:nvSpPr>
        <p:spPr>
          <a:xfrm>
            <a:off x="66641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0" name="Shape 2268"/>
          <p:cNvSpPr/>
          <p:nvPr/>
        </p:nvSpPr>
        <p:spPr>
          <a:xfrm>
            <a:off x="8346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1" name="Shape 2269"/>
          <p:cNvSpPr/>
          <p:nvPr/>
        </p:nvSpPr>
        <p:spPr>
          <a:xfrm>
            <a:off x="100291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2" name="Shape 2270"/>
          <p:cNvSpPr/>
          <p:nvPr/>
        </p:nvSpPr>
        <p:spPr>
          <a:xfrm>
            <a:off x="11711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3" name="Shape 2271"/>
          <p:cNvSpPr/>
          <p:nvPr/>
        </p:nvSpPr>
        <p:spPr>
          <a:xfrm>
            <a:off x="133941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4" name="Shape 2272"/>
          <p:cNvSpPr/>
          <p:nvPr/>
        </p:nvSpPr>
        <p:spPr>
          <a:xfrm>
            <a:off x="150766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5" name="Shape 2273"/>
          <p:cNvSpPr/>
          <p:nvPr/>
        </p:nvSpPr>
        <p:spPr>
          <a:xfrm>
            <a:off x="16759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6" name="Shape 2274"/>
          <p:cNvSpPr/>
          <p:nvPr/>
        </p:nvSpPr>
        <p:spPr>
          <a:xfrm>
            <a:off x="184416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7" name="Shape 2275"/>
          <p:cNvSpPr/>
          <p:nvPr/>
        </p:nvSpPr>
        <p:spPr>
          <a:xfrm>
            <a:off x="20124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8" name="Shape 2276"/>
          <p:cNvSpPr/>
          <p:nvPr/>
        </p:nvSpPr>
        <p:spPr>
          <a:xfrm>
            <a:off x="218066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9" name="Shape 2277"/>
          <p:cNvSpPr/>
          <p:nvPr/>
        </p:nvSpPr>
        <p:spPr>
          <a:xfrm>
            <a:off x="234891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0" name="Shape 2278"/>
          <p:cNvSpPr/>
          <p:nvPr/>
        </p:nvSpPr>
        <p:spPr>
          <a:xfrm>
            <a:off x="25171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1" name="Shape 2279"/>
          <p:cNvSpPr/>
          <p:nvPr/>
        </p:nvSpPr>
        <p:spPr>
          <a:xfrm>
            <a:off x="268541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2" name="Shape 2280"/>
          <p:cNvSpPr/>
          <p:nvPr/>
        </p:nvSpPr>
        <p:spPr>
          <a:xfrm>
            <a:off x="28536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3" name="Shape 2281"/>
          <p:cNvSpPr/>
          <p:nvPr/>
        </p:nvSpPr>
        <p:spPr>
          <a:xfrm>
            <a:off x="302190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4" name="Shape 2282"/>
          <p:cNvSpPr/>
          <p:nvPr/>
        </p:nvSpPr>
        <p:spPr>
          <a:xfrm>
            <a:off x="319015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5" name="Shape 2283"/>
          <p:cNvSpPr/>
          <p:nvPr/>
        </p:nvSpPr>
        <p:spPr>
          <a:xfrm>
            <a:off x="33584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6" name="Shape 2284"/>
          <p:cNvSpPr/>
          <p:nvPr/>
        </p:nvSpPr>
        <p:spPr>
          <a:xfrm>
            <a:off x="352665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7" name="Shape 2285"/>
          <p:cNvSpPr/>
          <p:nvPr/>
        </p:nvSpPr>
        <p:spPr>
          <a:xfrm>
            <a:off x="36949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8" name="Shape 2286"/>
          <p:cNvSpPr/>
          <p:nvPr/>
        </p:nvSpPr>
        <p:spPr>
          <a:xfrm>
            <a:off x="386315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9" name="Shape 2287"/>
          <p:cNvSpPr/>
          <p:nvPr/>
        </p:nvSpPr>
        <p:spPr>
          <a:xfrm>
            <a:off x="403140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0" name="Shape 2288"/>
          <p:cNvSpPr/>
          <p:nvPr/>
        </p:nvSpPr>
        <p:spPr>
          <a:xfrm>
            <a:off x="41996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1" name="Shape 2289"/>
          <p:cNvSpPr/>
          <p:nvPr/>
        </p:nvSpPr>
        <p:spPr>
          <a:xfrm>
            <a:off x="436790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2" name="Shape 2290"/>
          <p:cNvSpPr/>
          <p:nvPr/>
        </p:nvSpPr>
        <p:spPr>
          <a:xfrm>
            <a:off x="45361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3" name="Shape 2291"/>
          <p:cNvSpPr/>
          <p:nvPr/>
        </p:nvSpPr>
        <p:spPr>
          <a:xfrm>
            <a:off x="470440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4" name="Shape 2292"/>
          <p:cNvSpPr/>
          <p:nvPr/>
        </p:nvSpPr>
        <p:spPr>
          <a:xfrm>
            <a:off x="487265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5" name="Shape 2293"/>
          <p:cNvSpPr/>
          <p:nvPr/>
        </p:nvSpPr>
        <p:spPr>
          <a:xfrm>
            <a:off x="50409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6" name="Shape 2294"/>
          <p:cNvSpPr/>
          <p:nvPr/>
        </p:nvSpPr>
        <p:spPr>
          <a:xfrm>
            <a:off x="520915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7" name="Shape 2295"/>
          <p:cNvSpPr/>
          <p:nvPr/>
        </p:nvSpPr>
        <p:spPr>
          <a:xfrm>
            <a:off x="53774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8" name="Shape 2296"/>
          <p:cNvSpPr/>
          <p:nvPr/>
        </p:nvSpPr>
        <p:spPr>
          <a:xfrm>
            <a:off x="554565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9" name="Shape 2297"/>
          <p:cNvSpPr/>
          <p:nvPr/>
        </p:nvSpPr>
        <p:spPr>
          <a:xfrm>
            <a:off x="571390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0" name="Shape 2298"/>
          <p:cNvSpPr/>
          <p:nvPr/>
        </p:nvSpPr>
        <p:spPr>
          <a:xfrm>
            <a:off x="58821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1" name="Shape 2299"/>
          <p:cNvSpPr/>
          <p:nvPr/>
        </p:nvSpPr>
        <p:spPr>
          <a:xfrm>
            <a:off x="605040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2" name="Shape 2300"/>
          <p:cNvSpPr/>
          <p:nvPr/>
        </p:nvSpPr>
        <p:spPr>
          <a:xfrm>
            <a:off x="62186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3" name="Shape 2301"/>
          <p:cNvSpPr/>
          <p:nvPr/>
        </p:nvSpPr>
        <p:spPr>
          <a:xfrm>
            <a:off x="638690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4" name="Shape 2302"/>
          <p:cNvSpPr/>
          <p:nvPr/>
        </p:nvSpPr>
        <p:spPr>
          <a:xfrm>
            <a:off x="655515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5" name="Shape 2303"/>
          <p:cNvSpPr/>
          <p:nvPr/>
        </p:nvSpPr>
        <p:spPr>
          <a:xfrm>
            <a:off x="67234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6" name="Shape 2304"/>
          <p:cNvSpPr/>
          <p:nvPr/>
        </p:nvSpPr>
        <p:spPr>
          <a:xfrm>
            <a:off x="689165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7" name="Shape 2305"/>
          <p:cNvSpPr/>
          <p:nvPr/>
        </p:nvSpPr>
        <p:spPr>
          <a:xfrm>
            <a:off x="70599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8" name="Shape 2306"/>
          <p:cNvSpPr/>
          <p:nvPr/>
        </p:nvSpPr>
        <p:spPr>
          <a:xfrm>
            <a:off x="722814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9" name="Shape 2307"/>
          <p:cNvSpPr/>
          <p:nvPr/>
        </p:nvSpPr>
        <p:spPr>
          <a:xfrm>
            <a:off x="739639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0" name="Shape 2308"/>
          <p:cNvSpPr/>
          <p:nvPr/>
        </p:nvSpPr>
        <p:spPr>
          <a:xfrm>
            <a:off x="75646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1" name="Shape 2309"/>
          <p:cNvSpPr/>
          <p:nvPr/>
        </p:nvSpPr>
        <p:spPr>
          <a:xfrm>
            <a:off x="773289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2" name="Shape 2310"/>
          <p:cNvSpPr/>
          <p:nvPr/>
        </p:nvSpPr>
        <p:spPr>
          <a:xfrm>
            <a:off x="79011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3" name="Shape 2311"/>
          <p:cNvSpPr/>
          <p:nvPr/>
        </p:nvSpPr>
        <p:spPr>
          <a:xfrm>
            <a:off x="806939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4" name="Shape 2312"/>
          <p:cNvSpPr/>
          <p:nvPr/>
        </p:nvSpPr>
        <p:spPr>
          <a:xfrm>
            <a:off x="823764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5" name="Shape 2313"/>
          <p:cNvSpPr/>
          <p:nvPr/>
        </p:nvSpPr>
        <p:spPr>
          <a:xfrm>
            <a:off x="84058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6" name="Shape 2314"/>
          <p:cNvSpPr/>
          <p:nvPr/>
        </p:nvSpPr>
        <p:spPr>
          <a:xfrm>
            <a:off x="857414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7" name="Shape 2315"/>
          <p:cNvSpPr/>
          <p:nvPr/>
        </p:nvSpPr>
        <p:spPr>
          <a:xfrm>
            <a:off x="87423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8" name="Shape 2316"/>
          <p:cNvSpPr/>
          <p:nvPr/>
        </p:nvSpPr>
        <p:spPr>
          <a:xfrm>
            <a:off x="891064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9" name="Shape 2317"/>
          <p:cNvSpPr/>
          <p:nvPr/>
        </p:nvSpPr>
        <p:spPr>
          <a:xfrm>
            <a:off x="907889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0" name="Shape 2318"/>
          <p:cNvSpPr/>
          <p:nvPr/>
        </p:nvSpPr>
        <p:spPr>
          <a:xfrm>
            <a:off x="92471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1" name="Shape 2319"/>
          <p:cNvSpPr/>
          <p:nvPr/>
        </p:nvSpPr>
        <p:spPr>
          <a:xfrm>
            <a:off x="941539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2" name="Shape 2320"/>
          <p:cNvSpPr/>
          <p:nvPr/>
        </p:nvSpPr>
        <p:spPr>
          <a:xfrm>
            <a:off x="95836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3" name="Shape 2321"/>
          <p:cNvSpPr/>
          <p:nvPr/>
        </p:nvSpPr>
        <p:spPr>
          <a:xfrm>
            <a:off x="975189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4" name="Shape 2322"/>
          <p:cNvSpPr/>
          <p:nvPr/>
        </p:nvSpPr>
        <p:spPr>
          <a:xfrm>
            <a:off x="992014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5" name="Shape 2323"/>
          <p:cNvSpPr/>
          <p:nvPr/>
        </p:nvSpPr>
        <p:spPr>
          <a:xfrm>
            <a:off x="100883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6" name="Shape 2324"/>
          <p:cNvSpPr/>
          <p:nvPr/>
        </p:nvSpPr>
        <p:spPr>
          <a:xfrm>
            <a:off x="1025664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7" name="Shape 2325"/>
          <p:cNvSpPr/>
          <p:nvPr/>
        </p:nvSpPr>
        <p:spPr>
          <a:xfrm>
            <a:off x="104248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8" name="Shape 2326"/>
          <p:cNvSpPr/>
          <p:nvPr/>
        </p:nvSpPr>
        <p:spPr>
          <a:xfrm>
            <a:off x="1059314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9" name="Shape 2327"/>
          <p:cNvSpPr/>
          <p:nvPr/>
        </p:nvSpPr>
        <p:spPr>
          <a:xfrm>
            <a:off x="1076139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0" name="Shape 2328"/>
          <p:cNvSpPr/>
          <p:nvPr/>
        </p:nvSpPr>
        <p:spPr>
          <a:xfrm>
            <a:off x="109296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1" name="Shape 2329"/>
          <p:cNvSpPr/>
          <p:nvPr/>
        </p:nvSpPr>
        <p:spPr>
          <a:xfrm>
            <a:off x="1109789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2" name="Shape 2330"/>
          <p:cNvSpPr/>
          <p:nvPr/>
        </p:nvSpPr>
        <p:spPr>
          <a:xfrm>
            <a:off x="112661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3" name="Shape 2331"/>
          <p:cNvSpPr/>
          <p:nvPr/>
        </p:nvSpPr>
        <p:spPr>
          <a:xfrm>
            <a:off x="1143438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4" name="Shape 2332"/>
          <p:cNvSpPr/>
          <p:nvPr/>
        </p:nvSpPr>
        <p:spPr>
          <a:xfrm>
            <a:off x="1160263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5" name="Shape 2333"/>
          <p:cNvSpPr/>
          <p:nvPr/>
        </p:nvSpPr>
        <p:spPr>
          <a:xfrm>
            <a:off x="117708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6" name="Shape 2334"/>
          <p:cNvSpPr/>
          <p:nvPr/>
        </p:nvSpPr>
        <p:spPr>
          <a:xfrm>
            <a:off x="1193913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7" name="Shape 2335"/>
          <p:cNvSpPr/>
          <p:nvPr/>
        </p:nvSpPr>
        <p:spPr>
          <a:xfrm>
            <a:off x="121073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8" name="Shape 2336"/>
          <p:cNvSpPr/>
          <p:nvPr/>
        </p:nvSpPr>
        <p:spPr>
          <a:xfrm>
            <a:off x="-658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9" name="Shape 2337"/>
          <p:cNvSpPr/>
          <p:nvPr/>
        </p:nvSpPr>
        <p:spPr>
          <a:xfrm>
            <a:off x="16166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0" name="Shape 2338"/>
          <p:cNvSpPr/>
          <p:nvPr/>
        </p:nvSpPr>
        <p:spPr>
          <a:xfrm>
            <a:off x="32991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1" name="Shape 2339"/>
          <p:cNvSpPr/>
          <p:nvPr/>
        </p:nvSpPr>
        <p:spPr>
          <a:xfrm>
            <a:off x="49816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2" name="Shape 2340"/>
          <p:cNvSpPr/>
          <p:nvPr/>
        </p:nvSpPr>
        <p:spPr>
          <a:xfrm>
            <a:off x="66641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3" name="Shape 2341"/>
          <p:cNvSpPr/>
          <p:nvPr/>
        </p:nvSpPr>
        <p:spPr>
          <a:xfrm>
            <a:off x="8346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4" name="Shape 2342"/>
          <p:cNvSpPr/>
          <p:nvPr/>
        </p:nvSpPr>
        <p:spPr>
          <a:xfrm>
            <a:off x="100291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5" name="Shape 2343"/>
          <p:cNvSpPr/>
          <p:nvPr/>
        </p:nvSpPr>
        <p:spPr>
          <a:xfrm>
            <a:off x="11711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6" name="Shape 2344"/>
          <p:cNvSpPr/>
          <p:nvPr/>
        </p:nvSpPr>
        <p:spPr>
          <a:xfrm>
            <a:off x="133941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7" name="Shape 2345"/>
          <p:cNvSpPr/>
          <p:nvPr/>
        </p:nvSpPr>
        <p:spPr>
          <a:xfrm>
            <a:off x="150766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8" name="Shape 2346"/>
          <p:cNvSpPr/>
          <p:nvPr/>
        </p:nvSpPr>
        <p:spPr>
          <a:xfrm>
            <a:off x="16759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9" name="Shape 2347"/>
          <p:cNvSpPr/>
          <p:nvPr/>
        </p:nvSpPr>
        <p:spPr>
          <a:xfrm>
            <a:off x="184416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0" name="Shape 2348"/>
          <p:cNvSpPr/>
          <p:nvPr/>
        </p:nvSpPr>
        <p:spPr>
          <a:xfrm>
            <a:off x="20124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1" name="Shape 2349"/>
          <p:cNvSpPr/>
          <p:nvPr/>
        </p:nvSpPr>
        <p:spPr>
          <a:xfrm>
            <a:off x="218066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2" name="Shape 2350"/>
          <p:cNvSpPr/>
          <p:nvPr/>
        </p:nvSpPr>
        <p:spPr>
          <a:xfrm>
            <a:off x="234891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3" name="Shape 2351"/>
          <p:cNvSpPr/>
          <p:nvPr/>
        </p:nvSpPr>
        <p:spPr>
          <a:xfrm>
            <a:off x="25171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4" name="Shape 2352"/>
          <p:cNvSpPr/>
          <p:nvPr/>
        </p:nvSpPr>
        <p:spPr>
          <a:xfrm>
            <a:off x="268541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5" name="Shape 2353"/>
          <p:cNvSpPr/>
          <p:nvPr/>
        </p:nvSpPr>
        <p:spPr>
          <a:xfrm>
            <a:off x="28536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6" name="Shape 2354"/>
          <p:cNvSpPr/>
          <p:nvPr/>
        </p:nvSpPr>
        <p:spPr>
          <a:xfrm>
            <a:off x="302190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7" name="Shape 2355"/>
          <p:cNvSpPr/>
          <p:nvPr/>
        </p:nvSpPr>
        <p:spPr>
          <a:xfrm>
            <a:off x="319015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8" name="Shape 2356"/>
          <p:cNvSpPr/>
          <p:nvPr/>
        </p:nvSpPr>
        <p:spPr>
          <a:xfrm>
            <a:off x="33584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9" name="Shape 2357"/>
          <p:cNvSpPr/>
          <p:nvPr/>
        </p:nvSpPr>
        <p:spPr>
          <a:xfrm>
            <a:off x="352665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0" name="Shape 2358"/>
          <p:cNvSpPr/>
          <p:nvPr/>
        </p:nvSpPr>
        <p:spPr>
          <a:xfrm>
            <a:off x="36949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1" name="Shape 2359"/>
          <p:cNvSpPr/>
          <p:nvPr/>
        </p:nvSpPr>
        <p:spPr>
          <a:xfrm>
            <a:off x="386315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2" name="Shape 2360"/>
          <p:cNvSpPr/>
          <p:nvPr/>
        </p:nvSpPr>
        <p:spPr>
          <a:xfrm>
            <a:off x="403140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3" name="Shape 2361"/>
          <p:cNvSpPr/>
          <p:nvPr/>
        </p:nvSpPr>
        <p:spPr>
          <a:xfrm>
            <a:off x="41996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4" name="Shape 2362"/>
          <p:cNvSpPr/>
          <p:nvPr/>
        </p:nvSpPr>
        <p:spPr>
          <a:xfrm>
            <a:off x="436790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5" name="Shape 2363"/>
          <p:cNvSpPr/>
          <p:nvPr/>
        </p:nvSpPr>
        <p:spPr>
          <a:xfrm>
            <a:off x="45361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6" name="Shape 2364"/>
          <p:cNvSpPr/>
          <p:nvPr/>
        </p:nvSpPr>
        <p:spPr>
          <a:xfrm>
            <a:off x="470440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7" name="Shape 2365"/>
          <p:cNvSpPr/>
          <p:nvPr/>
        </p:nvSpPr>
        <p:spPr>
          <a:xfrm>
            <a:off x="487265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8" name="Shape 2366"/>
          <p:cNvSpPr/>
          <p:nvPr/>
        </p:nvSpPr>
        <p:spPr>
          <a:xfrm>
            <a:off x="50409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9" name="Shape 2367"/>
          <p:cNvSpPr/>
          <p:nvPr/>
        </p:nvSpPr>
        <p:spPr>
          <a:xfrm>
            <a:off x="520915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0" name="Shape 2368"/>
          <p:cNvSpPr/>
          <p:nvPr/>
        </p:nvSpPr>
        <p:spPr>
          <a:xfrm>
            <a:off x="53774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1" name="Shape 2369"/>
          <p:cNvSpPr/>
          <p:nvPr/>
        </p:nvSpPr>
        <p:spPr>
          <a:xfrm>
            <a:off x="554565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2" name="Shape 2370"/>
          <p:cNvSpPr/>
          <p:nvPr/>
        </p:nvSpPr>
        <p:spPr>
          <a:xfrm>
            <a:off x="571390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3" name="Shape 2371"/>
          <p:cNvSpPr/>
          <p:nvPr/>
        </p:nvSpPr>
        <p:spPr>
          <a:xfrm>
            <a:off x="58821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4" name="Shape 2372"/>
          <p:cNvSpPr/>
          <p:nvPr/>
        </p:nvSpPr>
        <p:spPr>
          <a:xfrm>
            <a:off x="605040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5" name="Shape 2373"/>
          <p:cNvSpPr/>
          <p:nvPr/>
        </p:nvSpPr>
        <p:spPr>
          <a:xfrm>
            <a:off x="62186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6" name="Shape 2374"/>
          <p:cNvSpPr/>
          <p:nvPr/>
        </p:nvSpPr>
        <p:spPr>
          <a:xfrm>
            <a:off x="638690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7" name="Shape 2375"/>
          <p:cNvSpPr/>
          <p:nvPr/>
        </p:nvSpPr>
        <p:spPr>
          <a:xfrm>
            <a:off x="655515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8" name="Shape 2376"/>
          <p:cNvSpPr/>
          <p:nvPr/>
        </p:nvSpPr>
        <p:spPr>
          <a:xfrm>
            <a:off x="67234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9" name="Shape 2377"/>
          <p:cNvSpPr/>
          <p:nvPr/>
        </p:nvSpPr>
        <p:spPr>
          <a:xfrm>
            <a:off x="689165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0" name="Shape 2378"/>
          <p:cNvSpPr/>
          <p:nvPr/>
        </p:nvSpPr>
        <p:spPr>
          <a:xfrm>
            <a:off x="70599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1" name="Shape 2379"/>
          <p:cNvSpPr/>
          <p:nvPr/>
        </p:nvSpPr>
        <p:spPr>
          <a:xfrm>
            <a:off x="722814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2" name="Shape 2380"/>
          <p:cNvSpPr/>
          <p:nvPr/>
        </p:nvSpPr>
        <p:spPr>
          <a:xfrm>
            <a:off x="739639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3" name="Shape 2381"/>
          <p:cNvSpPr/>
          <p:nvPr/>
        </p:nvSpPr>
        <p:spPr>
          <a:xfrm>
            <a:off x="75646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4" name="Shape 2382"/>
          <p:cNvSpPr/>
          <p:nvPr/>
        </p:nvSpPr>
        <p:spPr>
          <a:xfrm>
            <a:off x="773289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5" name="Shape 2383"/>
          <p:cNvSpPr/>
          <p:nvPr/>
        </p:nvSpPr>
        <p:spPr>
          <a:xfrm>
            <a:off x="79011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6" name="Shape 2384"/>
          <p:cNvSpPr/>
          <p:nvPr/>
        </p:nvSpPr>
        <p:spPr>
          <a:xfrm>
            <a:off x="806939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7" name="Shape 2385"/>
          <p:cNvSpPr/>
          <p:nvPr/>
        </p:nvSpPr>
        <p:spPr>
          <a:xfrm>
            <a:off x="823764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8" name="Shape 2386"/>
          <p:cNvSpPr/>
          <p:nvPr/>
        </p:nvSpPr>
        <p:spPr>
          <a:xfrm>
            <a:off x="84058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9" name="Shape 2387"/>
          <p:cNvSpPr/>
          <p:nvPr/>
        </p:nvSpPr>
        <p:spPr>
          <a:xfrm>
            <a:off x="857414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0" name="Shape 2388"/>
          <p:cNvSpPr/>
          <p:nvPr/>
        </p:nvSpPr>
        <p:spPr>
          <a:xfrm>
            <a:off x="87423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1" name="Shape 2389"/>
          <p:cNvSpPr/>
          <p:nvPr/>
        </p:nvSpPr>
        <p:spPr>
          <a:xfrm>
            <a:off x="891064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2" name="Shape 2390"/>
          <p:cNvSpPr/>
          <p:nvPr/>
        </p:nvSpPr>
        <p:spPr>
          <a:xfrm>
            <a:off x="907889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3" name="Shape 2391"/>
          <p:cNvSpPr/>
          <p:nvPr/>
        </p:nvSpPr>
        <p:spPr>
          <a:xfrm>
            <a:off x="92471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4" name="Shape 2392"/>
          <p:cNvSpPr/>
          <p:nvPr/>
        </p:nvSpPr>
        <p:spPr>
          <a:xfrm>
            <a:off x="941539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5" name="Shape 2393"/>
          <p:cNvSpPr/>
          <p:nvPr/>
        </p:nvSpPr>
        <p:spPr>
          <a:xfrm>
            <a:off x="95836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6" name="Shape 2394"/>
          <p:cNvSpPr/>
          <p:nvPr/>
        </p:nvSpPr>
        <p:spPr>
          <a:xfrm>
            <a:off x="975189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7" name="Shape 2395"/>
          <p:cNvSpPr/>
          <p:nvPr/>
        </p:nvSpPr>
        <p:spPr>
          <a:xfrm>
            <a:off x="992014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8" name="Shape 2396"/>
          <p:cNvSpPr/>
          <p:nvPr/>
        </p:nvSpPr>
        <p:spPr>
          <a:xfrm>
            <a:off x="100883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9" name="Shape 2397"/>
          <p:cNvSpPr/>
          <p:nvPr/>
        </p:nvSpPr>
        <p:spPr>
          <a:xfrm>
            <a:off x="1025664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0" name="Shape 2398"/>
          <p:cNvSpPr/>
          <p:nvPr/>
        </p:nvSpPr>
        <p:spPr>
          <a:xfrm>
            <a:off x="104248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1" name="Shape 2399"/>
          <p:cNvSpPr/>
          <p:nvPr/>
        </p:nvSpPr>
        <p:spPr>
          <a:xfrm>
            <a:off x="1059314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2" name="Shape 2400"/>
          <p:cNvSpPr/>
          <p:nvPr/>
        </p:nvSpPr>
        <p:spPr>
          <a:xfrm>
            <a:off x="1076139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3" name="Shape 2401"/>
          <p:cNvSpPr/>
          <p:nvPr/>
        </p:nvSpPr>
        <p:spPr>
          <a:xfrm>
            <a:off x="109296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4" name="Shape 2402"/>
          <p:cNvSpPr/>
          <p:nvPr/>
        </p:nvSpPr>
        <p:spPr>
          <a:xfrm>
            <a:off x="1109789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5" name="Shape 2403"/>
          <p:cNvSpPr/>
          <p:nvPr/>
        </p:nvSpPr>
        <p:spPr>
          <a:xfrm>
            <a:off x="112661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6" name="Shape 2404"/>
          <p:cNvSpPr/>
          <p:nvPr/>
        </p:nvSpPr>
        <p:spPr>
          <a:xfrm>
            <a:off x="1143438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7" name="Shape 2405"/>
          <p:cNvSpPr/>
          <p:nvPr/>
        </p:nvSpPr>
        <p:spPr>
          <a:xfrm>
            <a:off x="1160263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8" name="Shape 2406"/>
          <p:cNvSpPr/>
          <p:nvPr/>
        </p:nvSpPr>
        <p:spPr>
          <a:xfrm>
            <a:off x="117708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9" name="Shape 2407"/>
          <p:cNvSpPr/>
          <p:nvPr/>
        </p:nvSpPr>
        <p:spPr>
          <a:xfrm>
            <a:off x="1193913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0" name="Shape 2408"/>
          <p:cNvSpPr/>
          <p:nvPr/>
        </p:nvSpPr>
        <p:spPr>
          <a:xfrm>
            <a:off x="121073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1" name="Shape 2409"/>
          <p:cNvSpPr/>
          <p:nvPr/>
        </p:nvSpPr>
        <p:spPr>
          <a:xfrm>
            <a:off x="-658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2" name="Shape 2410"/>
          <p:cNvSpPr/>
          <p:nvPr/>
        </p:nvSpPr>
        <p:spPr>
          <a:xfrm>
            <a:off x="16166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3" name="Shape 2411"/>
          <p:cNvSpPr/>
          <p:nvPr/>
        </p:nvSpPr>
        <p:spPr>
          <a:xfrm>
            <a:off x="32991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4" name="Shape 2412"/>
          <p:cNvSpPr/>
          <p:nvPr/>
        </p:nvSpPr>
        <p:spPr>
          <a:xfrm>
            <a:off x="49816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5" name="Shape 2413"/>
          <p:cNvSpPr/>
          <p:nvPr/>
        </p:nvSpPr>
        <p:spPr>
          <a:xfrm>
            <a:off x="66641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6" name="Shape 2414"/>
          <p:cNvSpPr/>
          <p:nvPr/>
        </p:nvSpPr>
        <p:spPr>
          <a:xfrm>
            <a:off x="8346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7" name="Shape 2415"/>
          <p:cNvSpPr/>
          <p:nvPr/>
        </p:nvSpPr>
        <p:spPr>
          <a:xfrm>
            <a:off x="100291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8" name="Shape 2416"/>
          <p:cNvSpPr/>
          <p:nvPr/>
        </p:nvSpPr>
        <p:spPr>
          <a:xfrm>
            <a:off x="11711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9" name="Shape 2417"/>
          <p:cNvSpPr/>
          <p:nvPr/>
        </p:nvSpPr>
        <p:spPr>
          <a:xfrm>
            <a:off x="133941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0" name="Shape 2418"/>
          <p:cNvSpPr/>
          <p:nvPr/>
        </p:nvSpPr>
        <p:spPr>
          <a:xfrm>
            <a:off x="150766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1" name="Shape 2419"/>
          <p:cNvSpPr/>
          <p:nvPr/>
        </p:nvSpPr>
        <p:spPr>
          <a:xfrm>
            <a:off x="16759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2" name="Shape 2420"/>
          <p:cNvSpPr/>
          <p:nvPr/>
        </p:nvSpPr>
        <p:spPr>
          <a:xfrm>
            <a:off x="184416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3" name="Shape 2421"/>
          <p:cNvSpPr/>
          <p:nvPr/>
        </p:nvSpPr>
        <p:spPr>
          <a:xfrm>
            <a:off x="20124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4" name="Shape 2422"/>
          <p:cNvSpPr/>
          <p:nvPr/>
        </p:nvSpPr>
        <p:spPr>
          <a:xfrm>
            <a:off x="218066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5" name="Shape 2423"/>
          <p:cNvSpPr/>
          <p:nvPr/>
        </p:nvSpPr>
        <p:spPr>
          <a:xfrm>
            <a:off x="234891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6" name="Shape 2424"/>
          <p:cNvSpPr/>
          <p:nvPr/>
        </p:nvSpPr>
        <p:spPr>
          <a:xfrm>
            <a:off x="25171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7" name="Shape 2425"/>
          <p:cNvSpPr/>
          <p:nvPr/>
        </p:nvSpPr>
        <p:spPr>
          <a:xfrm>
            <a:off x="268541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8" name="Shape 2426"/>
          <p:cNvSpPr/>
          <p:nvPr/>
        </p:nvSpPr>
        <p:spPr>
          <a:xfrm>
            <a:off x="28536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9" name="Shape 2427"/>
          <p:cNvSpPr/>
          <p:nvPr/>
        </p:nvSpPr>
        <p:spPr>
          <a:xfrm>
            <a:off x="302190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0" name="Shape 2428"/>
          <p:cNvSpPr/>
          <p:nvPr/>
        </p:nvSpPr>
        <p:spPr>
          <a:xfrm>
            <a:off x="319015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1" name="Shape 2429"/>
          <p:cNvSpPr/>
          <p:nvPr/>
        </p:nvSpPr>
        <p:spPr>
          <a:xfrm>
            <a:off x="33584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2" name="Shape 2430"/>
          <p:cNvSpPr/>
          <p:nvPr/>
        </p:nvSpPr>
        <p:spPr>
          <a:xfrm>
            <a:off x="352665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3" name="Shape 2431"/>
          <p:cNvSpPr/>
          <p:nvPr/>
        </p:nvSpPr>
        <p:spPr>
          <a:xfrm>
            <a:off x="36949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4" name="Shape 2432"/>
          <p:cNvSpPr/>
          <p:nvPr/>
        </p:nvSpPr>
        <p:spPr>
          <a:xfrm>
            <a:off x="386315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5" name="Shape 2433"/>
          <p:cNvSpPr/>
          <p:nvPr/>
        </p:nvSpPr>
        <p:spPr>
          <a:xfrm>
            <a:off x="403140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6" name="Shape 2434"/>
          <p:cNvSpPr/>
          <p:nvPr/>
        </p:nvSpPr>
        <p:spPr>
          <a:xfrm>
            <a:off x="41996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7" name="Shape 2435"/>
          <p:cNvSpPr/>
          <p:nvPr/>
        </p:nvSpPr>
        <p:spPr>
          <a:xfrm>
            <a:off x="436790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8" name="Shape 2436"/>
          <p:cNvSpPr/>
          <p:nvPr/>
        </p:nvSpPr>
        <p:spPr>
          <a:xfrm>
            <a:off x="45361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9" name="Shape 2437"/>
          <p:cNvSpPr/>
          <p:nvPr/>
        </p:nvSpPr>
        <p:spPr>
          <a:xfrm>
            <a:off x="470440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0" name="Shape 2438"/>
          <p:cNvSpPr/>
          <p:nvPr/>
        </p:nvSpPr>
        <p:spPr>
          <a:xfrm>
            <a:off x="487265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1" name="Shape 2439"/>
          <p:cNvSpPr/>
          <p:nvPr/>
        </p:nvSpPr>
        <p:spPr>
          <a:xfrm>
            <a:off x="50409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2" name="Shape 2440"/>
          <p:cNvSpPr/>
          <p:nvPr/>
        </p:nvSpPr>
        <p:spPr>
          <a:xfrm>
            <a:off x="520915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3" name="Shape 2441"/>
          <p:cNvSpPr/>
          <p:nvPr/>
        </p:nvSpPr>
        <p:spPr>
          <a:xfrm>
            <a:off x="53774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4" name="Shape 2442"/>
          <p:cNvSpPr/>
          <p:nvPr/>
        </p:nvSpPr>
        <p:spPr>
          <a:xfrm>
            <a:off x="554565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5" name="Shape 2443"/>
          <p:cNvSpPr/>
          <p:nvPr/>
        </p:nvSpPr>
        <p:spPr>
          <a:xfrm>
            <a:off x="571390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6" name="Shape 2444"/>
          <p:cNvSpPr/>
          <p:nvPr/>
        </p:nvSpPr>
        <p:spPr>
          <a:xfrm>
            <a:off x="58821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7" name="Shape 2445"/>
          <p:cNvSpPr/>
          <p:nvPr/>
        </p:nvSpPr>
        <p:spPr>
          <a:xfrm>
            <a:off x="605040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8" name="Shape 2446"/>
          <p:cNvSpPr/>
          <p:nvPr/>
        </p:nvSpPr>
        <p:spPr>
          <a:xfrm>
            <a:off x="62186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9" name="Shape 2447"/>
          <p:cNvSpPr/>
          <p:nvPr/>
        </p:nvSpPr>
        <p:spPr>
          <a:xfrm>
            <a:off x="638690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0" name="Shape 2448"/>
          <p:cNvSpPr/>
          <p:nvPr/>
        </p:nvSpPr>
        <p:spPr>
          <a:xfrm>
            <a:off x="655515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1" name="Shape 2449"/>
          <p:cNvSpPr/>
          <p:nvPr/>
        </p:nvSpPr>
        <p:spPr>
          <a:xfrm>
            <a:off x="67234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2" name="Shape 2450"/>
          <p:cNvSpPr/>
          <p:nvPr/>
        </p:nvSpPr>
        <p:spPr>
          <a:xfrm>
            <a:off x="689165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3" name="Shape 2451"/>
          <p:cNvSpPr/>
          <p:nvPr/>
        </p:nvSpPr>
        <p:spPr>
          <a:xfrm>
            <a:off x="70599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4" name="Shape 2452"/>
          <p:cNvSpPr/>
          <p:nvPr/>
        </p:nvSpPr>
        <p:spPr>
          <a:xfrm>
            <a:off x="722814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5" name="Shape 2453"/>
          <p:cNvSpPr/>
          <p:nvPr/>
        </p:nvSpPr>
        <p:spPr>
          <a:xfrm>
            <a:off x="739639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6" name="Shape 2454"/>
          <p:cNvSpPr/>
          <p:nvPr/>
        </p:nvSpPr>
        <p:spPr>
          <a:xfrm>
            <a:off x="75646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7" name="Shape 2455"/>
          <p:cNvSpPr/>
          <p:nvPr/>
        </p:nvSpPr>
        <p:spPr>
          <a:xfrm>
            <a:off x="773289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8" name="Shape 2456"/>
          <p:cNvSpPr/>
          <p:nvPr/>
        </p:nvSpPr>
        <p:spPr>
          <a:xfrm>
            <a:off x="79011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9" name="Shape 2457"/>
          <p:cNvSpPr/>
          <p:nvPr/>
        </p:nvSpPr>
        <p:spPr>
          <a:xfrm>
            <a:off x="806939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0" name="Shape 2458"/>
          <p:cNvSpPr/>
          <p:nvPr/>
        </p:nvSpPr>
        <p:spPr>
          <a:xfrm>
            <a:off x="823764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1" name="Shape 2459"/>
          <p:cNvSpPr/>
          <p:nvPr/>
        </p:nvSpPr>
        <p:spPr>
          <a:xfrm>
            <a:off x="84058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2" name="Shape 2460"/>
          <p:cNvSpPr/>
          <p:nvPr/>
        </p:nvSpPr>
        <p:spPr>
          <a:xfrm>
            <a:off x="857414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3" name="Shape 2461"/>
          <p:cNvSpPr/>
          <p:nvPr/>
        </p:nvSpPr>
        <p:spPr>
          <a:xfrm>
            <a:off x="87423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4" name="Shape 2462"/>
          <p:cNvSpPr/>
          <p:nvPr/>
        </p:nvSpPr>
        <p:spPr>
          <a:xfrm>
            <a:off x="891064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5" name="Shape 2463"/>
          <p:cNvSpPr/>
          <p:nvPr/>
        </p:nvSpPr>
        <p:spPr>
          <a:xfrm>
            <a:off x="907889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6" name="Shape 2464"/>
          <p:cNvSpPr/>
          <p:nvPr/>
        </p:nvSpPr>
        <p:spPr>
          <a:xfrm>
            <a:off x="92471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7" name="Shape 2465"/>
          <p:cNvSpPr/>
          <p:nvPr/>
        </p:nvSpPr>
        <p:spPr>
          <a:xfrm>
            <a:off x="941539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8" name="Shape 2466"/>
          <p:cNvSpPr/>
          <p:nvPr/>
        </p:nvSpPr>
        <p:spPr>
          <a:xfrm>
            <a:off x="95836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9" name="Shape 2467"/>
          <p:cNvSpPr/>
          <p:nvPr/>
        </p:nvSpPr>
        <p:spPr>
          <a:xfrm>
            <a:off x="975189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0" name="Shape 2468"/>
          <p:cNvSpPr/>
          <p:nvPr/>
        </p:nvSpPr>
        <p:spPr>
          <a:xfrm>
            <a:off x="992014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1" name="Shape 2469"/>
          <p:cNvSpPr/>
          <p:nvPr/>
        </p:nvSpPr>
        <p:spPr>
          <a:xfrm>
            <a:off x="100883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2" name="Shape 2470"/>
          <p:cNvSpPr/>
          <p:nvPr/>
        </p:nvSpPr>
        <p:spPr>
          <a:xfrm>
            <a:off x="1025664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3" name="Shape 2471"/>
          <p:cNvSpPr/>
          <p:nvPr/>
        </p:nvSpPr>
        <p:spPr>
          <a:xfrm>
            <a:off x="104248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4" name="Shape 2472"/>
          <p:cNvSpPr/>
          <p:nvPr/>
        </p:nvSpPr>
        <p:spPr>
          <a:xfrm>
            <a:off x="1059314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5" name="Shape 2473"/>
          <p:cNvSpPr/>
          <p:nvPr/>
        </p:nvSpPr>
        <p:spPr>
          <a:xfrm>
            <a:off x="1076139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6" name="Shape 2474"/>
          <p:cNvSpPr/>
          <p:nvPr/>
        </p:nvSpPr>
        <p:spPr>
          <a:xfrm>
            <a:off x="109296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7" name="Shape 2475"/>
          <p:cNvSpPr/>
          <p:nvPr/>
        </p:nvSpPr>
        <p:spPr>
          <a:xfrm>
            <a:off x="1109789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8" name="Shape 2476"/>
          <p:cNvSpPr/>
          <p:nvPr/>
        </p:nvSpPr>
        <p:spPr>
          <a:xfrm>
            <a:off x="112661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9" name="Shape 2477"/>
          <p:cNvSpPr/>
          <p:nvPr/>
        </p:nvSpPr>
        <p:spPr>
          <a:xfrm>
            <a:off x="1143438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0" name="Shape 2478"/>
          <p:cNvSpPr/>
          <p:nvPr/>
        </p:nvSpPr>
        <p:spPr>
          <a:xfrm>
            <a:off x="1160263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1" name="Shape 2479"/>
          <p:cNvSpPr/>
          <p:nvPr/>
        </p:nvSpPr>
        <p:spPr>
          <a:xfrm>
            <a:off x="117708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2" name="Shape 2480"/>
          <p:cNvSpPr/>
          <p:nvPr/>
        </p:nvSpPr>
        <p:spPr>
          <a:xfrm>
            <a:off x="1193913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3" name="Shape 2481"/>
          <p:cNvSpPr/>
          <p:nvPr/>
        </p:nvSpPr>
        <p:spPr>
          <a:xfrm>
            <a:off x="121073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4" name="Shape 2482"/>
          <p:cNvSpPr/>
          <p:nvPr/>
        </p:nvSpPr>
        <p:spPr>
          <a:xfrm>
            <a:off x="-658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5" name="Shape 2483"/>
          <p:cNvSpPr/>
          <p:nvPr/>
        </p:nvSpPr>
        <p:spPr>
          <a:xfrm>
            <a:off x="16166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6" name="Shape 2484"/>
          <p:cNvSpPr/>
          <p:nvPr/>
        </p:nvSpPr>
        <p:spPr>
          <a:xfrm>
            <a:off x="32991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7" name="Shape 2485"/>
          <p:cNvSpPr/>
          <p:nvPr/>
        </p:nvSpPr>
        <p:spPr>
          <a:xfrm>
            <a:off x="49816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8" name="Shape 2486"/>
          <p:cNvSpPr/>
          <p:nvPr/>
        </p:nvSpPr>
        <p:spPr>
          <a:xfrm>
            <a:off x="66641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9" name="Shape 2487"/>
          <p:cNvSpPr/>
          <p:nvPr/>
        </p:nvSpPr>
        <p:spPr>
          <a:xfrm>
            <a:off x="8346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0" name="Shape 2488"/>
          <p:cNvSpPr/>
          <p:nvPr/>
        </p:nvSpPr>
        <p:spPr>
          <a:xfrm>
            <a:off x="100291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1" name="Shape 2489"/>
          <p:cNvSpPr/>
          <p:nvPr/>
        </p:nvSpPr>
        <p:spPr>
          <a:xfrm>
            <a:off x="11711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2" name="Shape 2490"/>
          <p:cNvSpPr/>
          <p:nvPr/>
        </p:nvSpPr>
        <p:spPr>
          <a:xfrm>
            <a:off x="133941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3" name="Shape 2491"/>
          <p:cNvSpPr/>
          <p:nvPr/>
        </p:nvSpPr>
        <p:spPr>
          <a:xfrm>
            <a:off x="150766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4" name="Shape 2492"/>
          <p:cNvSpPr/>
          <p:nvPr/>
        </p:nvSpPr>
        <p:spPr>
          <a:xfrm>
            <a:off x="16759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5" name="Shape 2493"/>
          <p:cNvSpPr/>
          <p:nvPr/>
        </p:nvSpPr>
        <p:spPr>
          <a:xfrm>
            <a:off x="184416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6" name="Shape 2494"/>
          <p:cNvSpPr/>
          <p:nvPr/>
        </p:nvSpPr>
        <p:spPr>
          <a:xfrm>
            <a:off x="20124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7" name="Shape 2495"/>
          <p:cNvSpPr/>
          <p:nvPr/>
        </p:nvSpPr>
        <p:spPr>
          <a:xfrm>
            <a:off x="218066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8" name="Shape 2496"/>
          <p:cNvSpPr/>
          <p:nvPr/>
        </p:nvSpPr>
        <p:spPr>
          <a:xfrm>
            <a:off x="234891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9" name="Shape 2497"/>
          <p:cNvSpPr/>
          <p:nvPr/>
        </p:nvSpPr>
        <p:spPr>
          <a:xfrm>
            <a:off x="25171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0" name="Shape 2498"/>
          <p:cNvSpPr/>
          <p:nvPr/>
        </p:nvSpPr>
        <p:spPr>
          <a:xfrm>
            <a:off x="268541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1" name="Shape 2499"/>
          <p:cNvSpPr/>
          <p:nvPr/>
        </p:nvSpPr>
        <p:spPr>
          <a:xfrm>
            <a:off x="28536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2" name="Shape 2500"/>
          <p:cNvSpPr/>
          <p:nvPr/>
        </p:nvSpPr>
        <p:spPr>
          <a:xfrm>
            <a:off x="302190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3" name="Shape 2501"/>
          <p:cNvSpPr/>
          <p:nvPr/>
        </p:nvSpPr>
        <p:spPr>
          <a:xfrm>
            <a:off x="319015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4" name="Shape 2502"/>
          <p:cNvSpPr/>
          <p:nvPr/>
        </p:nvSpPr>
        <p:spPr>
          <a:xfrm>
            <a:off x="33584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5" name="Shape 2503"/>
          <p:cNvSpPr/>
          <p:nvPr/>
        </p:nvSpPr>
        <p:spPr>
          <a:xfrm>
            <a:off x="352665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6" name="Shape 2504"/>
          <p:cNvSpPr/>
          <p:nvPr/>
        </p:nvSpPr>
        <p:spPr>
          <a:xfrm>
            <a:off x="36949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7" name="Shape 2505"/>
          <p:cNvSpPr/>
          <p:nvPr/>
        </p:nvSpPr>
        <p:spPr>
          <a:xfrm>
            <a:off x="386315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8" name="Shape 2506"/>
          <p:cNvSpPr/>
          <p:nvPr/>
        </p:nvSpPr>
        <p:spPr>
          <a:xfrm>
            <a:off x="403140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9" name="Shape 2507"/>
          <p:cNvSpPr/>
          <p:nvPr/>
        </p:nvSpPr>
        <p:spPr>
          <a:xfrm>
            <a:off x="41996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0" name="Shape 2508"/>
          <p:cNvSpPr/>
          <p:nvPr/>
        </p:nvSpPr>
        <p:spPr>
          <a:xfrm>
            <a:off x="436790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1" name="Shape 2509"/>
          <p:cNvSpPr/>
          <p:nvPr/>
        </p:nvSpPr>
        <p:spPr>
          <a:xfrm>
            <a:off x="45361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2" name="Shape 2510"/>
          <p:cNvSpPr/>
          <p:nvPr/>
        </p:nvSpPr>
        <p:spPr>
          <a:xfrm>
            <a:off x="470440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3" name="Shape 2511"/>
          <p:cNvSpPr/>
          <p:nvPr/>
        </p:nvSpPr>
        <p:spPr>
          <a:xfrm>
            <a:off x="487265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4" name="Shape 2512"/>
          <p:cNvSpPr/>
          <p:nvPr/>
        </p:nvSpPr>
        <p:spPr>
          <a:xfrm>
            <a:off x="50409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5" name="Shape 2513"/>
          <p:cNvSpPr/>
          <p:nvPr/>
        </p:nvSpPr>
        <p:spPr>
          <a:xfrm>
            <a:off x="520915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6" name="Shape 2514"/>
          <p:cNvSpPr/>
          <p:nvPr/>
        </p:nvSpPr>
        <p:spPr>
          <a:xfrm>
            <a:off x="53774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7" name="Shape 2515"/>
          <p:cNvSpPr/>
          <p:nvPr/>
        </p:nvSpPr>
        <p:spPr>
          <a:xfrm>
            <a:off x="554565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8" name="Shape 2516"/>
          <p:cNvSpPr/>
          <p:nvPr/>
        </p:nvSpPr>
        <p:spPr>
          <a:xfrm>
            <a:off x="571390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9" name="Shape 2517"/>
          <p:cNvSpPr/>
          <p:nvPr/>
        </p:nvSpPr>
        <p:spPr>
          <a:xfrm>
            <a:off x="58821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0" name="Shape 2518"/>
          <p:cNvSpPr/>
          <p:nvPr/>
        </p:nvSpPr>
        <p:spPr>
          <a:xfrm>
            <a:off x="605040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1" name="Shape 2519"/>
          <p:cNvSpPr/>
          <p:nvPr/>
        </p:nvSpPr>
        <p:spPr>
          <a:xfrm>
            <a:off x="62186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2" name="Shape 2520"/>
          <p:cNvSpPr/>
          <p:nvPr/>
        </p:nvSpPr>
        <p:spPr>
          <a:xfrm>
            <a:off x="638690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3" name="Shape 2521"/>
          <p:cNvSpPr/>
          <p:nvPr/>
        </p:nvSpPr>
        <p:spPr>
          <a:xfrm>
            <a:off x="655515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4" name="Shape 2522"/>
          <p:cNvSpPr/>
          <p:nvPr/>
        </p:nvSpPr>
        <p:spPr>
          <a:xfrm>
            <a:off x="67234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5" name="Shape 2523"/>
          <p:cNvSpPr/>
          <p:nvPr/>
        </p:nvSpPr>
        <p:spPr>
          <a:xfrm>
            <a:off x="689165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6" name="Shape 2524"/>
          <p:cNvSpPr/>
          <p:nvPr/>
        </p:nvSpPr>
        <p:spPr>
          <a:xfrm>
            <a:off x="70599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7" name="Shape 2525"/>
          <p:cNvSpPr/>
          <p:nvPr/>
        </p:nvSpPr>
        <p:spPr>
          <a:xfrm>
            <a:off x="722814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8" name="Shape 2526"/>
          <p:cNvSpPr/>
          <p:nvPr/>
        </p:nvSpPr>
        <p:spPr>
          <a:xfrm>
            <a:off x="739639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9" name="Shape 2527"/>
          <p:cNvSpPr/>
          <p:nvPr/>
        </p:nvSpPr>
        <p:spPr>
          <a:xfrm>
            <a:off x="75646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0" name="Shape 2528"/>
          <p:cNvSpPr/>
          <p:nvPr/>
        </p:nvSpPr>
        <p:spPr>
          <a:xfrm>
            <a:off x="773289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1" name="Shape 2529"/>
          <p:cNvSpPr/>
          <p:nvPr/>
        </p:nvSpPr>
        <p:spPr>
          <a:xfrm>
            <a:off x="79011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2" name="Shape 2530"/>
          <p:cNvSpPr/>
          <p:nvPr/>
        </p:nvSpPr>
        <p:spPr>
          <a:xfrm>
            <a:off x="806939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3" name="Shape 2531"/>
          <p:cNvSpPr/>
          <p:nvPr/>
        </p:nvSpPr>
        <p:spPr>
          <a:xfrm>
            <a:off x="823764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4" name="Shape 2532"/>
          <p:cNvSpPr/>
          <p:nvPr/>
        </p:nvSpPr>
        <p:spPr>
          <a:xfrm>
            <a:off x="84058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5" name="Shape 2533"/>
          <p:cNvSpPr/>
          <p:nvPr/>
        </p:nvSpPr>
        <p:spPr>
          <a:xfrm>
            <a:off x="857414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6" name="Shape 2534"/>
          <p:cNvSpPr/>
          <p:nvPr/>
        </p:nvSpPr>
        <p:spPr>
          <a:xfrm>
            <a:off x="87423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7" name="Shape 2535"/>
          <p:cNvSpPr/>
          <p:nvPr/>
        </p:nvSpPr>
        <p:spPr>
          <a:xfrm>
            <a:off x="891064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8" name="Shape 2536"/>
          <p:cNvSpPr/>
          <p:nvPr/>
        </p:nvSpPr>
        <p:spPr>
          <a:xfrm>
            <a:off x="907889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9" name="Shape 2537"/>
          <p:cNvSpPr/>
          <p:nvPr/>
        </p:nvSpPr>
        <p:spPr>
          <a:xfrm>
            <a:off x="92471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0" name="Shape 2538"/>
          <p:cNvSpPr/>
          <p:nvPr/>
        </p:nvSpPr>
        <p:spPr>
          <a:xfrm>
            <a:off x="941539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1" name="Shape 2539"/>
          <p:cNvSpPr/>
          <p:nvPr/>
        </p:nvSpPr>
        <p:spPr>
          <a:xfrm>
            <a:off x="95836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2" name="Shape 2540"/>
          <p:cNvSpPr/>
          <p:nvPr/>
        </p:nvSpPr>
        <p:spPr>
          <a:xfrm>
            <a:off x="975189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3" name="Shape 2541"/>
          <p:cNvSpPr/>
          <p:nvPr/>
        </p:nvSpPr>
        <p:spPr>
          <a:xfrm>
            <a:off x="992014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4" name="Shape 2542"/>
          <p:cNvSpPr/>
          <p:nvPr/>
        </p:nvSpPr>
        <p:spPr>
          <a:xfrm>
            <a:off x="100883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5" name="Shape 2543"/>
          <p:cNvSpPr/>
          <p:nvPr/>
        </p:nvSpPr>
        <p:spPr>
          <a:xfrm>
            <a:off x="1025664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6" name="Shape 2544"/>
          <p:cNvSpPr/>
          <p:nvPr/>
        </p:nvSpPr>
        <p:spPr>
          <a:xfrm>
            <a:off x="104248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7" name="Shape 2545"/>
          <p:cNvSpPr/>
          <p:nvPr/>
        </p:nvSpPr>
        <p:spPr>
          <a:xfrm>
            <a:off x="1059314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8" name="Shape 2546"/>
          <p:cNvSpPr/>
          <p:nvPr/>
        </p:nvSpPr>
        <p:spPr>
          <a:xfrm>
            <a:off x="1076139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9" name="Shape 2547"/>
          <p:cNvSpPr/>
          <p:nvPr/>
        </p:nvSpPr>
        <p:spPr>
          <a:xfrm>
            <a:off x="109296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0" name="Shape 2548"/>
          <p:cNvSpPr/>
          <p:nvPr/>
        </p:nvSpPr>
        <p:spPr>
          <a:xfrm>
            <a:off x="1109789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1" name="Shape 2549"/>
          <p:cNvSpPr/>
          <p:nvPr/>
        </p:nvSpPr>
        <p:spPr>
          <a:xfrm>
            <a:off x="112661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2" name="Shape 2550"/>
          <p:cNvSpPr/>
          <p:nvPr/>
        </p:nvSpPr>
        <p:spPr>
          <a:xfrm>
            <a:off x="1143438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3" name="Shape 2551"/>
          <p:cNvSpPr/>
          <p:nvPr/>
        </p:nvSpPr>
        <p:spPr>
          <a:xfrm>
            <a:off x="1160263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4" name="Shape 2552"/>
          <p:cNvSpPr/>
          <p:nvPr/>
        </p:nvSpPr>
        <p:spPr>
          <a:xfrm>
            <a:off x="117708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5" name="Shape 2553"/>
          <p:cNvSpPr/>
          <p:nvPr/>
        </p:nvSpPr>
        <p:spPr>
          <a:xfrm>
            <a:off x="1193913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6" name="Shape 2554"/>
          <p:cNvSpPr/>
          <p:nvPr/>
        </p:nvSpPr>
        <p:spPr>
          <a:xfrm>
            <a:off x="121073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7" name="Shape 2555"/>
          <p:cNvSpPr/>
          <p:nvPr/>
        </p:nvSpPr>
        <p:spPr>
          <a:xfrm>
            <a:off x="-658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8" name="Shape 2556"/>
          <p:cNvSpPr/>
          <p:nvPr/>
        </p:nvSpPr>
        <p:spPr>
          <a:xfrm>
            <a:off x="16166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9" name="Shape 2557"/>
          <p:cNvSpPr/>
          <p:nvPr/>
        </p:nvSpPr>
        <p:spPr>
          <a:xfrm>
            <a:off x="32991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0" name="Shape 2558"/>
          <p:cNvSpPr/>
          <p:nvPr/>
        </p:nvSpPr>
        <p:spPr>
          <a:xfrm>
            <a:off x="49816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1" name="Shape 2559"/>
          <p:cNvSpPr/>
          <p:nvPr/>
        </p:nvSpPr>
        <p:spPr>
          <a:xfrm>
            <a:off x="66641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2" name="Shape 2560"/>
          <p:cNvSpPr/>
          <p:nvPr/>
        </p:nvSpPr>
        <p:spPr>
          <a:xfrm>
            <a:off x="8346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3" name="Shape 2561"/>
          <p:cNvSpPr/>
          <p:nvPr/>
        </p:nvSpPr>
        <p:spPr>
          <a:xfrm>
            <a:off x="100291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4" name="Shape 2562"/>
          <p:cNvSpPr/>
          <p:nvPr/>
        </p:nvSpPr>
        <p:spPr>
          <a:xfrm>
            <a:off x="11711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5" name="Shape 2563"/>
          <p:cNvSpPr/>
          <p:nvPr/>
        </p:nvSpPr>
        <p:spPr>
          <a:xfrm>
            <a:off x="133941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6" name="Shape 2564"/>
          <p:cNvSpPr/>
          <p:nvPr/>
        </p:nvSpPr>
        <p:spPr>
          <a:xfrm>
            <a:off x="150766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7" name="Shape 2565"/>
          <p:cNvSpPr/>
          <p:nvPr/>
        </p:nvSpPr>
        <p:spPr>
          <a:xfrm>
            <a:off x="16759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8" name="Shape 2566"/>
          <p:cNvSpPr/>
          <p:nvPr/>
        </p:nvSpPr>
        <p:spPr>
          <a:xfrm>
            <a:off x="184416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9" name="Shape 2567"/>
          <p:cNvSpPr/>
          <p:nvPr/>
        </p:nvSpPr>
        <p:spPr>
          <a:xfrm>
            <a:off x="20124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0" name="Shape 2568"/>
          <p:cNvSpPr/>
          <p:nvPr/>
        </p:nvSpPr>
        <p:spPr>
          <a:xfrm>
            <a:off x="218066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1" name="Shape 2569"/>
          <p:cNvSpPr/>
          <p:nvPr/>
        </p:nvSpPr>
        <p:spPr>
          <a:xfrm>
            <a:off x="234891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2" name="Shape 2570"/>
          <p:cNvSpPr/>
          <p:nvPr/>
        </p:nvSpPr>
        <p:spPr>
          <a:xfrm>
            <a:off x="25171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3" name="Shape 2571"/>
          <p:cNvSpPr/>
          <p:nvPr/>
        </p:nvSpPr>
        <p:spPr>
          <a:xfrm>
            <a:off x="268541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4" name="Shape 2572"/>
          <p:cNvSpPr/>
          <p:nvPr/>
        </p:nvSpPr>
        <p:spPr>
          <a:xfrm>
            <a:off x="28536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5" name="Shape 2573"/>
          <p:cNvSpPr/>
          <p:nvPr/>
        </p:nvSpPr>
        <p:spPr>
          <a:xfrm>
            <a:off x="302190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6" name="Shape 2574"/>
          <p:cNvSpPr/>
          <p:nvPr/>
        </p:nvSpPr>
        <p:spPr>
          <a:xfrm>
            <a:off x="319015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7" name="Shape 2575"/>
          <p:cNvSpPr/>
          <p:nvPr/>
        </p:nvSpPr>
        <p:spPr>
          <a:xfrm>
            <a:off x="33584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8" name="Shape 2576"/>
          <p:cNvSpPr/>
          <p:nvPr/>
        </p:nvSpPr>
        <p:spPr>
          <a:xfrm>
            <a:off x="352665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9" name="Shape 2577"/>
          <p:cNvSpPr/>
          <p:nvPr/>
        </p:nvSpPr>
        <p:spPr>
          <a:xfrm>
            <a:off x="36949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0" name="Shape 2578"/>
          <p:cNvSpPr/>
          <p:nvPr/>
        </p:nvSpPr>
        <p:spPr>
          <a:xfrm>
            <a:off x="386315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1" name="Shape 2579"/>
          <p:cNvSpPr/>
          <p:nvPr/>
        </p:nvSpPr>
        <p:spPr>
          <a:xfrm>
            <a:off x="403140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2" name="Shape 2580"/>
          <p:cNvSpPr/>
          <p:nvPr/>
        </p:nvSpPr>
        <p:spPr>
          <a:xfrm>
            <a:off x="41996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3" name="Shape 2581"/>
          <p:cNvSpPr/>
          <p:nvPr/>
        </p:nvSpPr>
        <p:spPr>
          <a:xfrm>
            <a:off x="436790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4" name="Shape 2582"/>
          <p:cNvSpPr/>
          <p:nvPr/>
        </p:nvSpPr>
        <p:spPr>
          <a:xfrm>
            <a:off x="45361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5" name="Shape 2583"/>
          <p:cNvSpPr/>
          <p:nvPr/>
        </p:nvSpPr>
        <p:spPr>
          <a:xfrm>
            <a:off x="470440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6" name="Shape 2584"/>
          <p:cNvSpPr/>
          <p:nvPr/>
        </p:nvSpPr>
        <p:spPr>
          <a:xfrm>
            <a:off x="487265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7" name="Shape 2585"/>
          <p:cNvSpPr/>
          <p:nvPr/>
        </p:nvSpPr>
        <p:spPr>
          <a:xfrm>
            <a:off x="50409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8" name="Shape 2586"/>
          <p:cNvSpPr/>
          <p:nvPr/>
        </p:nvSpPr>
        <p:spPr>
          <a:xfrm>
            <a:off x="520915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9" name="Shape 2587"/>
          <p:cNvSpPr/>
          <p:nvPr/>
        </p:nvSpPr>
        <p:spPr>
          <a:xfrm>
            <a:off x="53774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0" name="Shape 2588"/>
          <p:cNvSpPr/>
          <p:nvPr/>
        </p:nvSpPr>
        <p:spPr>
          <a:xfrm>
            <a:off x="554565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1" name="Shape 2589"/>
          <p:cNvSpPr/>
          <p:nvPr/>
        </p:nvSpPr>
        <p:spPr>
          <a:xfrm>
            <a:off x="571390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2" name="Shape 2590"/>
          <p:cNvSpPr/>
          <p:nvPr/>
        </p:nvSpPr>
        <p:spPr>
          <a:xfrm>
            <a:off x="58821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3" name="Shape 2591"/>
          <p:cNvSpPr/>
          <p:nvPr/>
        </p:nvSpPr>
        <p:spPr>
          <a:xfrm>
            <a:off x="605040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4" name="Shape 2592"/>
          <p:cNvSpPr/>
          <p:nvPr/>
        </p:nvSpPr>
        <p:spPr>
          <a:xfrm>
            <a:off x="62186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5" name="Shape 2593"/>
          <p:cNvSpPr/>
          <p:nvPr/>
        </p:nvSpPr>
        <p:spPr>
          <a:xfrm>
            <a:off x="638690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6" name="Shape 2594"/>
          <p:cNvSpPr/>
          <p:nvPr/>
        </p:nvSpPr>
        <p:spPr>
          <a:xfrm>
            <a:off x="655515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7" name="Shape 2595"/>
          <p:cNvSpPr/>
          <p:nvPr/>
        </p:nvSpPr>
        <p:spPr>
          <a:xfrm>
            <a:off x="67234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8" name="Shape 2596"/>
          <p:cNvSpPr/>
          <p:nvPr/>
        </p:nvSpPr>
        <p:spPr>
          <a:xfrm>
            <a:off x="689165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9" name="Shape 2597"/>
          <p:cNvSpPr/>
          <p:nvPr/>
        </p:nvSpPr>
        <p:spPr>
          <a:xfrm>
            <a:off x="70599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0" name="Shape 2598"/>
          <p:cNvSpPr/>
          <p:nvPr/>
        </p:nvSpPr>
        <p:spPr>
          <a:xfrm>
            <a:off x="722814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1" name="Shape 2599"/>
          <p:cNvSpPr/>
          <p:nvPr/>
        </p:nvSpPr>
        <p:spPr>
          <a:xfrm>
            <a:off x="739639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2" name="Shape 2600"/>
          <p:cNvSpPr/>
          <p:nvPr/>
        </p:nvSpPr>
        <p:spPr>
          <a:xfrm>
            <a:off x="75646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3" name="Shape 2601"/>
          <p:cNvSpPr/>
          <p:nvPr/>
        </p:nvSpPr>
        <p:spPr>
          <a:xfrm>
            <a:off x="773289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4" name="Shape 2602"/>
          <p:cNvSpPr/>
          <p:nvPr/>
        </p:nvSpPr>
        <p:spPr>
          <a:xfrm>
            <a:off x="79011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5" name="Shape 2603"/>
          <p:cNvSpPr/>
          <p:nvPr/>
        </p:nvSpPr>
        <p:spPr>
          <a:xfrm>
            <a:off x="806939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6" name="Shape 2604"/>
          <p:cNvSpPr/>
          <p:nvPr/>
        </p:nvSpPr>
        <p:spPr>
          <a:xfrm>
            <a:off x="823764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7" name="Shape 2605"/>
          <p:cNvSpPr/>
          <p:nvPr/>
        </p:nvSpPr>
        <p:spPr>
          <a:xfrm>
            <a:off x="84058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8" name="Shape 2606"/>
          <p:cNvSpPr/>
          <p:nvPr/>
        </p:nvSpPr>
        <p:spPr>
          <a:xfrm>
            <a:off x="857414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9" name="Shape 2607"/>
          <p:cNvSpPr/>
          <p:nvPr/>
        </p:nvSpPr>
        <p:spPr>
          <a:xfrm>
            <a:off x="87423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0" name="Shape 2608"/>
          <p:cNvSpPr/>
          <p:nvPr/>
        </p:nvSpPr>
        <p:spPr>
          <a:xfrm>
            <a:off x="891064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1" name="Shape 2609"/>
          <p:cNvSpPr/>
          <p:nvPr/>
        </p:nvSpPr>
        <p:spPr>
          <a:xfrm>
            <a:off x="907889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2" name="Shape 2610"/>
          <p:cNvSpPr/>
          <p:nvPr/>
        </p:nvSpPr>
        <p:spPr>
          <a:xfrm>
            <a:off x="92471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3" name="Shape 2611"/>
          <p:cNvSpPr/>
          <p:nvPr/>
        </p:nvSpPr>
        <p:spPr>
          <a:xfrm>
            <a:off x="941539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4" name="Shape 2612"/>
          <p:cNvSpPr/>
          <p:nvPr/>
        </p:nvSpPr>
        <p:spPr>
          <a:xfrm>
            <a:off x="95836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5" name="Shape 2613"/>
          <p:cNvSpPr/>
          <p:nvPr/>
        </p:nvSpPr>
        <p:spPr>
          <a:xfrm>
            <a:off x="975189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6" name="Shape 2614"/>
          <p:cNvSpPr/>
          <p:nvPr/>
        </p:nvSpPr>
        <p:spPr>
          <a:xfrm>
            <a:off x="992014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7" name="Shape 2615"/>
          <p:cNvSpPr/>
          <p:nvPr/>
        </p:nvSpPr>
        <p:spPr>
          <a:xfrm>
            <a:off x="100883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8" name="Shape 2616"/>
          <p:cNvSpPr/>
          <p:nvPr/>
        </p:nvSpPr>
        <p:spPr>
          <a:xfrm>
            <a:off x="1025664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9" name="Shape 2617"/>
          <p:cNvSpPr/>
          <p:nvPr/>
        </p:nvSpPr>
        <p:spPr>
          <a:xfrm>
            <a:off x="104248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0" name="Shape 2618"/>
          <p:cNvSpPr/>
          <p:nvPr/>
        </p:nvSpPr>
        <p:spPr>
          <a:xfrm>
            <a:off x="1059314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1" name="Shape 2619"/>
          <p:cNvSpPr/>
          <p:nvPr/>
        </p:nvSpPr>
        <p:spPr>
          <a:xfrm>
            <a:off x="1076139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2" name="Shape 2620"/>
          <p:cNvSpPr/>
          <p:nvPr/>
        </p:nvSpPr>
        <p:spPr>
          <a:xfrm>
            <a:off x="109296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3" name="Shape 2621"/>
          <p:cNvSpPr/>
          <p:nvPr/>
        </p:nvSpPr>
        <p:spPr>
          <a:xfrm>
            <a:off x="1109789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4" name="Shape 2622"/>
          <p:cNvSpPr/>
          <p:nvPr/>
        </p:nvSpPr>
        <p:spPr>
          <a:xfrm>
            <a:off x="112661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5" name="Shape 2623"/>
          <p:cNvSpPr/>
          <p:nvPr/>
        </p:nvSpPr>
        <p:spPr>
          <a:xfrm>
            <a:off x="1143438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6" name="Shape 2624"/>
          <p:cNvSpPr/>
          <p:nvPr/>
        </p:nvSpPr>
        <p:spPr>
          <a:xfrm>
            <a:off x="1160263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7" name="Shape 2625"/>
          <p:cNvSpPr/>
          <p:nvPr/>
        </p:nvSpPr>
        <p:spPr>
          <a:xfrm>
            <a:off x="117708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8" name="Shape 2626"/>
          <p:cNvSpPr/>
          <p:nvPr/>
        </p:nvSpPr>
        <p:spPr>
          <a:xfrm>
            <a:off x="1193913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9" name="Shape 2627"/>
          <p:cNvSpPr/>
          <p:nvPr/>
        </p:nvSpPr>
        <p:spPr>
          <a:xfrm>
            <a:off x="121073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0" name="Shape 2628"/>
          <p:cNvSpPr/>
          <p:nvPr/>
        </p:nvSpPr>
        <p:spPr>
          <a:xfrm>
            <a:off x="-658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1" name="Shape 2629"/>
          <p:cNvSpPr/>
          <p:nvPr/>
        </p:nvSpPr>
        <p:spPr>
          <a:xfrm>
            <a:off x="16166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2" name="Shape 2630"/>
          <p:cNvSpPr/>
          <p:nvPr/>
        </p:nvSpPr>
        <p:spPr>
          <a:xfrm>
            <a:off x="32991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3" name="Shape 2631"/>
          <p:cNvSpPr/>
          <p:nvPr/>
        </p:nvSpPr>
        <p:spPr>
          <a:xfrm>
            <a:off x="49816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4" name="Shape 2632"/>
          <p:cNvSpPr/>
          <p:nvPr/>
        </p:nvSpPr>
        <p:spPr>
          <a:xfrm>
            <a:off x="66641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5" name="Shape 2633"/>
          <p:cNvSpPr/>
          <p:nvPr/>
        </p:nvSpPr>
        <p:spPr>
          <a:xfrm>
            <a:off x="8346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6" name="Shape 2634"/>
          <p:cNvSpPr/>
          <p:nvPr/>
        </p:nvSpPr>
        <p:spPr>
          <a:xfrm>
            <a:off x="100291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7" name="Shape 2635"/>
          <p:cNvSpPr/>
          <p:nvPr/>
        </p:nvSpPr>
        <p:spPr>
          <a:xfrm>
            <a:off x="11711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8" name="Shape 2636"/>
          <p:cNvSpPr/>
          <p:nvPr/>
        </p:nvSpPr>
        <p:spPr>
          <a:xfrm>
            <a:off x="133941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9" name="Shape 2637"/>
          <p:cNvSpPr/>
          <p:nvPr/>
        </p:nvSpPr>
        <p:spPr>
          <a:xfrm>
            <a:off x="150766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0" name="Shape 2638"/>
          <p:cNvSpPr/>
          <p:nvPr/>
        </p:nvSpPr>
        <p:spPr>
          <a:xfrm>
            <a:off x="16759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1" name="Shape 2639"/>
          <p:cNvSpPr/>
          <p:nvPr/>
        </p:nvSpPr>
        <p:spPr>
          <a:xfrm>
            <a:off x="184416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2" name="Shape 2640"/>
          <p:cNvSpPr/>
          <p:nvPr/>
        </p:nvSpPr>
        <p:spPr>
          <a:xfrm>
            <a:off x="20124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3" name="Shape 2641"/>
          <p:cNvSpPr/>
          <p:nvPr/>
        </p:nvSpPr>
        <p:spPr>
          <a:xfrm>
            <a:off x="218066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4" name="Shape 2642"/>
          <p:cNvSpPr/>
          <p:nvPr/>
        </p:nvSpPr>
        <p:spPr>
          <a:xfrm>
            <a:off x="234891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5" name="Shape 2643"/>
          <p:cNvSpPr/>
          <p:nvPr/>
        </p:nvSpPr>
        <p:spPr>
          <a:xfrm>
            <a:off x="25171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6" name="Shape 2644"/>
          <p:cNvSpPr/>
          <p:nvPr/>
        </p:nvSpPr>
        <p:spPr>
          <a:xfrm>
            <a:off x="268541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7" name="Shape 2645"/>
          <p:cNvSpPr/>
          <p:nvPr/>
        </p:nvSpPr>
        <p:spPr>
          <a:xfrm>
            <a:off x="28536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8" name="Shape 2646"/>
          <p:cNvSpPr/>
          <p:nvPr/>
        </p:nvSpPr>
        <p:spPr>
          <a:xfrm>
            <a:off x="302190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9" name="Shape 2647"/>
          <p:cNvSpPr/>
          <p:nvPr/>
        </p:nvSpPr>
        <p:spPr>
          <a:xfrm>
            <a:off x="319015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0" name="Shape 2648"/>
          <p:cNvSpPr/>
          <p:nvPr/>
        </p:nvSpPr>
        <p:spPr>
          <a:xfrm>
            <a:off x="33584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1" name="Shape 2649"/>
          <p:cNvSpPr/>
          <p:nvPr/>
        </p:nvSpPr>
        <p:spPr>
          <a:xfrm>
            <a:off x="352665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2" name="Shape 2650"/>
          <p:cNvSpPr/>
          <p:nvPr/>
        </p:nvSpPr>
        <p:spPr>
          <a:xfrm>
            <a:off x="36949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3" name="Shape 2651"/>
          <p:cNvSpPr/>
          <p:nvPr/>
        </p:nvSpPr>
        <p:spPr>
          <a:xfrm>
            <a:off x="386315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4" name="Shape 2652"/>
          <p:cNvSpPr/>
          <p:nvPr/>
        </p:nvSpPr>
        <p:spPr>
          <a:xfrm>
            <a:off x="403140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5" name="Shape 2653"/>
          <p:cNvSpPr/>
          <p:nvPr/>
        </p:nvSpPr>
        <p:spPr>
          <a:xfrm>
            <a:off x="41996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6" name="Shape 2654"/>
          <p:cNvSpPr/>
          <p:nvPr/>
        </p:nvSpPr>
        <p:spPr>
          <a:xfrm>
            <a:off x="436790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7" name="Shape 2655"/>
          <p:cNvSpPr/>
          <p:nvPr/>
        </p:nvSpPr>
        <p:spPr>
          <a:xfrm>
            <a:off x="45361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8" name="Shape 2656"/>
          <p:cNvSpPr/>
          <p:nvPr/>
        </p:nvSpPr>
        <p:spPr>
          <a:xfrm>
            <a:off x="470440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9" name="Shape 2657"/>
          <p:cNvSpPr/>
          <p:nvPr/>
        </p:nvSpPr>
        <p:spPr>
          <a:xfrm>
            <a:off x="487265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0" name="Shape 2658"/>
          <p:cNvSpPr/>
          <p:nvPr/>
        </p:nvSpPr>
        <p:spPr>
          <a:xfrm>
            <a:off x="50409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1" name="Shape 2659"/>
          <p:cNvSpPr/>
          <p:nvPr/>
        </p:nvSpPr>
        <p:spPr>
          <a:xfrm>
            <a:off x="520915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2" name="Shape 2660"/>
          <p:cNvSpPr/>
          <p:nvPr/>
        </p:nvSpPr>
        <p:spPr>
          <a:xfrm>
            <a:off x="53774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3" name="Shape 2661"/>
          <p:cNvSpPr/>
          <p:nvPr/>
        </p:nvSpPr>
        <p:spPr>
          <a:xfrm>
            <a:off x="554565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4" name="Shape 2662"/>
          <p:cNvSpPr/>
          <p:nvPr/>
        </p:nvSpPr>
        <p:spPr>
          <a:xfrm>
            <a:off x="571390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5" name="Shape 2663"/>
          <p:cNvSpPr/>
          <p:nvPr/>
        </p:nvSpPr>
        <p:spPr>
          <a:xfrm>
            <a:off x="58821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6" name="Shape 2664"/>
          <p:cNvSpPr/>
          <p:nvPr/>
        </p:nvSpPr>
        <p:spPr>
          <a:xfrm>
            <a:off x="605040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7" name="Shape 2665"/>
          <p:cNvSpPr/>
          <p:nvPr/>
        </p:nvSpPr>
        <p:spPr>
          <a:xfrm>
            <a:off x="62186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8" name="Shape 2666"/>
          <p:cNvSpPr/>
          <p:nvPr/>
        </p:nvSpPr>
        <p:spPr>
          <a:xfrm>
            <a:off x="638690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9" name="Shape 2667"/>
          <p:cNvSpPr/>
          <p:nvPr/>
        </p:nvSpPr>
        <p:spPr>
          <a:xfrm>
            <a:off x="655515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0" name="Shape 2668"/>
          <p:cNvSpPr/>
          <p:nvPr/>
        </p:nvSpPr>
        <p:spPr>
          <a:xfrm>
            <a:off x="67234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1" name="Shape 2669"/>
          <p:cNvSpPr/>
          <p:nvPr/>
        </p:nvSpPr>
        <p:spPr>
          <a:xfrm>
            <a:off x="689165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2" name="Shape 2670"/>
          <p:cNvSpPr/>
          <p:nvPr/>
        </p:nvSpPr>
        <p:spPr>
          <a:xfrm>
            <a:off x="70599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3" name="Shape 2671"/>
          <p:cNvSpPr/>
          <p:nvPr/>
        </p:nvSpPr>
        <p:spPr>
          <a:xfrm>
            <a:off x="722814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4" name="Shape 2672"/>
          <p:cNvSpPr/>
          <p:nvPr/>
        </p:nvSpPr>
        <p:spPr>
          <a:xfrm>
            <a:off x="739639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5" name="Shape 2673"/>
          <p:cNvSpPr/>
          <p:nvPr/>
        </p:nvSpPr>
        <p:spPr>
          <a:xfrm>
            <a:off x="75646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6" name="Shape 2674"/>
          <p:cNvSpPr/>
          <p:nvPr/>
        </p:nvSpPr>
        <p:spPr>
          <a:xfrm>
            <a:off x="773289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7" name="Shape 2675"/>
          <p:cNvSpPr/>
          <p:nvPr/>
        </p:nvSpPr>
        <p:spPr>
          <a:xfrm>
            <a:off x="79011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8" name="Shape 2676"/>
          <p:cNvSpPr/>
          <p:nvPr/>
        </p:nvSpPr>
        <p:spPr>
          <a:xfrm>
            <a:off x="806939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9" name="Shape 2677"/>
          <p:cNvSpPr/>
          <p:nvPr/>
        </p:nvSpPr>
        <p:spPr>
          <a:xfrm>
            <a:off x="823764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0" name="Shape 2678"/>
          <p:cNvSpPr/>
          <p:nvPr/>
        </p:nvSpPr>
        <p:spPr>
          <a:xfrm>
            <a:off x="84058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1" name="Shape 2679"/>
          <p:cNvSpPr/>
          <p:nvPr/>
        </p:nvSpPr>
        <p:spPr>
          <a:xfrm>
            <a:off x="857414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2" name="Shape 2680"/>
          <p:cNvSpPr/>
          <p:nvPr/>
        </p:nvSpPr>
        <p:spPr>
          <a:xfrm>
            <a:off x="87423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3" name="Shape 2681"/>
          <p:cNvSpPr/>
          <p:nvPr/>
        </p:nvSpPr>
        <p:spPr>
          <a:xfrm>
            <a:off x="891064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4" name="Shape 2682"/>
          <p:cNvSpPr/>
          <p:nvPr/>
        </p:nvSpPr>
        <p:spPr>
          <a:xfrm>
            <a:off x="907889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5" name="Shape 2683"/>
          <p:cNvSpPr/>
          <p:nvPr/>
        </p:nvSpPr>
        <p:spPr>
          <a:xfrm>
            <a:off x="92471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6" name="Shape 2684"/>
          <p:cNvSpPr/>
          <p:nvPr/>
        </p:nvSpPr>
        <p:spPr>
          <a:xfrm>
            <a:off x="941539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7" name="Shape 2685"/>
          <p:cNvSpPr/>
          <p:nvPr/>
        </p:nvSpPr>
        <p:spPr>
          <a:xfrm>
            <a:off x="95836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8" name="Shape 2686"/>
          <p:cNvSpPr/>
          <p:nvPr/>
        </p:nvSpPr>
        <p:spPr>
          <a:xfrm>
            <a:off x="975189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9" name="Shape 2687"/>
          <p:cNvSpPr/>
          <p:nvPr/>
        </p:nvSpPr>
        <p:spPr>
          <a:xfrm>
            <a:off x="992014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0" name="Shape 2688"/>
          <p:cNvSpPr/>
          <p:nvPr/>
        </p:nvSpPr>
        <p:spPr>
          <a:xfrm>
            <a:off x="100883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1" name="Shape 2689"/>
          <p:cNvSpPr/>
          <p:nvPr/>
        </p:nvSpPr>
        <p:spPr>
          <a:xfrm>
            <a:off x="1025664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2" name="Shape 2690"/>
          <p:cNvSpPr/>
          <p:nvPr/>
        </p:nvSpPr>
        <p:spPr>
          <a:xfrm>
            <a:off x="104248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3" name="Shape 2691"/>
          <p:cNvSpPr/>
          <p:nvPr/>
        </p:nvSpPr>
        <p:spPr>
          <a:xfrm>
            <a:off x="1059314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4" name="Shape 2692"/>
          <p:cNvSpPr/>
          <p:nvPr/>
        </p:nvSpPr>
        <p:spPr>
          <a:xfrm>
            <a:off x="1076139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5" name="Shape 2693"/>
          <p:cNvSpPr/>
          <p:nvPr/>
        </p:nvSpPr>
        <p:spPr>
          <a:xfrm>
            <a:off x="109296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6" name="Shape 2694"/>
          <p:cNvSpPr/>
          <p:nvPr/>
        </p:nvSpPr>
        <p:spPr>
          <a:xfrm>
            <a:off x="1109789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7" name="Shape 2695"/>
          <p:cNvSpPr/>
          <p:nvPr/>
        </p:nvSpPr>
        <p:spPr>
          <a:xfrm>
            <a:off x="112661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8" name="Shape 2696"/>
          <p:cNvSpPr/>
          <p:nvPr/>
        </p:nvSpPr>
        <p:spPr>
          <a:xfrm>
            <a:off x="1143438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9" name="Shape 2697"/>
          <p:cNvSpPr/>
          <p:nvPr/>
        </p:nvSpPr>
        <p:spPr>
          <a:xfrm>
            <a:off x="1160263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0" name="Shape 2698"/>
          <p:cNvSpPr/>
          <p:nvPr/>
        </p:nvSpPr>
        <p:spPr>
          <a:xfrm>
            <a:off x="117708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1" name="Shape 2699"/>
          <p:cNvSpPr/>
          <p:nvPr/>
        </p:nvSpPr>
        <p:spPr>
          <a:xfrm>
            <a:off x="1193913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2" name="Shape 2700"/>
          <p:cNvSpPr/>
          <p:nvPr/>
        </p:nvSpPr>
        <p:spPr>
          <a:xfrm>
            <a:off x="121073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3" name="Shape 2701"/>
          <p:cNvSpPr/>
          <p:nvPr/>
        </p:nvSpPr>
        <p:spPr>
          <a:xfrm>
            <a:off x="-658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4" name="Shape 2702"/>
          <p:cNvSpPr/>
          <p:nvPr/>
        </p:nvSpPr>
        <p:spPr>
          <a:xfrm>
            <a:off x="16166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5" name="Shape 2703"/>
          <p:cNvSpPr/>
          <p:nvPr/>
        </p:nvSpPr>
        <p:spPr>
          <a:xfrm>
            <a:off x="32991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6" name="Shape 2704"/>
          <p:cNvSpPr/>
          <p:nvPr/>
        </p:nvSpPr>
        <p:spPr>
          <a:xfrm>
            <a:off x="49816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7" name="Shape 2705"/>
          <p:cNvSpPr/>
          <p:nvPr/>
        </p:nvSpPr>
        <p:spPr>
          <a:xfrm>
            <a:off x="66641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8" name="Shape 2706"/>
          <p:cNvSpPr/>
          <p:nvPr/>
        </p:nvSpPr>
        <p:spPr>
          <a:xfrm>
            <a:off x="8346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9" name="Shape 2707"/>
          <p:cNvSpPr/>
          <p:nvPr/>
        </p:nvSpPr>
        <p:spPr>
          <a:xfrm>
            <a:off x="100291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0" name="Shape 2708"/>
          <p:cNvSpPr/>
          <p:nvPr/>
        </p:nvSpPr>
        <p:spPr>
          <a:xfrm>
            <a:off x="11711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1" name="Shape 2709"/>
          <p:cNvSpPr/>
          <p:nvPr/>
        </p:nvSpPr>
        <p:spPr>
          <a:xfrm>
            <a:off x="133941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2" name="Shape 2710"/>
          <p:cNvSpPr/>
          <p:nvPr/>
        </p:nvSpPr>
        <p:spPr>
          <a:xfrm>
            <a:off x="150766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3" name="Shape 2711"/>
          <p:cNvSpPr/>
          <p:nvPr/>
        </p:nvSpPr>
        <p:spPr>
          <a:xfrm>
            <a:off x="16759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4" name="Shape 2712"/>
          <p:cNvSpPr/>
          <p:nvPr/>
        </p:nvSpPr>
        <p:spPr>
          <a:xfrm>
            <a:off x="184416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5" name="Shape 2713"/>
          <p:cNvSpPr/>
          <p:nvPr/>
        </p:nvSpPr>
        <p:spPr>
          <a:xfrm>
            <a:off x="20124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6" name="Shape 2714"/>
          <p:cNvSpPr/>
          <p:nvPr/>
        </p:nvSpPr>
        <p:spPr>
          <a:xfrm>
            <a:off x="218066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7" name="Shape 2715"/>
          <p:cNvSpPr/>
          <p:nvPr/>
        </p:nvSpPr>
        <p:spPr>
          <a:xfrm>
            <a:off x="234891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8" name="Shape 2716"/>
          <p:cNvSpPr/>
          <p:nvPr/>
        </p:nvSpPr>
        <p:spPr>
          <a:xfrm>
            <a:off x="25171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9" name="Shape 2717"/>
          <p:cNvSpPr/>
          <p:nvPr/>
        </p:nvSpPr>
        <p:spPr>
          <a:xfrm>
            <a:off x="268541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0" name="Shape 2718"/>
          <p:cNvSpPr/>
          <p:nvPr/>
        </p:nvSpPr>
        <p:spPr>
          <a:xfrm>
            <a:off x="28536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1" name="Shape 2719"/>
          <p:cNvSpPr/>
          <p:nvPr/>
        </p:nvSpPr>
        <p:spPr>
          <a:xfrm>
            <a:off x="302190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2" name="Shape 2720"/>
          <p:cNvSpPr/>
          <p:nvPr/>
        </p:nvSpPr>
        <p:spPr>
          <a:xfrm>
            <a:off x="319015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3" name="Shape 2721"/>
          <p:cNvSpPr/>
          <p:nvPr/>
        </p:nvSpPr>
        <p:spPr>
          <a:xfrm>
            <a:off x="33584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4" name="Shape 2722"/>
          <p:cNvSpPr/>
          <p:nvPr/>
        </p:nvSpPr>
        <p:spPr>
          <a:xfrm>
            <a:off x="352665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5" name="Shape 2723"/>
          <p:cNvSpPr/>
          <p:nvPr/>
        </p:nvSpPr>
        <p:spPr>
          <a:xfrm>
            <a:off x="36949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6" name="Shape 2724"/>
          <p:cNvSpPr/>
          <p:nvPr/>
        </p:nvSpPr>
        <p:spPr>
          <a:xfrm>
            <a:off x="386315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7" name="Shape 2725"/>
          <p:cNvSpPr/>
          <p:nvPr/>
        </p:nvSpPr>
        <p:spPr>
          <a:xfrm>
            <a:off x="403140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8" name="Shape 2726"/>
          <p:cNvSpPr/>
          <p:nvPr/>
        </p:nvSpPr>
        <p:spPr>
          <a:xfrm>
            <a:off x="41996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9" name="Shape 2727"/>
          <p:cNvSpPr/>
          <p:nvPr/>
        </p:nvSpPr>
        <p:spPr>
          <a:xfrm>
            <a:off x="436790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0" name="Shape 2728"/>
          <p:cNvSpPr/>
          <p:nvPr/>
        </p:nvSpPr>
        <p:spPr>
          <a:xfrm>
            <a:off x="45361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1" name="Shape 2729"/>
          <p:cNvSpPr/>
          <p:nvPr/>
        </p:nvSpPr>
        <p:spPr>
          <a:xfrm>
            <a:off x="470440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2" name="Shape 2730"/>
          <p:cNvSpPr/>
          <p:nvPr/>
        </p:nvSpPr>
        <p:spPr>
          <a:xfrm>
            <a:off x="487265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3" name="Shape 2731"/>
          <p:cNvSpPr/>
          <p:nvPr/>
        </p:nvSpPr>
        <p:spPr>
          <a:xfrm>
            <a:off x="50409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4" name="Shape 2732"/>
          <p:cNvSpPr/>
          <p:nvPr/>
        </p:nvSpPr>
        <p:spPr>
          <a:xfrm>
            <a:off x="520915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5" name="Shape 2733"/>
          <p:cNvSpPr/>
          <p:nvPr/>
        </p:nvSpPr>
        <p:spPr>
          <a:xfrm>
            <a:off x="53774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6" name="Shape 2734"/>
          <p:cNvSpPr/>
          <p:nvPr/>
        </p:nvSpPr>
        <p:spPr>
          <a:xfrm>
            <a:off x="554565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7" name="Shape 2735"/>
          <p:cNvSpPr/>
          <p:nvPr/>
        </p:nvSpPr>
        <p:spPr>
          <a:xfrm>
            <a:off x="571390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8" name="Shape 2736"/>
          <p:cNvSpPr/>
          <p:nvPr/>
        </p:nvSpPr>
        <p:spPr>
          <a:xfrm>
            <a:off x="58821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9" name="Shape 2737"/>
          <p:cNvSpPr/>
          <p:nvPr/>
        </p:nvSpPr>
        <p:spPr>
          <a:xfrm>
            <a:off x="605040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0" name="Shape 2738"/>
          <p:cNvSpPr/>
          <p:nvPr/>
        </p:nvSpPr>
        <p:spPr>
          <a:xfrm>
            <a:off x="62186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1" name="Shape 2739"/>
          <p:cNvSpPr/>
          <p:nvPr/>
        </p:nvSpPr>
        <p:spPr>
          <a:xfrm>
            <a:off x="638690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2" name="Shape 2740"/>
          <p:cNvSpPr/>
          <p:nvPr/>
        </p:nvSpPr>
        <p:spPr>
          <a:xfrm>
            <a:off x="655515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3" name="Shape 2741"/>
          <p:cNvSpPr/>
          <p:nvPr/>
        </p:nvSpPr>
        <p:spPr>
          <a:xfrm>
            <a:off x="67234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4" name="Shape 2742"/>
          <p:cNvSpPr/>
          <p:nvPr/>
        </p:nvSpPr>
        <p:spPr>
          <a:xfrm>
            <a:off x="689165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5" name="Shape 2743"/>
          <p:cNvSpPr/>
          <p:nvPr/>
        </p:nvSpPr>
        <p:spPr>
          <a:xfrm>
            <a:off x="70599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6" name="Shape 2744"/>
          <p:cNvSpPr/>
          <p:nvPr/>
        </p:nvSpPr>
        <p:spPr>
          <a:xfrm>
            <a:off x="722814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7" name="Shape 2745"/>
          <p:cNvSpPr/>
          <p:nvPr/>
        </p:nvSpPr>
        <p:spPr>
          <a:xfrm>
            <a:off x="739639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8" name="Shape 2746"/>
          <p:cNvSpPr/>
          <p:nvPr/>
        </p:nvSpPr>
        <p:spPr>
          <a:xfrm>
            <a:off x="75646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9" name="Shape 2747"/>
          <p:cNvSpPr/>
          <p:nvPr/>
        </p:nvSpPr>
        <p:spPr>
          <a:xfrm>
            <a:off x="773289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0" name="Shape 2748"/>
          <p:cNvSpPr/>
          <p:nvPr/>
        </p:nvSpPr>
        <p:spPr>
          <a:xfrm>
            <a:off x="79011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1" name="Shape 2749"/>
          <p:cNvSpPr/>
          <p:nvPr/>
        </p:nvSpPr>
        <p:spPr>
          <a:xfrm>
            <a:off x="806939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2" name="Shape 2750"/>
          <p:cNvSpPr/>
          <p:nvPr/>
        </p:nvSpPr>
        <p:spPr>
          <a:xfrm>
            <a:off x="823764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3" name="Shape 2751"/>
          <p:cNvSpPr/>
          <p:nvPr/>
        </p:nvSpPr>
        <p:spPr>
          <a:xfrm>
            <a:off x="84058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4" name="Shape 2752"/>
          <p:cNvSpPr/>
          <p:nvPr/>
        </p:nvSpPr>
        <p:spPr>
          <a:xfrm>
            <a:off x="857414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5" name="Shape 2753"/>
          <p:cNvSpPr/>
          <p:nvPr/>
        </p:nvSpPr>
        <p:spPr>
          <a:xfrm>
            <a:off x="87423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6" name="Shape 2754"/>
          <p:cNvSpPr/>
          <p:nvPr/>
        </p:nvSpPr>
        <p:spPr>
          <a:xfrm>
            <a:off x="891064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7" name="Shape 2755"/>
          <p:cNvSpPr/>
          <p:nvPr/>
        </p:nvSpPr>
        <p:spPr>
          <a:xfrm>
            <a:off x="907889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8" name="Shape 2756"/>
          <p:cNvSpPr/>
          <p:nvPr/>
        </p:nvSpPr>
        <p:spPr>
          <a:xfrm>
            <a:off x="92471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9" name="Shape 2757"/>
          <p:cNvSpPr/>
          <p:nvPr/>
        </p:nvSpPr>
        <p:spPr>
          <a:xfrm>
            <a:off x="941539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0" name="Shape 2758"/>
          <p:cNvSpPr/>
          <p:nvPr/>
        </p:nvSpPr>
        <p:spPr>
          <a:xfrm>
            <a:off x="95836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1" name="Shape 2759"/>
          <p:cNvSpPr/>
          <p:nvPr/>
        </p:nvSpPr>
        <p:spPr>
          <a:xfrm>
            <a:off x="975189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2" name="Shape 2760"/>
          <p:cNvSpPr/>
          <p:nvPr/>
        </p:nvSpPr>
        <p:spPr>
          <a:xfrm>
            <a:off x="992014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3" name="Shape 2761"/>
          <p:cNvSpPr/>
          <p:nvPr/>
        </p:nvSpPr>
        <p:spPr>
          <a:xfrm>
            <a:off x="100883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4" name="Shape 2762"/>
          <p:cNvSpPr/>
          <p:nvPr/>
        </p:nvSpPr>
        <p:spPr>
          <a:xfrm>
            <a:off x="1025664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5" name="Shape 2763"/>
          <p:cNvSpPr/>
          <p:nvPr/>
        </p:nvSpPr>
        <p:spPr>
          <a:xfrm>
            <a:off x="104248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6" name="Shape 2764"/>
          <p:cNvSpPr/>
          <p:nvPr/>
        </p:nvSpPr>
        <p:spPr>
          <a:xfrm>
            <a:off x="1059314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7" name="Shape 2765"/>
          <p:cNvSpPr/>
          <p:nvPr/>
        </p:nvSpPr>
        <p:spPr>
          <a:xfrm>
            <a:off x="1076139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8" name="Shape 2766"/>
          <p:cNvSpPr/>
          <p:nvPr/>
        </p:nvSpPr>
        <p:spPr>
          <a:xfrm>
            <a:off x="109296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9" name="Shape 2767"/>
          <p:cNvSpPr/>
          <p:nvPr/>
        </p:nvSpPr>
        <p:spPr>
          <a:xfrm>
            <a:off x="1109789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0" name="Shape 2768"/>
          <p:cNvSpPr/>
          <p:nvPr/>
        </p:nvSpPr>
        <p:spPr>
          <a:xfrm>
            <a:off x="112661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1" name="Shape 2769"/>
          <p:cNvSpPr/>
          <p:nvPr/>
        </p:nvSpPr>
        <p:spPr>
          <a:xfrm>
            <a:off x="1143438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2" name="Shape 2770"/>
          <p:cNvSpPr/>
          <p:nvPr/>
        </p:nvSpPr>
        <p:spPr>
          <a:xfrm>
            <a:off x="1160263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3" name="Shape 2771"/>
          <p:cNvSpPr/>
          <p:nvPr/>
        </p:nvSpPr>
        <p:spPr>
          <a:xfrm>
            <a:off x="117708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4" name="Shape 2772"/>
          <p:cNvSpPr/>
          <p:nvPr/>
        </p:nvSpPr>
        <p:spPr>
          <a:xfrm>
            <a:off x="1193913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5" name="Shape 2773"/>
          <p:cNvSpPr/>
          <p:nvPr/>
        </p:nvSpPr>
        <p:spPr>
          <a:xfrm>
            <a:off x="121073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6" name="Shape 2774"/>
          <p:cNvSpPr/>
          <p:nvPr/>
        </p:nvSpPr>
        <p:spPr>
          <a:xfrm>
            <a:off x="-658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7" name="Shape 2775"/>
          <p:cNvSpPr/>
          <p:nvPr/>
        </p:nvSpPr>
        <p:spPr>
          <a:xfrm>
            <a:off x="16166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8" name="Shape 2776"/>
          <p:cNvSpPr/>
          <p:nvPr/>
        </p:nvSpPr>
        <p:spPr>
          <a:xfrm>
            <a:off x="32991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9" name="Shape 2777"/>
          <p:cNvSpPr/>
          <p:nvPr/>
        </p:nvSpPr>
        <p:spPr>
          <a:xfrm>
            <a:off x="49816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0" name="Shape 2778"/>
          <p:cNvSpPr/>
          <p:nvPr/>
        </p:nvSpPr>
        <p:spPr>
          <a:xfrm>
            <a:off x="66641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1" name="Shape 2779"/>
          <p:cNvSpPr/>
          <p:nvPr/>
        </p:nvSpPr>
        <p:spPr>
          <a:xfrm>
            <a:off x="8346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2" name="Shape 2780"/>
          <p:cNvSpPr/>
          <p:nvPr/>
        </p:nvSpPr>
        <p:spPr>
          <a:xfrm>
            <a:off x="100291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3" name="Shape 2781"/>
          <p:cNvSpPr/>
          <p:nvPr/>
        </p:nvSpPr>
        <p:spPr>
          <a:xfrm>
            <a:off x="11711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4" name="Shape 2782"/>
          <p:cNvSpPr/>
          <p:nvPr/>
        </p:nvSpPr>
        <p:spPr>
          <a:xfrm>
            <a:off x="133941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5" name="Shape 2783"/>
          <p:cNvSpPr/>
          <p:nvPr/>
        </p:nvSpPr>
        <p:spPr>
          <a:xfrm>
            <a:off x="150766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6" name="Shape 2784"/>
          <p:cNvSpPr/>
          <p:nvPr/>
        </p:nvSpPr>
        <p:spPr>
          <a:xfrm>
            <a:off x="16759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7" name="Shape 2785"/>
          <p:cNvSpPr/>
          <p:nvPr/>
        </p:nvSpPr>
        <p:spPr>
          <a:xfrm>
            <a:off x="184416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8" name="Shape 2786"/>
          <p:cNvSpPr/>
          <p:nvPr/>
        </p:nvSpPr>
        <p:spPr>
          <a:xfrm>
            <a:off x="20124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9" name="Shape 2787"/>
          <p:cNvSpPr/>
          <p:nvPr/>
        </p:nvSpPr>
        <p:spPr>
          <a:xfrm>
            <a:off x="218066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0" name="Shape 2788"/>
          <p:cNvSpPr/>
          <p:nvPr/>
        </p:nvSpPr>
        <p:spPr>
          <a:xfrm>
            <a:off x="234891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1" name="Shape 2789"/>
          <p:cNvSpPr/>
          <p:nvPr/>
        </p:nvSpPr>
        <p:spPr>
          <a:xfrm>
            <a:off x="25171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2" name="Shape 2790"/>
          <p:cNvSpPr/>
          <p:nvPr/>
        </p:nvSpPr>
        <p:spPr>
          <a:xfrm>
            <a:off x="268541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3" name="Shape 2791"/>
          <p:cNvSpPr/>
          <p:nvPr/>
        </p:nvSpPr>
        <p:spPr>
          <a:xfrm>
            <a:off x="28536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4" name="Shape 2792"/>
          <p:cNvSpPr/>
          <p:nvPr/>
        </p:nvSpPr>
        <p:spPr>
          <a:xfrm>
            <a:off x="302190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5" name="Shape 2793"/>
          <p:cNvSpPr/>
          <p:nvPr/>
        </p:nvSpPr>
        <p:spPr>
          <a:xfrm>
            <a:off x="319015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6" name="Shape 2794"/>
          <p:cNvSpPr/>
          <p:nvPr/>
        </p:nvSpPr>
        <p:spPr>
          <a:xfrm>
            <a:off x="33584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7" name="Shape 2795"/>
          <p:cNvSpPr/>
          <p:nvPr/>
        </p:nvSpPr>
        <p:spPr>
          <a:xfrm>
            <a:off x="352665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8" name="Shape 2796"/>
          <p:cNvSpPr/>
          <p:nvPr/>
        </p:nvSpPr>
        <p:spPr>
          <a:xfrm>
            <a:off x="36949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9" name="Shape 2797"/>
          <p:cNvSpPr/>
          <p:nvPr/>
        </p:nvSpPr>
        <p:spPr>
          <a:xfrm>
            <a:off x="386315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0" name="Shape 2798"/>
          <p:cNvSpPr/>
          <p:nvPr/>
        </p:nvSpPr>
        <p:spPr>
          <a:xfrm>
            <a:off x="403140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1" name="Shape 2799"/>
          <p:cNvSpPr/>
          <p:nvPr/>
        </p:nvSpPr>
        <p:spPr>
          <a:xfrm>
            <a:off x="41996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2" name="Shape 2800"/>
          <p:cNvSpPr/>
          <p:nvPr/>
        </p:nvSpPr>
        <p:spPr>
          <a:xfrm>
            <a:off x="436790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3" name="Shape 2801"/>
          <p:cNvSpPr/>
          <p:nvPr/>
        </p:nvSpPr>
        <p:spPr>
          <a:xfrm>
            <a:off x="45361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4" name="Shape 2802"/>
          <p:cNvSpPr/>
          <p:nvPr/>
        </p:nvSpPr>
        <p:spPr>
          <a:xfrm>
            <a:off x="470440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5" name="Shape 2803"/>
          <p:cNvSpPr/>
          <p:nvPr/>
        </p:nvSpPr>
        <p:spPr>
          <a:xfrm>
            <a:off x="487265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6" name="Shape 2804"/>
          <p:cNvSpPr/>
          <p:nvPr/>
        </p:nvSpPr>
        <p:spPr>
          <a:xfrm>
            <a:off x="50409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7" name="Shape 2805"/>
          <p:cNvSpPr/>
          <p:nvPr/>
        </p:nvSpPr>
        <p:spPr>
          <a:xfrm>
            <a:off x="520915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8" name="Shape 2806"/>
          <p:cNvSpPr/>
          <p:nvPr/>
        </p:nvSpPr>
        <p:spPr>
          <a:xfrm>
            <a:off x="53774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9" name="Shape 2807"/>
          <p:cNvSpPr/>
          <p:nvPr/>
        </p:nvSpPr>
        <p:spPr>
          <a:xfrm>
            <a:off x="554565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0" name="Shape 2808"/>
          <p:cNvSpPr/>
          <p:nvPr/>
        </p:nvSpPr>
        <p:spPr>
          <a:xfrm>
            <a:off x="571390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1" name="Shape 2809"/>
          <p:cNvSpPr/>
          <p:nvPr/>
        </p:nvSpPr>
        <p:spPr>
          <a:xfrm>
            <a:off x="58821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2" name="Shape 2810"/>
          <p:cNvSpPr/>
          <p:nvPr/>
        </p:nvSpPr>
        <p:spPr>
          <a:xfrm>
            <a:off x="605040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3" name="Shape 2811"/>
          <p:cNvSpPr/>
          <p:nvPr/>
        </p:nvSpPr>
        <p:spPr>
          <a:xfrm>
            <a:off x="62186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4" name="Shape 2812"/>
          <p:cNvSpPr/>
          <p:nvPr/>
        </p:nvSpPr>
        <p:spPr>
          <a:xfrm>
            <a:off x="638690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5" name="Shape 2813"/>
          <p:cNvSpPr/>
          <p:nvPr/>
        </p:nvSpPr>
        <p:spPr>
          <a:xfrm>
            <a:off x="655515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6" name="Shape 2814"/>
          <p:cNvSpPr/>
          <p:nvPr/>
        </p:nvSpPr>
        <p:spPr>
          <a:xfrm>
            <a:off x="67234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7" name="Shape 2815"/>
          <p:cNvSpPr/>
          <p:nvPr/>
        </p:nvSpPr>
        <p:spPr>
          <a:xfrm>
            <a:off x="689165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8" name="Shape 2816"/>
          <p:cNvSpPr/>
          <p:nvPr/>
        </p:nvSpPr>
        <p:spPr>
          <a:xfrm>
            <a:off x="70599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9" name="Shape 2817"/>
          <p:cNvSpPr/>
          <p:nvPr/>
        </p:nvSpPr>
        <p:spPr>
          <a:xfrm>
            <a:off x="722814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0" name="Shape 2818"/>
          <p:cNvSpPr/>
          <p:nvPr/>
        </p:nvSpPr>
        <p:spPr>
          <a:xfrm>
            <a:off x="739639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1" name="Shape 2819"/>
          <p:cNvSpPr/>
          <p:nvPr/>
        </p:nvSpPr>
        <p:spPr>
          <a:xfrm>
            <a:off x="75646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2" name="Shape 2820"/>
          <p:cNvSpPr/>
          <p:nvPr/>
        </p:nvSpPr>
        <p:spPr>
          <a:xfrm>
            <a:off x="773289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3" name="Shape 2821"/>
          <p:cNvSpPr/>
          <p:nvPr/>
        </p:nvSpPr>
        <p:spPr>
          <a:xfrm>
            <a:off x="79011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4" name="Shape 2822"/>
          <p:cNvSpPr/>
          <p:nvPr/>
        </p:nvSpPr>
        <p:spPr>
          <a:xfrm>
            <a:off x="806939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5" name="Shape 2823"/>
          <p:cNvSpPr/>
          <p:nvPr/>
        </p:nvSpPr>
        <p:spPr>
          <a:xfrm>
            <a:off x="823764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6" name="Shape 2824"/>
          <p:cNvSpPr/>
          <p:nvPr/>
        </p:nvSpPr>
        <p:spPr>
          <a:xfrm>
            <a:off x="84058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7" name="Shape 2825"/>
          <p:cNvSpPr/>
          <p:nvPr/>
        </p:nvSpPr>
        <p:spPr>
          <a:xfrm>
            <a:off x="857414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8" name="Shape 2826"/>
          <p:cNvSpPr/>
          <p:nvPr/>
        </p:nvSpPr>
        <p:spPr>
          <a:xfrm>
            <a:off x="87423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9" name="Shape 2827"/>
          <p:cNvSpPr/>
          <p:nvPr/>
        </p:nvSpPr>
        <p:spPr>
          <a:xfrm>
            <a:off x="891064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0" name="Shape 2828"/>
          <p:cNvSpPr/>
          <p:nvPr/>
        </p:nvSpPr>
        <p:spPr>
          <a:xfrm>
            <a:off x="907889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1" name="Shape 2829"/>
          <p:cNvSpPr/>
          <p:nvPr/>
        </p:nvSpPr>
        <p:spPr>
          <a:xfrm>
            <a:off x="92471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2" name="Shape 2830"/>
          <p:cNvSpPr/>
          <p:nvPr/>
        </p:nvSpPr>
        <p:spPr>
          <a:xfrm>
            <a:off x="941539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3" name="Shape 2831"/>
          <p:cNvSpPr/>
          <p:nvPr/>
        </p:nvSpPr>
        <p:spPr>
          <a:xfrm>
            <a:off x="95836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4" name="Shape 2832"/>
          <p:cNvSpPr/>
          <p:nvPr/>
        </p:nvSpPr>
        <p:spPr>
          <a:xfrm>
            <a:off x="975189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5" name="Shape 2833"/>
          <p:cNvSpPr/>
          <p:nvPr/>
        </p:nvSpPr>
        <p:spPr>
          <a:xfrm>
            <a:off x="992014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6" name="Shape 2834"/>
          <p:cNvSpPr/>
          <p:nvPr/>
        </p:nvSpPr>
        <p:spPr>
          <a:xfrm>
            <a:off x="100883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7" name="Shape 2835"/>
          <p:cNvSpPr/>
          <p:nvPr/>
        </p:nvSpPr>
        <p:spPr>
          <a:xfrm>
            <a:off x="1025664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8" name="Shape 2836"/>
          <p:cNvSpPr/>
          <p:nvPr/>
        </p:nvSpPr>
        <p:spPr>
          <a:xfrm>
            <a:off x="104248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9" name="Shape 2837"/>
          <p:cNvSpPr/>
          <p:nvPr/>
        </p:nvSpPr>
        <p:spPr>
          <a:xfrm>
            <a:off x="1059314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0" name="Shape 2838"/>
          <p:cNvSpPr/>
          <p:nvPr/>
        </p:nvSpPr>
        <p:spPr>
          <a:xfrm>
            <a:off x="1076139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1" name="Shape 2839"/>
          <p:cNvSpPr/>
          <p:nvPr/>
        </p:nvSpPr>
        <p:spPr>
          <a:xfrm>
            <a:off x="109296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2" name="Shape 2840"/>
          <p:cNvSpPr/>
          <p:nvPr/>
        </p:nvSpPr>
        <p:spPr>
          <a:xfrm>
            <a:off x="1109789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3" name="Shape 2841"/>
          <p:cNvSpPr/>
          <p:nvPr/>
        </p:nvSpPr>
        <p:spPr>
          <a:xfrm>
            <a:off x="112661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4" name="Shape 2842"/>
          <p:cNvSpPr/>
          <p:nvPr/>
        </p:nvSpPr>
        <p:spPr>
          <a:xfrm>
            <a:off x="1143438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5" name="Shape 2843"/>
          <p:cNvSpPr/>
          <p:nvPr/>
        </p:nvSpPr>
        <p:spPr>
          <a:xfrm>
            <a:off x="1160263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6" name="Shape 2844"/>
          <p:cNvSpPr/>
          <p:nvPr/>
        </p:nvSpPr>
        <p:spPr>
          <a:xfrm>
            <a:off x="117708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7" name="Shape 2845"/>
          <p:cNvSpPr/>
          <p:nvPr/>
        </p:nvSpPr>
        <p:spPr>
          <a:xfrm>
            <a:off x="1193913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8" name="Shape 2846"/>
          <p:cNvSpPr/>
          <p:nvPr/>
        </p:nvSpPr>
        <p:spPr>
          <a:xfrm>
            <a:off x="121073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9" name="Shape 2847"/>
          <p:cNvSpPr/>
          <p:nvPr/>
        </p:nvSpPr>
        <p:spPr>
          <a:xfrm>
            <a:off x="-658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0" name="Shape 2848"/>
          <p:cNvSpPr/>
          <p:nvPr/>
        </p:nvSpPr>
        <p:spPr>
          <a:xfrm>
            <a:off x="16166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1" name="Shape 2849"/>
          <p:cNvSpPr/>
          <p:nvPr/>
        </p:nvSpPr>
        <p:spPr>
          <a:xfrm>
            <a:off x="32991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2" name="Shape 2850"/>
          <p:cNvSpPr/>
          <p:nvPr/>
        </p:nvSpPr>
        <p:spPr>
          <a:xfrm>
            <a:off x="49816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3" name="Shape 2851"/>
          <p:cNvSpPr/>
          <p:nvPr/>
        </p:nvSpPr>
        <p:spPr>
          <a:xfrm>
            <a:off x="66641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4" name="Shape 2852"/>
          <p:cNvSpPr/>
          <p:nvPr/>
        </p:nvSpPr>
        <p:spPr>
          <a:xfrm>
            <a:off x="8346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5" name="Shape 2853"/>
          <p:cNvSpPr/>
          <p:nvPr/>
        </p:nvSpPr>
        <p:spPr>
          <a:xfrm>
            <a:off x="100291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6" name="Shape 2854"/>
          <p:cNvSpPr/>
          <p:nvPr/>
        </p:nvSpPr>
        <p:spPr>
          <a:xfrm>
            <a:off x="11711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7" name="Shape 2855"/>
          <p:cNvSpPr/>
          <p:nvPr/>
        </p:nvSpPr>
        <p:spPr>
          <a:xfrm>
            <a:off x="133941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8" name="Shape 2856"/>
          <p:cNvSpPr/>
          <p:nvPr/>
        </p:nvSpPr>
        <p:spPr>
          <a:xfrm>
            <a:off x="150766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9" name="Shape 2857"/>
          <p:cNvSpPr/>
          <p:nvPr/>
        </p:nvSpPr>
        <p:spPr>
          <a:xfrm>
            <a:off x="16759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0" name="Shape 2858"/>
          <p:cNvSpPr/>
          <p:nvPr/>
        </p:nvSpPr>
        <p:spPr>
          <a:xfrm>
            <a:off x="184416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1" name="Shape 2859"/>
          <p:cNvSpPr/>
          <p:nvPr/>
        </p:nvSpPr>
        <p:spPr>
          <a:xfrm>
            <a:off x="20124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2" name="Shape 2860"/>
          <p:cNvSpPr/>
          <p:nvPr/>
        </p:nvSpPr>
        <p:spPr>
          <a:xfrm>
            <a:off x="218066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3" name="Shape 2861"/>
          <p:cNvSpPr/>
          <p:nvPr/>
        </p:nvSpPr>
        <p:spPr>
          <a:xfrm>
            <a:off x="234891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4" name="Shape 2862"/>
          <p:cNvSpPr/>
          <p:nvPr/>
        </p:nvSpPr>
        <p:spPr>
          <a:xfrm>
            <a:off x="25171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5" name="Shape 2863"/>
          <p:cNvSpPr/>
          <p:nvPr/>
        </p:nvSpPr>
        <p:spPr>
          <a:xfrm>
            <a:off x="268541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6" name="Shape 2864"/>
          <p:cNvSpPr/>
          <p:nvPr/>
        </p:nvSpPr>
        <p:spPr>
          <a:xfrm>
            <a:off x="28536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7" name="Shape 2865"/>
          <p:cNvSpPr/>
          <p:nvPr/>
        </p:nvSpPr>
        <p:spPr>
          <a:xfrm>
            <a:off x="302190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8" name="Shape 2866"/>
          <p:cNvSpPr/>
          <p:nvPr/>
        </p:nvSpPr>
        <p:spPr>
          <a:xfrm>
            <a:off x="319015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9" name="Shape 2867"/>
          <p:cNvSpPr/>
          <p:nvPr/>
        </p:nvSpPr>
        <p:spPr>
          <a:xfrm>
            <a:off x="33584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0" name="Shape 2868"/>
          <p:cNvSpPr/>
          <p:nvPr/>
        </p:nvSpPr>
        <p:spPr>
          <a:xfrm>
            <a:off x="352665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1" name="Shape 2869"/>
          <p:cNvSpPr/>
          <p:nvPr/>
        </p:nvSpPr>
        <p:spPr>
          <a:xfrm>
            <a:off x="36949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2" name="Shape 2870"/>
          <p:cNvSpPr/>
          <p:nvPr/>
        </p:nvSpPr>
        <p:spPr>
          <a:xfrm>
            <a:off x="386315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3" name="Shape 2871"/>
          <p:cNvSpPr/>
          <p:nvPr/>
        </p:nvSpPr>
        <p:spPr>
          <a:xfrm>
            <a:off x="403140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4" name="Shape 2872"/>
          <p:cNvSpPr/>
          <p:nvPr/>
        </p:nvSpPr>
        <p:spPr>
          <a:xfrm>
            <a:off x="41996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5" name="Shape 2873"/>
          <p:cNvSpPr/>
          <p:nvPr/>
        </p:nvSpPr>
        <p:spPr>
          <a:xfrm>
            <a:off x="436790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6" name="Shape 2874"/>
          <p:cNvSpPr/>
          <p:nvPr/>
        </p:nvSpPr>
        <p:spPr>
          <a:xfrm>
            <a:off x="45361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7" name="Shape 2875"/>
          <p:cNvSpPr/>
          <p:nvPr/>
        </p:nvSpPr>
        <p:spPr>
          <a:xfrm>
            <a:off x="470440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8" name="Shape 2876"/>
          <p:cNvSpPr/>
          <p:nvPr/>
        </p:nvSpPr>
        <p:spPr>
          <a:xfrm>
            <a:off x="487265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9" name="Shape 2877"/>
          <p:cNvSpPr/>
          <p:nvPr/>
        </p:nvSpPr>
        <p:spPr>
          <a:xfrm>
            <a:off x="50409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0" name="Shape 2878"/>
          <p:cNvSpPr/>
          <p:nvPr/>
        </p:nvSpPr>
        <p:spPr>
          <a:xfrm>
            <a:off x="520915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1" name="Shape 2879"/>
          <p:cNvSpPr/>
          <p:nvPr/>
        </p:nvSpPr>
        <p:spPr>
          <a:xfrm>
            <a:off x="53774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2" name="Shape 2880"/>
          <p:cNvSpPr/>
          <p:nvPr/>
        </p:nvSpPr>
        <p:spPr>
          <a:xfrm>
            <a:off x="554565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3" name="Shape 2881"/>
          <p:cNvSpPr/>
          <p:nvPr/>
        </p:nvSpPr>
        <p:spPr>
          <a:xfrm>
            <a:off x="571390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4" name="Shape 2882"/>
          <p:cNvSpPr/>
          <p:nvPr/>
        </p:nvSpPr>
        <p:spPr>
          <a:xfrm>
            <a:off x="58821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5" name="Shape 2883"/>
          <p:cNvSpPr/>
          <p:nvPr/>
        </p:nvSpPr>
        <p:spPr>
          <a:xfrm>
            <a:off x="605040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6" name="Shape 2884"/>
          <p:cNvSpPr/>
          <p:nvPr/>
        </p:nvSpPr>
        <p:spPr>
          <a:xfrm>
            <a:off x="62186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7" name="Shape 2885"/>
          <p:cNvSpPr/>
          <p:nvPr/>
        </p:nvSpPr>
        <p:spPr>
          <a:xfrm>
            <a:off x="638690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8" name="Shape 2886"/>
          <p:cNvSpPr/>
          <p:nvPr/>
        </p:nvSpPr>
        <p:spPr>
          <a:xfrm>
            <a:off x="655515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9" name="Shape 2887"/>
          <p:cNvSpPr/>
          <p:nvPr/>
        </p:nvSpPr>
        <p:spPr>
          <a:xfrm>
            <a:off x="67234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0" name="Shape 2888"/>
          <p:cNvSpPr/>
          <p:nvPr/>
        </p:nvSpPr>
        <p:spPr>
          <a:xfrm>
            <a:off x="689165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1" name="Shape 2889"/>
          <p:cNvSpPr/>
          <p:nvPr/>
        </p:nvSpPr>
        <p:spPr>
          <a:xfrm>
            <a:off x="70599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2" name="Shape 2890"/>
          <p:cNvSpPr/>
          <p:nvPr/>
        </p:nvSpPr>
        <p:spPr>
          <a:xfrm>
            <a:off x="722814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3" name="Shape 2891"/>
          <p:cNvSpPr/>
          <p:nvPr/>
        </p:nvSpPr>
        <p:spPr>
          <a:xfrm>
            <a:off x="739639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4" name="Shape 2892"/>
          <p:cNvSpPr/>
          <p:nvPr/>
        </p:nvSpPr>
        <p:spPr>
          <a:xfrm>
            <a:off x="75646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5" name="Shape 2893"/>
          <p:cNvSpPr/>
          <p:nvPr/>
        </p:nvSpPr>
        <p:spPr>
          <a:xfrm>
            <a:off x="773289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6" name="Shape 2894"/>
          <p:cNvSpPr/>
          <p:nvPr/>
        </p:nvSpPr>
        <p:spPr>
          <a:xfrm>
            <a:off x="79011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7" name="Shape 2895"/>
          <p:cNvSpPr/>
          <p:nvPr/>
        </p:nvSpPr>
        <p:spPr>
          <a:xfrm>
            <a:off x="806939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8" name="Shape 2896"/>
          <p:cNvSpPr/>
          <p:nvPr/>
        </p:nvSpPr>
        <p:spPr>
          <a:xfrm>
            <a:off x="823764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9" name="Shape 2897"/>
          <p:cNvSpPr/>
          <p:nvPr/>
        </p:nvSpPr>
        <p:spPr>
          <a:xfrm>
            <a:off x="84058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0" name="Shape 2898"/>
          <p:cNvSpPr/>
          <p:nvPr/>
        </p:nvSpPr>
        <p:spPr>
          <a:xfrm>
            <a:off x="857414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1" name="Shape 2899"/>
          <p:cNvSpPr/>
          <p:nvPr/>
        </p:nvSpPr>
        <p:spPr>
          <a:xfrm>
            <a:off x="87423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2" name="Shape 2900"/>
          <p:cNvSpPr/>
          <p:nvPr/>
        </p:nvSpPr>
        <p:spPr>
          <a:xfrm>
            <a:off x="891064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3" name="Shape 2901"/>
          <p:cNvSpPr/>
          <p:nvPr/>
        </p:nvSpPr>
        <p:spPr>
          <a:xfrm>
            <a:off x="907889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4" name="Shape 2902"/>
          <p:cNvSpPr/>
          <p:nvPr/>
        </p:nvSpPr>
        <p:spPr>
          <a:xfrm>
            <a:off x="92471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5" name="Shape 2903"/>
          <p:cNvSpPr/>
          <p:nvPr/>
        </p:nvSpPr>
        <p:spPr>
          <a:xfrm>
            <a:off x="941539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6" name="Shape 2904"/>
          <p:cNvSpPr/>
          <p:nvPr/>
        </p:nvSpPr>
        <p:spPr>
          <a:xfrm>
            <a:off x="95836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7" name="Shape 2905"/>
          <p:cNvSpPr/>
          <p:nvPr/>
        </p:nvSpPr>
        <p:spPr>
          <a:xfrm>
            <a:off x="975189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8" name="Shape 2906"/>
          <p:cNvSpPr/>
          <p:nvPr/>
        </p:nvSpPr>
        <p:spPr>
          <a:xfrm>
            <a:off x="992014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9" name="Shape 2907"/>
          <p:cNvSpPr/>
          <p:nvPr/>
        </p:nvSpPr>
        <p:spPr>
          <a:xfrm>
            <a:off x="100883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0" name="Shape 2908"/>
          <p:cNvSpPr/>
          <p:nvPr/>
        </p:nvSpPr>
        <p:spPr>
          <a:xfrm>
            <a:off x="1025664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1" name="Shape 2909"/>
          <p:cNvSpPr/>
          <p:nvPr/>
        </p:nvSpPr>
        <p:spPr>
          <a:xfrm>
            <a:off x="104248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2" name="Shape 2910"/>
          <p:cNvSpPr/>
          <p:nvPr/>
        </p:nvSpPr>
        <p:spPr>
          <a:xfrm>
            <a:off x="1059314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3" name="Shape 2911"/>
          <p:cNvSpPr/>
          <p:nvPr/>
        </p:nvSpPr>
        <p:spPr>
          <a:xfrm>
            <a:off x="1076139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4" name="Shape 2912"/>
          <p:cNvSpPr/>
          <p:nvPr/>
        </p:nvSpPr>
        <p:spPr>
          <a:xfrm>
            <a:off x="109296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5" name="Shape 2913"/>
          <p:cNvSpPr/>
          <p:nvPr/>
        </p:nvSpPr>
        <p:spPr>
          <a:xfrm>
            <a:off x="1109789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6" name="Shape 2914"/>
          <p:cNvSpPr/>
          <p:nvPr/>
        </p:nvSpPr>
        <p:spPr>
          <a:xfrm>
            <a:off x="112661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7" name="Shape 2915"/>
          <p:cNvSpPr/>
          <p:nvPr/>
        </p:nvSpPr>
        <p:spPr>
          <a:xfrm>
            <a:off x="1143438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8" name="Shape 2916"/>
          <p:cNvSpPr/>
          <p:nvPr/>
        </p:nvSpPr>
        <p:spPr>
          <a:xfrm>
            <a:off x="1160263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9" name="Shape 2917"/>
          <p:cNvSpPr/>
          <p:nvPr/>
        </p:nvSpPr>
        <p:spPr>
          <a:xfrm>
            <a:off x="117708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0" name="Shape 2918"/>
          <p:cNvSpPr/>
          <p:nvPr/>
        </p:nvSpPr>
        <p:spPr>
          <a:xfrm>
            <a:off x="1193913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1" name="Shape 2919"/>
          <p:cNvSpPr/>
          <p:nvPr/>
        </p:nvSpPr>
        <p:spPr>
          <a:xfrm>
            <a:off x="121073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2" name="Shape 2920"/>
          <p:cNvSpPr/>
          <p:nvPr/>
        </p:nvSpPr>
        <p:spPr>
          <a:xfrm>
            <a:off x="-658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3" name="Shape 2921"/>
          <p:cNvSpPr/>
          <p:nvPr/>
        </p:nvSpPr>
        <p:spPr>
          <a:xfrm>
            <a:off x="16166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4" name="Shape 2922"/>
          <p:cNvSpPr/>
          <p:nvPr/>
        </p:nvSpPr>
        <p:spPr>
          <a:xfrm>
            <a:off x="32991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5" name="Shape 2923"/>
          <p:cNvSpPr/>
          <p:nvPr/>
        </p:nvSpPr>
        <p:spPr>
          <a:xfrm>
            <a:off x="49816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6" name="Shape 2924"/>
          <p:cNvSpPr/>
          <p:nvPr/>
        </p:nvSpPr>
        <p:spPr>
          <a:xfrm>
            <a:off x="66641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7" name="Shape 2925"/>
          <p:cNvSpPr/>
          <p:nvPr/>
        </p:nvSpPr>
        <p:spPr>
          <a:xfrm>
            <a:off x="8346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8" name="Shape 2926"/>
          <p:cNvSpPr/>
          <p:nvPr/>
        </p:nvSpPr>
        <p:spPr>
          <a:xfrm>
            <a:off x="100291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9" name="Shape 2927"/>
          <p:cNvSpPr/>
          <p:nvPr/>
        </p:nvSpPr>
        <p:spPr>
          <a:xfrm>
            <a:off x="11711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0" name="Shape 2928"/>
          <p:cNvSpPr/>
          <p:nvPr/>
        </p:nvSpPr>
        <p:spPr>
          <a:xfrm>
            <a:off x="133941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1" name="Shape 2929"/>
          <p:cNvSpPr/>
          <p:nvPr/>
        </p:nvSpPr>
        <p:spPr>
          <a:xfrm>
            <a:off x="150766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2" name="Shape 2930"/>
          <p:cNvSpPr/>
          <p:nvPr/>
        </p:nvSpPr>
        <p:spPr>
          <a:xfrm>
            <a:off x="16759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3" name="Shape 2931"/>
          <p:cNvSpPr/>
          <p:nvPr/>
        </p:nvSpPr>
        <p:spPr>
          <a:xfrm>
            <a:off x="184416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4" name="Shape 2932"/>
          <p:cNvSpPr/>
          <p:nvPr/>
        </p:nvSpPr>
        <p:spPr>
          <a:xfrm>
            <a:off x="20124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5" name="Shape 2933"/>
          <p:cNvSpPr/>
          <p:nvPr/>
        </p:nvSpPr>
        <p:spPr>
          <a:xfrm>
            <a:off x="218066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6" name="Shape 2934"/>
          <p:cNvSpPr/>
          <p:nvPr/>
        </p:nvSpPr>
        <p:spPr>
          <a:xfrm>
            <a:off x="234891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7" name="Shape 2935"/>
          <p:cNvSpPr/>
          <p:nvPr/>
        </p:nvSpPr>
        <p:spPr>
          <a:xfrm>
            <a:off x="25171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8" name="Shape 2936"/>
          <p:cNvSpPr/>
          <p:nvPr/>
        </p:nvSpPr>
        <p:spPr>
          <a:xfrm>
            <a:off x="268541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9" name="Shape 2937"/>
          <p:cNvSpPr/>
          <p:nvPr/>
        </p:nvSpPr>
        <p:spPr>
          <a:xfrm>
            <a:off x="28536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0" name="Shape 2938"/>
          <p:cNvSpPr/>
          <p:nvPr/>
        </p:nvSpPr>
        <p:spPr>
          <a:xfrm>
            <a:off x="302190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1" name="Shape 2939"/>
          <p:cNvSpPr/>
          <p:nvPr/>
        </p:nvSpPr>
        <p:spPr>
          <a:xfrm>
            <a:off x="319015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2" name="Shape 2940"/>
          <p:cNvSpPr/>
          <p:nvPr/>
        </p:nvSpPr>
        <p:spPr>
          <a:xfrm>
            <a:off x="33584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3" name="Shape 2941"/>
          <p:cNvSpPr/>
          <p:nvPr/>
        </p:nvSpPr>
        <p:spPr>
          <a:xfrm>
            <a:off x="352665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4" name="Shape 2942"/>
          <p:cNvSpPr/>
          <p:nvPr/>
        </p:nvSpPr>
        <p:spPr>
          <a:xfrm>
            <a:off x="36949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5" name="Shape 2943"/>
          <p:cNvSpPr/>
          <p:nvPr/>
        </p:nvSpPr>
        <p:spPr>
          <a:xfrm>
            <a:off x="386315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6" name="Shape 2944"/>
          <p:cNvSpPr/>
          <p:nvPr/>
        </p:nvSpPr>
        <p:spPr>
          <a:xfrm>
            <a:off x="403140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7" name="Shape 2945"/>
          <p:cNvSpPr/>
          <p:nvPr/>
        </p:nvSpPr>
        <p:spPr>
          <a:xfrm>
            <a:off x="41996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8" name="Shape 2946"/>
          <p:cNvSpPr/>
          <p:nvPr/>
        </p:nvSpPr>
        <p:spPr>
          <a:xfrm>
            <a:off x="436790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9" name="Shape 2947"/>
          <p:cNvSpPr/>
          <p:nvPr/>
        </p:nvSpPr>
        <p:spPr>
          <a:xfrm>
            <a:off x="45361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0" name="Shape 2948"/>
          <p:cNvSpPr/>
          <p:nvPr/>
        </p:nvSpPr>
        <p:spPr>
          <a:xfrm>
            <a:off x="470440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1" name="Shape 2949"/>
          <p:cNvSpPr/>
          <p:nvPr/>
        </p:nvSpPr>
        <p:spPr>
          <a:xfrm>
            <a:off x="487265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2" name="Shape 2950"/>
          <p:cNvSpPr/>
          <p:nvPr/>
        </p:nvSpPr>
        <p:spPr>
          <a:xfrm>
            <a:off x="50409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3" name="Shape 2951"/>
          <p:cNvSpPr/>
          <p:nvPr/>
        </p:nvSpPr>
        <p:spPr>
          <a:xfrm>
            <a:off x="520915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4" name="Shape 2952"/>
          <p:cNvSpPr/>
          <p:nvPr/>
        </p:nvSpPr>
        <p:spPr>
          <a:xfrm>
            <a:off x="53774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5" name="Shape 2953"/>
          <p:cNvSpPr/>
          <p:nvPr/>
        </p:nvSpPr>
        <p:spPr>
          <a:xfrm>
            <a:off x="554565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6" name="Shape 2954"/>
          <p:cNvSpPr/>
          <p:nvPr/>
        </p:nvSpPr>
        <p:spPr>
          <a:xfrm>
            <a:off x="571390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7" name="Shape 2955"/>
          <p:cNvSpPr/>
          <p:nvPr/>
        </p:nvSpPr>
        <p:spPr>
          <a:xfrm>
            <a:off x="58821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8" name="Shape 2956"/>
          <p:cNvSpPr/>
          <p:nvPr/>
        </p:nvSpPr>
        <p:spPr>
          <a:xfrm>
            <a:off x="605040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9" name="Shape 2957"/>
          <p:cNvSpPr/>
          <p:nvPr/>
        </p:nvSpPr>
        <p:spPr>
          <a:xfrm>
            <a:off x="62186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0" name="Shape 2958"/>
          <p:cNvSpPr/>
          <p:nvPr/>
        </p:nvSpPr>
        <p:spPr>
          <a:xfrm>
            <a:off x="638690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1" name="Shape 2959"/>
          <p:cNvSpPr/>
          <p:nvPr/>
        </p:nvSpPr>
        <p:spPr>
          <a:xfrm>
            <a:off x="655515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2" name="Shape 2960"/>
          <p:cNvSpPr/>
          <p:nvPr/>
        </p:nvSpPr>
        <p:spPr>
          <a:xfrm>
            <a:off x="67234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3" name="Shape 2961"/>
          <p:cNvSpPr/>
          <p:nvPr/>
        </p:nvSpPr>
        <p:spPr>
          <a:xfrm>
            <a:off x="689165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4" name="Shape 2962"/>
          <p:cNvSpPr/>
          <p:nvPr/>
        </p:nvSpPr>
        <p:spPr>
          <a:xfrm>
            <a:off x="70599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5" name="Shape 2963"/>
          <p:cNvSpPr/>
          <p:nvPr/>
        </p:nvSpPr>
        <p:spPr>
          <a:xfrm>
            <a:off x="722814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6" name="Shape 2964"/>
          <p:cNvSpPr/>
          <p:nvPr/>
        </p:nvSpPr>
        <p:spPr>
          <a:xfrm>
            <a:off x="739639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7" name="Shape 2965"/>
          <p:cNvSpPr/>
          <p:nvPr/>
        </p:nvSpPr>
        <p:spPr>
          <a:xfrm>
            <a:off x="75646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8" name="Shape 2966"/>
          <p:cNvSpPr/>
          <p:nvPr/>
        </p:nvSpPr>
        <p:spPr>
          <a:xfrm>
            <a:off x="773289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9" name="Shape 2967"/>
          <p:cNvSpPr/>
          <p:nvPr/>
        </p:nvSpPr>
        <p:spPr>
          <a:xfrm>
            <a:off x="79011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0" name="Shape 2968"/>
          <p:cNvSpPr/>
          <p:nvPr/>
        </p:nvSpPr>
        <p:spPr>
          <a:xfrm>
            <a:off x="806939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1" name="Shape 2969"/>
          <p:cNvSpPr/>
          <p:nvPr/>
        </p:nvSpPr>
        <p:spPr>
          <a:xfrm>
            <a:off x="823764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2" name="Shape 2970"/>
          <p:cNvSpPr/>
          <p:nvPr/>
        </p:nvSpPr>
        <p:spPr>
          <a:xfrm>
            <a:off x="84058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3" name="Shape 2971"/>
          <p:cNvSpPr/>
          <p:nvPr/>
        </p:nvSpPr>
        <p:spPr>
          <a:xfrm>
            <a:off x="857414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4" name="Shape 2972"/>
          <p:cNvSpPr/>
          <p:nvPr/>
        </p:nvSpPr>
        <p:spPr>
          <a:xfrm>
            <a:off x="87423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5" name="Shape 2973"/>
          <p:cNvSpPr/>
          <p:nvPr/>
        </p:nvSpPr>
        <p:spPr>
          <a:xfrm>
            <a:off x="891064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6" name="Shape 2974"/>
          <p:cNvSpPr/>
          <p:nvPr/>
        </p:nvSpPr>
        <p:spPr>
          <a:xfrm>
            <a:off x="907889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7" name="Shape 2975"/>
          <p:cNvSpPr/>
          <p:nvPr/>
        </p:nvSpPr>
        <p:spPr>
          <a:xfrm>
            <a:off x="92471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8" name="Shape 2976"/>
          <p:cNvSpPr/>
          <p:nvPr/>
        </p:nvSpPr>
        <p:spPr>
          <a:xfrm>
            <a:off x="941539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9" name="Shape 2977"/>
          <p:cNvSpPr/>
          <p:nvPr/>
        </p:nvSpPr>
        <p:spPr>
          <a:xfrm>
            <a:off x="95836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0" name="Shape 2978"/>
          <p:cNvSpPr/>
          <p:nvPr/>
        </p:nvSpPr>
        <p:spPr>
          <a:xfrm>
            <a:off x="975189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1" name="Shape 2979"/>
          <p:cNvSpPr/>
          <p:nvPr/>
        </p:nvSpPr>
        <p:spPr>
          <a:xfrm>
            <a:off x="992014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2" name="Shape 2980"/>
          <p:cNvSpPr/>
          <p:nvPr/>
        </p:nvSpPr>
        <p:spPr>
          <a:xfrm>
            <a:off x="100883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3" name="Shape 2981"/>
          <p:cNvSpPr/>
          <p:nvPr/>
        </p:nvSpPr>
        <p:spPr>
          <a:xfrm>
            <a:off x="1025664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4" name="Shape 2982"/>
          <p:cNvSpPr/>
          <p:nvPr/>
        </p:nvSpPr>
        <p:spPr>
          <a:xfrm>
            <a:off x="104248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5" name="Shape 2983"/>
          <p:cNvSpPr/>
          <p:nvPr/>
        </p:nvSpPr>
        <p:spPr>
          <a:xfrm>
            <a:off x="1059314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6" name="Shape 2984"/>
          <p:cNvSpPr/>
          <p:nvPr/>
        </p:nvSpPr>
        <p:spPr>
          <a:xfrm>
            <a:off x="1076139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7" name="Shape 2985"/>
          <p:cNvSpPr/>
          <p:nvPr/>
        </p:nvSpPr>
        <p:spPr>
          <a:xfrm>
            <a:off x="109296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8" name="Shape 2986"/>
          <p:cNvSpPr/>
          <p:nvPr/>
        </p:nvSpPr>
        <p:spPr>
          <a:xfrm>
            <a:off x="1109789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9" name="Shape 2987"/>
          <p:cNvSpPr/>
          <p:nvPr/>
        </p:nvSpPr>
        <p:spPr>
          <a:xfrm>
            <a:off x="112661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0" name="Shape 2988"/>
          <p:cNvSpPr/>
          <p:nvPr/>
        </p:nvSpPr>
        <p:spPr>
          <a:xfrm>
            <a:off x="1143438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1" name="Shape 2989"/>
          <p:cNvSpPr/>
          <p:nvPr/>
        </p:nvSpPr>
        <p:spPr>
          <a:xfrm>
            <a:off x="1160263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2" name="Shape 2990"/>
          <p:cNvSpPr/>
          <p:nvPr/>
        </p:nvSpPr>
        <p:spPr>
          <a:xfrm>
            <a:off x="117708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3" name="Shape 2991"/>
          <p:cNvSpPr/>
          <p:nvPr/>
        </p:nvSpPr>
        <p:spPr>
          <a:xfrm>
            <a:off x="1193913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4" name="Shape 2992"/>
          <p:cNvSpPr/>
          <p:nvPr/>
        </p:nvSpPr>
        <p:spPr>
          <a:xfrm>
            <a:off x="121073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5" name="Text 2993"/>
          <p:cNvSpPr/>
          <p:nvPr/>
        </p:nvSpPr>
        <p:spPr>
          <a:xfrm>
            <a:off x="7071055" y="4014216"/>
            <a:ext cx="521208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23400" b="1" spc="-500" kern="0" dirty="0">
                <a:solidFill>
                  <a:srgbClr val="D2DAD3">
                    <a:alpha val="55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14</a:t>
            </a:r>
            <a:endParaRPr lang="en-US" sz="23400" dirty="0"/>
          </a:p>
        </p:txBody>
      </p:sp>
      <p:sp>
        <p:nvSpPr>
          <p:cNvPr id="2996" name="Text 2994"/>
          <p:cNvSpPr/>
          <p:nvPr/>
        </p:nvSpPr>
        <p:spPr>
          <a:xfrm>
            <a:off x="457200" y="164592"/>
            <a:ext cx="963137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200" kern="0" dirty="0">
                <a:solidFill>
                  <a:srgbClr val="07100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</a:t>
            </a:r>
            <a:endParaRPr lang="en-US" sz="800" dirty="0"/>
          </a:p>
        </p:txBody>
      </p:sp>
      <p:sp>
        <p:nvSpPr>
          <p:cNvPr id="2997" name="Shape 2995"/>
          <p:cNvSpPr/>
          <p:nvPr/>
        </p:nvSpPr>
        <p:spPr>
          <a:xfrm>
            <a:off x="457200" y="6428232"/>
            <a:ext cx="11277295" cy="10973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2998" name="Text 2996"/>
          <p:cNvSpPr/>
          <p:nvPr/>
        </p:nvSpPr>
        <p:spPr>
          <a:xfrm>
            <a:off x="457200" y="6473952"/>
            <a:ext cx="5486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00682A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14 · Let's Connect</a:t>
            </a:r>
            <a:endParaRPr lang="en-US" sz="800" dirty="0"/>
          </a:p>
        </p:txBody>
      </p:sp>
      <p:sp>
        <p:nvSpPr>
          <p:cNvPr id="2999" name="Text 2997"/>
          <p:cNvSpPr/>
          <p:nvPr/>
        </p:nvSpPr>
        <p:spPr>
          <a:xfrm>
            <a:off x="6126480" y="6473952"/>
            <a:ext cx="5608015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· CONTACT</a:t>
            </a:r>
            <a:endParaRPr lang="en-US" sz="800" dirty="0"/>
          </a:p>
        </p:txBody>
      </p:sp>
      <p:sp>
        <p:nvSpPr>
          <p:cNvPr id="3000" name="Text 2998"/>
          <p:cNvSpPr/>
          <p:nvPr/>
        </p:nvSpPr>
        <p:spPr>
          <a:xfrm>
            <a:off x="10820095" y="164592"/>
            <a:ext cx="914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14 / 14</a:t>
            </a:r>
            <a:endParaRPr lang="en-US" sz="800" dirty="0"/>
          </a:p>
        </p:txBody>
      </p:sp>
      <p:sp>
        <p:nvSpPr>
          <p:cNvPr id="3001" name="Text 2999"/>
          <p:cNvSpPr/>
          <p:nvPr/>
        </p:nvSpPr>
        <p:spPr>
          <a:xfrm>
            <a:off x="457200" y="539496"/>
            <a:ext cx="11277295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0000"/>
              </a:lnSpc>
              <a:buNone/>
            </a:pPr>
            <a:r>
              <a:rPr lang="en-US" sz="2800" b="1" spc="-5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Direct line to our export team</a:t>
            </a:r>
            <a:endParaRPr lang="en-US" sz="2800" dirty="0"/>
          </a:p>
        </p:txBody>
      </p:sp>
      <p:sp>
        <p:nvSpPr>
          <p:cNvPr id="3002" name="Shape 3000"/>
          <p:cNvSpPr/>
          <p:nvPr/>
        </p:nvSpPr>
        <p:spPr>
          <a:xfrm>
            <a:off x="457200" y="2011680"/>
            <a:ext cx="5501488" cy="4279392"/>
          </a:xfrm>
          <a:prstGeom prst="roundRect">
            <a:avLst>
              <a:gd name="adj" fmla="val 2137"/>
            </a:avLst>
          </a:prstGeom>
          <a:solidFill>
            <a:srgbClr val="F9FBF9"/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03" name="Shape 3001"/>
          <p:cNvSpPr/>
          <p:nvPr/>
        </p:nvSpPr>
        <p:spPr>
          <a:xfrm>
            <a:off x="457200" y="2148840"/>
            <a:ext cx="45720" cy="4005072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04" name="Text 3002"/>
          <p:cNvSpPr/>
          <p:nvPr/>
        </p:nvSpPr>
        <p:spPr>
          <a:xfrm>
            <a:off x="822960" y="2377440"/>
            <a:ext cx="4861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spc="250" kern="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EXPORT TEAM</a:t>
            </a:r>
            <a:endParaRPr lang="en-US" sz="1000" dirty="0"/>
          </a:p>
        </p:txBody>
      </p:sp>
      <p:sp>
        <p:nvSpPr>
          <p:cNvPr id="3005" name="Text 3003"/>
          <p:cNvSpPr/>
          <p:nvPr/>
        </p:nvSpPr>
        <p:spPr>
          <a:xfrm>
            <a:off x="822960" y="2852928"/>
            <a:ext cx="4861408" cy="8046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3400" b="1" spc="-5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Jangpyo Lee</a:t>
            </a:r>
            <a:endParaRPr lang="en-US" sz="3400" dirty="0"/>
          </a:p>
        </p:txBody>
      </p:sp>
      <p:sp>
        <p:nvSpPr>
          <p:cNvPr id="3006" name="Shape 3004"/>
          <p:cNvSpPr/>
          <p:nvPr/>
        </p:nvSpPr>
        <p:spPr>
          <a:xfrm>
            <a:off x="822960" y="4608576"/>
            <a:ext cx="402336" cy="402336"/>
          </a:xfrm>
          <a:prstGeom prst="roundRect">
            <a:avLst>
              <a:gd name="adj" fmla="val 15909"/>
            </a:avLst>
          </a:prstGeom>
          <a:solidFill>
            <a:srgbClr val="065F46"/>
          </a:solidFill>
          <a:ln/>
        </p:spPr>
      </p:sp>
      <p:sp>
        <p:nvSpPr>
          <p:cNvPr id="3007" name="Text 3005"/>
          <p:cNvSpPr/>
          <p:nvPr/>
        </p:nvSpPr>
        <p:spPr>
          <a:xfrm>
            <a:off x="822960" y="4608576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✉</a:t>
            </a:r>
            <a:endParaRPr lang="en-US" sz="1600" dirty="0"/>
          </a:p>
        </p:txBody>
      </p:sp>
      <p:sp>
        <p:nvSpPr>
          <p:cNvPr id="3008" name="Text 3006"/>
          <p:cNvSpPr/>
          <p:nvPr/>
        </p:nvSpPr>
        <p:spPr>
          <a:xfrm>
            <a:off x="1444752" y="4608576"/>
            <a:ext cx="423961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jeff.incorp@gmail.com</a:t>
            </a:r>
            <a:endParaRPr lang="en-US" sz="1500" dirty="0"/>
          </a:p>
        </p:txBody>
      </p:sp>
      <p:sp>
        <p:nvSpPr>
          <p:cNvPr id="3009" name="Shape 3007"/>
          <p:cNvSpPr/>
          <p:nvPr/>
        </p:nvSpPr>
        <p:spPr>
          <a:xfrm>
            <a:off x="822960" y="5303520"/>
            <a:ext cx="402336" cy="402336"/>
          </a:xfrm>
          <a:prstGeom prst="roundRect">
            <a:avLst>
              <a:gd name="adj" fmla="val 15909"/>
            </a:avLst>
          </a:prstGeom>
          <a:solidFill>
            <a:srgbClr val="065F46"/>
          </a:solidFill>
          <a:ln/>
        </p:spPr>
      </p:sp>
      <p:sp>
        <p:nvSpPr>
          <p:cNvPr id="3010" name="Text 3008"/>
          <p:cNvSpPr/>
          <p:nvPr/>
        </p:nvSpPr>
        <p:spPr>
          <a:xfrm>
            <a:off x="822960" y="5303520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☎</a:t>
            </a:r>
            <a:endParaRPr lang="en-US" sz="1600" dirty="0"/>
          </a:p>
        </p:txBody>
      </p:sp>
      <p:sp>
        <p:nvSpPr>
          <p:cNvPr id="3011" name="Text 3009"/>
          <p:cNvSpPr/>
          <p:nvPr/>
        </p:nvSpPr>
        <p:spPr>
          <a:xfrm>
            <a:off x="1444752" y="5303520"/>
            <a:ext cx="423961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010-3600-9535</a:t>
            </a:r>
            <a:endParaRPr lang="en-US" sz="1500" dirty="0"/>
          </a:p>
        </p:txBody>
      </p:sp>
      <p:sp>
        <p:nvSpPr>
          <p:cNvPr id="3012" name="Shape 3010"/>
          <p:cNvSpPr/>
          <p:nvPr/>
        </p:nvSpPr>
        <p:spPr>
          <a:xfrm>
            <a:off x="6233008" y="2011680"/>
            <a:ext cx="5501488" cy="4279392"/>
          </a:xfrm>
          <a:prstGeom prst="roundRect">
            <a:avLst>
              <a:gd name="adj" fmla="val 2137"/>
            </a:avLst>
          </a:prstGeom>
          <a:solidFill>
            <a:srgbClr val="F2F6F3"/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13" name="Text 3011"/>
          <p:cNvSpPr/>
          <p:nvPr/>
        </p:nvSpPr>
        <p:spPr>
          <a:xfrm>
            <a:off x="6598768" y="2377440"/>
            <a:ext cx="4861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spc="250" kern="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COMPANY</a:t>
            </a:r>
            <a:endParaRPr lang="en-US" sz="1000" dirty="0"/>
          </a:p>
        </p:txBody>
      </p:sp>
      <p:sp>
        <p:nvSpPr>
          <p:cNvPr id="3014" name="Text 3012"/>
          <p:cNvSpPr/>
          <p:nvPr/>
        </p:nvSpPr>
        <p:spPr>
          <a:xfrm>
            <a:off x="6598768" y="2926080"/>
            <a:ext cx="486140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HEADQUARTERS</a:t>
            </a:r>
            <a:endParaRPr lang="en-US" sz="900" dirty="0"/>
          </a:p>
        </p:txBody>
      </p:sp>
      <p:sp>
        <p:nvSpPr>
          <p:cNvPr id="3015" name="Text 3013"/>
          <p:cNvSpPr/>
          <p:nvPr/>
        </p:nvSpPr>
        <p:spPr>
          <a:xfrm>
            <a:off x="6598768" y="3200400"/>
            <a:ext cx="4861408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35000"/>
              </a:lnSpc>
              <a:buNone/>
            </a:pPr>
            <a:r>
              <a:rPr lang="en-US" sz="15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Sinwol 4-dong, Yangcheon-gu, Seoul, South Korea</a:t>
            </a:r>
            <a:endParaRPr lang="en-US" sz="1500" dirty="0"/>
          </a:p>
        </p:txBody>
      </p:sp>
      <p:sp>
        <p:nvSpPr>
          <p:cNvPr id="3016" name="Text 3014"/>
          <p:cNvSpPr/>
          <p:nvPr/>
        </p:nvSpPr>
        <p:spPr>
          <a:xfrm>
            <a:off x="6598768" y="4096512"/>
            <a:ext cx="486140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WEBSITE</a:t>
            </a:r>
            <a:endParaRPr lang="en-US" sz="900" dirty="0"/>
          </a:p>
        </p:txBody>
      </p:sp>
      <p:sp>
        <p:nvSpPr>
          <p:cNvPr id="3017" name="Text 3015"/>
          <p:cNvSpPr/>
          <p:nvPr/>
        </p:nvSpPr>
        <p:spPr>
          <a:xfrm>
            <a:off x="6598768" y="4370832"/>
            <a:ext cx="486140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65F4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https://www.itos-materials.com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9F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658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" name="Shape 1"/>
          <p:cNvSpPr/>
          <p:nvPr/>
        </p:nvSpPr>
        <p:spPr>
          <a:xfrm>
            <a:off x="16166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" name="Shape 2"/>
          <p:cNvSpPr/>
          <p:nvPr/>
        </p:nvSpPr>
        <p:spPr>
          <a:xfrm>
            <a:off x="32991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" name="Shape 3"/>
          <p:cNvSpPr/>
          <p:nvPr/>
        </p:nvSpPr>
        <p:spPr>
          <a:xfrm>
            <a:off x="49816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" name="Shape 4"/>
          <p:cNvSpPr/>
          <p:nvPr/>
        </p:nvSpPr>
        <p:spPr>
          <a:xfrm>
            <a:off x="66641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" name="Shape 5"/>
          <p:cNvSpPr/>
          <p:nvPr/>
        </p:nvSpPr>
        <p:spPr>
          <a:xfrm>
            <a:off x="8346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" name="Shape 6"/>
          <p:cNvSpPr/>
          <p:nvPr/>
        </p:nvSpPr>
        <p:spPr>
          <a:xfrm>
            <a:off x="100291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" name="Shape 7"/>
          <p:cNvSpPr/>
          <p:nvPr/>
        </p:nvSpPr>
        <p:spPr>
          <a:xfrm>
            <a:off x="11711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" name="Shape 8"/>
          <p:cNvSpPr/>
          <p:nvPr/>
        </p:nvSpPr>
        <p:spPr>
          <a:xfrm>
            <a:off x="133941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" name="Shape 9"/>
          <p:cNvSpPr/>
          <p:nvPr/>
        </p:nvSpPr>
        <p:spPr>
          <a:xfrm>
            <a:off x="150766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" name="Shape 10"/>
          <p:cNvSpPr/>
          <p:nvPr/>
        </p:nvSpPr>
        <p:spPr>
          <a:xfrm>
            <a:off x="16759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" name="Shape 11"/>
          <p:cNvSpPr/>
          <p:nvPr/>
        </p:nvSpPr>
        <p:spPr>
          <a:xfrm>
            <a:off x="184416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" name="Shape 12"/>
          <p:cNvSpPr/>
          <p:nvPr/>
        </p:nvSpPr>
        <p:spPr>
          <a:xfrm>
            <a:off x="20124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" name="Shape 13"/>
          <p:cNvSpPr/>
          <p:nvPr/>
        </p:nvSpPr>
        <p:spPr>
          <a:xfrm>
            <a:off x="218066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" name="Shape 14"/>
          <p:cNvSpPr/>
          <p:nvPr/>
        </p:nvSpPr>
        <p:spPr>
          <a:xfrm>
            <a:off x="234891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" name="Shape 15"/>
          <p:cNvSpPr/>
          <p:nvPr/>
        </p:nvSpPr>
        <p:spPr>
          <a:xfrm>
            <a:off x="25171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" name="Shape 16"/>
          <p:cNvSpPr/>
          <p:nvPr/>
        </p:nvSpPr>
        <p:spPr>
          <a:xfrm>
            <a:off x="268541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" name="Shape 17"/>
          <p:cNvSpPr/>
          <p:nvPr/>
        </p:nvSpPr>
        <p:spPr>
          <a:xfrm>
            <a:off x="28536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" name="Shape 18"/>
          <p:cNvSpPr/>
          <p:nvPr/>
        </p:nvSpPr>
        <p:spPr>
          <a:xfrm>
            <a:off x="302190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" name="Shape 19"/>
          <p:cNvSpPr/>
          <p:nvPr/>
        </p:nvSpPr>
        <p:spPr>
          <a:xfrm>
            <a:off x="319015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" name="Shape 20"/>
          <p:cNvSpPr/>
          <p:nvPr/>
        </p:nvSpPr>
        <p:spPr>
          <a:xfrm>
            <a:off x="33584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" name="Shape 21"/>
          <p:cNvSpPr/>
          <p:nvPr/>
        </p:nvSpPr>
        <p:spPr>
          <a:xfrm>
            <a:off x="352665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" name="Shape 22"/>
          <p:cNvSpPr/>
          <p:nvPr/>
        </p:nvSpPr>
        <p:spPr>
          <a:xfrm>
            <a:off x="36949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" name="Shape 23"/>
          <p:cNvSpPr/>
          <p:nvPr/>
        </p:nvSpPr>
        <p:spPr>
          <a:xfrm>
            <a:off x="386315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" name="Shape 24"/>
          <p:cNvSpPr/>
          <p:nvPr/>
        </p:nvSpPr>
        <p:spPr>
          <a:xfrm>
            <a:off x="403140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" name="Shape 25"/>
          <p:cNvSpPr/>
          <p:nvPr/>
        </p:nvSpPr>
        <p:spPr>
          <a:xfrm>
            <a:off x="41996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" name="Shape 26"/>
          <p:cNvSpPr/>
          <p:nvPr/>
        </p:nvSpPr>
        <p:spPr>
          <a:xfrm>
            <a:off x="436790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" name="Shape 27"/>
          <p:cNvSpPr/>
          <p:nvPr/>
        </p:nvSpPr>
        <p:spPr>
          <a:xfrm>
            <a:off x="45361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" name="Shape 28"/>
          <p:cNvSpPr/>
          <p:nvPr/>
        </p:nvSpPr>
        <p:spPr>
          <a:xfrm>
            <a:off x="470440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" name="Shape 29"/>
          <p:cNvSpPr/>
          <p:nvPr/>
        </p:nvSpPr>
        <p:spPr>
          <a:xfrm>
            <a:off x="487265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" name="Shape 30"/>
          <p:cNvSpPr/>
          <p:nvPr/>
        </p:nvSpPr>
        <p:spPr>
          <a:xfrm>
            <a:off x="50409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" name="Shape 31"/>
          <p:cNvSpPr/>
          <p:nvPr/>
        </p:nvSpPr>
        <p:spPr>
          <a:xfrm>
            <a:off x="520915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" name="Shape 32"/>
          <p:cNvSpPr/>
          <p:nvPr/>
        </p:nvSpPr>
        <p:spPr>
          <a:xfrm>
            <a:off x="53774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" name="Shape 33"/>
          <p:cNvSpPr/>
          <p:nvPr/>
        </p:nvSpPr>
        <p:spPr>
          <a:xfrm>
            <a:off x="554565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" name="Shape 34"/>
          <p:cNvSpPr/>
          <p:nvPr/>
        </p:nvSpPr>
        <p:spPr>
          <a:xfrm>
            <a:off x="571390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" name="Shape 35"/>
          <p:cNvSpPr/>
          <p:nvPr/>
        </p:nvSpPr>
        <p:spPr>
          <a:xfrm>
            <a:off x="58821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" name="Shape 36"/>
          <p:cNvSpPr/>
          <p:nvPr/>
        </p:nvSpPr>
        <p:spPr>
          <a:xfrm>
            <a:off x="605040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" name="Shape 37"/>
          <p:cNvSpPr/>
          <p:nvPr/>
        </p:nvSpPr>
        <p:spPr>
          <a:xfrm>
            <a:off x="62186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" name="Shape 38"/>
          <p:cNvSpPr/>
          <p:nvPr/>
        </p:nvSpPr>
        <p:spPr>
          <a:xfrm>
            <a:off x="638690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" name="Shape 39"/>
          <p:cNvSpPr/>
          <p:nvPr/>
        </p:nvSpPr>
        <p:spPr>
          <a:xfrm>
            <a:off x="655515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" name="Shape 40"/>
          <p:cNvSpPr/>
          <p:nvPr/>
        </p:nvSpPr>
        <p:spPr>
          <a:xfrm>
            <a:off x="67234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" name="Shape 41"/>
          <p:cNvSpPr/>
          <p:nvPr/>
        </p:nvSpPr>
        <p:spPr>
          <a:xfrm>
            <a:off x="689165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" name="Shape 42"/>
          <p:cNvSpPr/>
          <p:nvPr/>
        </p:nvSpPr>
        <p:spPr>
          <a:xfrm>
            <a:off x="70599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" name="Shape 43"/>
          <p:cNvSpPr/>
          <p:nvPr/>
        </p:nvSpPr>
        <p:spPr>
          <a:xfrm>
            <a:off x="722814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" name="Shape 44"/>
          <p:cNvSpPr/>
          <p:nvPr/>
        </p:nvSpPr>
        <p:spPr>
          <a:xfrm>
            <a:off x="739639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" name="Shape 45"/>
          <p:cNvSpPr/>
          <p:nvPr/>
        </p:nvSpPr>
        <p:spPr>
          <a:xfrm>
            <a:off x="75646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" name="Shape 46"/>
          <p:cNvSpPr/>
          <p:nvPr/>
        </p:nvSpPr>
        <p:spPr>
          <a:xfrm>
            <a:off x="773289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" name="Shape 47"/>
          <p:cNvSpPr/>
          <p:nvPr/>
        </p:nvSpPr>
        <p:spPr>
          <a:xfrm>
            <a:off x="79011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" name="Shape 48"/>
          <p:cNvSpPr/>
          <p:nvPr/>
        </p:nvSpPr>
        <p:spPr>
          <a:xfrm>
            <a:off x="806939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" name="Shape 49"/>
          <p:cNvSpPr/>
          <p:nvPr/>
        </p:nvSpPr>
        <p:spPr>
          <a:xfrm>
            <a:off x="823764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" name="Shape 50"/>
          <p:cNvSpPr/>
          <p:nvPr/>
        </p:nvSpPr>
        <p:spPr>
          <a:xfrm>
            <a:off x="84058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" name="Shape 51"/>
          <p:cNvSpPr/>
          <p:nvPr/>
        </p:nvSpPr>
        <p:spPr>
          <a:xfrm>
            <a:off x="857414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" name="Shape 52"/>
          <p:cNvSpPr/>
          <p:nvPr/>
        </p:nvSpPr>
        <p:spPr>
          <a:xfrm>
            <a:off x="87423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" name="Shape 53"/>
          <p:cNvSpPr/>
          <p:nvPr/>
        </p:nvSpPr>
        <p:spPr>
          <a:xfrm>
            <a:off x="891064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" name="Shape 54"/>
          <p:cNvSpPr/>
          <p:nvPr/>
        </p:nvSpPr>
        <p:spPr>
          <a:xfrm>
            <a:off x="907889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" name="Shape 55"/>
          <p:cNvSpPr/>
          <p:nvPr/>
        </p:nvSpPr>
        <p:spPr>
          <a:xfrm>
            <a:off x="92471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" name="Shape 56"/>
          <p:cNvSpPr/>
          <p:nvPr/>
        </p:nvSpPr>
        <p:spPr>
          <a:xfrm>
            <a:off x="941539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" name="Shape 57"/>
          <p:cNvSpPr/>
          <p:nvPr/>
        </p:nvSpPr>
        <p:spPr>
          <a:xfrm>
            <a:off x="95836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" name="Shape 58"/>
          <p:cNvSpPr/>
          <p:nvPr/>
        </p:nvSpPr>
        <p:spPr>
          <a:xfrm>
            <a:off x="975189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" name="Shape 59"/>
          <p:cNvSpPr/>
          <p:nvPr/>
        </p:nvSpPr>
        <p:spPr>
          <a:xfrm>
            <a:off x="992014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" name="Shape 60"/>
          <p:cNvSpPr/>
          <p:nvPr/>
        </p:nvSpPr>
        <p:spPr>
          <a:xfrm>
            <a:off x="100883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" name="Shape 61"/>
          <p:cNvSpPr/>
          <p:nvPr/>
        </p:nvSpPr>
        <p:spPr>
          <a:xfrm>
            <a:off x="1025664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" name="Shape 62"/>
          <p:cNvSpPr/>
          <p:nvPr/>
        </p:nvSpPr>
        <p:spPr>
          <a:xfrm>
            <a:off x="104248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" name="Shape 63"/>
          <p:cNvSpPr/>
          <p:nvPr/>
        </p:nvSpPr>
        <p:spPr>
          <a:xfrm>
            <a:off x="1059314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" name="Shape 64"/>
          <p:cNvSpPr/>
          <p:nvPr/>
        </p:nvSpPr>
        <p:spPr>
          <a:xfrm>
            <a:off x="1076139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" name="Shape 65"/>
          <p:cNvSpPr/>
          <p:nvPr/>
        </p:nvSpPr>
        <p:spPr>
          <a:xfrm>
            <a:off x="109296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" name="Shape 66"/>
          <p:cNvSpPr/>
          <p:nvPr/>
        </p:nvSpPr>
        <p:spPr>
          <a:xfrm>
            <a:off x="1109789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" name="Shape 67"/>
          <p:cNvSpPr/>
          <p:nvPr/>
        </p:nvSpPr>
        <p:spPr>
          <a:xfrm>
            <a:off x="112661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" name="Shape 68"/>
          <p:cNvSpPr/>
          <p:nvPr/>
        </p:nvSpPr>
        <p:spPr>
          <a:xfrm>
            <a:off x="1143438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" name="Shape 69"/>
          <p:cNvSpPr/>
          <p:nvPr/>
        </p:nvSpPr>
        <p:spPr>
          <a:xfrm>
            <a:off x="1160263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" name="Shape 70"/>
          <p:cNvSpPr/>
          <p:nvPr/>
        </p:nvSpPr>
        <p:spPr>
          <a:xfrm>
            <a:off x="117708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" name="Shape 71"/>
          <p:cNvSpPr/>
          <p:nvPr/>
        </p:nvSpPr>
        <p:spPr>
          <a:xfrm>
            <a:off x="1193913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" name="Shape 72"/>
          <p:cNvSpPr/>
          <p:nvPr/>
        </p:nvSpPr>
        <p:spPr>
          <a:xfrm>
            <a:off x="121073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" name="Shape 73"/>
          <p:cNvSpPr/>
          <p:nvPr/>
        </p:nvSpPr>
        <p:spPr>
          <a:xfrm>
            <a:off x="-658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" name="Shape 74"/>
          <p:cNvSpPr/>
          <p:nvPr/>
        </p:nvSpPr>
        <p:spPr>
          <a:xfrm>
            <a:off x="16166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" name="Shape 75"/>
          <p:cNvSpPr/>
          <p:nvPr/>
        </p:nvSpPr>
        <p:spPr>
          <a:xfrm>
            <a:off x="32991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" name="Shape 76"/>
          <p:cNvSpPr/>
          <p:nvPr/>
        </p:nvSpPr>
        <p:spPr>
          <a:xfrm>
            <a:off x="49816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" name="Shape 77"/>
          <p:cNvSpPr/>
          <p:nvPr/>
        </p:nvSpPr>
        <p:spPr>
          <a:xfrm>
            <a:off x="66641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" name="Shape 78"/>
          <p:cNvSpPr/>
          <p:nvPr/>
        </p:nvSpPr>
        <p:spPr>
          <a:xfrm>
            <a:off x="8346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" name="Shape 79"/>
          <p:cNvSpPr/>
          <p:nvPr/>
        </p:nvSpPr>
        <p:spPr>
          <a:xfrm>
            <a:off x="100291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" name="Shape 80"/>
          <p:cNvSpPr/>
          <p:nvPr/>
        </p:nvSpPr>
        <p:spPr>
          <a:xfrm>
            <a:off x="11711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" name="Shape 81"/>
          <p:cNvSpPr/>
          <p:nvPr/>
        </p:nvSpPr>
        <p:spPr>
          <a:xfrm>
            <a:off x="133941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" name="Shape 82"/>
          <p:cNvSpPr/>
          <p:nvPr/>
        </p:nvSpPr>
        <p:spPr>
          <a:xfrm>
            <a:off x="150766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" name="Shape 83"/>
          <p:cNvSpPr/>
          <p:nvPr/>
        </p:nvSpPr>
        <p:spPr>
          <a:xfrm>
            <a:off x="16759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" name="Shape 84"/>
          <p:cNvSpPr/>
          <p:nvPr/>
        </p:nvSpPr>
        <p:spPr>
          <a:xfrm>
            <a:off x="184416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" name="Shape 85"/>
          <p:cNvSpPr/>
          <p:nvPr/>
        </p:nvSpPr>
        <p:spPr>
          <a:xfrm>
            <a:off x="20124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" name="Shape 86"/>
          <p:cNvSpPr/>
          <p:nvPr/>
        </p:nvSpPr>
        <p:spPr>
          <a:xfrm>
            <a:off x="218066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" name="Shape 87"/>
          <p:cNvSpPr/>
          <p:nvPr/>
        </p:nvSpPr>
        <p:spPr>
          <a:xfrm>
            <a:off x="234891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" name="Shape 88"/>
          <p:cNvSpPr/>
          <p:nvPr/>
        </p:nvSpPr>
        <p:spPr>
          <a:xfrm>
            <a:off x="25171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" name="Shape 89"/>
          <p:cNvSpPr/>
          <p:nvPr/>
        </p:nvSpPr>
        <p:spPr>
          <a:xfrm>
            <a:off x="268541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" name="Shape 90"/>
          <p:cNvSpPr/>
          <p:nvPr/>
        </p:nvSpPr>
        <p:spPr>
          <a:xfrm>
            <a:off x="28536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" name="Shape 91"/>
          <p:cNvSpPr/>
          <p:nvPr/>
        </p:nvSpPr>
        <p:spPr>
          <a:xfrm>
            <a:off x="302190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" name="Shape 92"/>
          <p:cNvSpPr/>
          <p:nvPr/>
        </p:nvSpPr>
        <p:spPr>
          <a:xfrm>
            <a:off x="319015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" name="Shape 93"/>
          <p:cNvSpPr/>
          <p:nvPr/>
        </p:nvSpPr>
        <p:spPr>
          <a:xfrm>
            <a:off x="33584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" name="Shape 94"/>
          <p:cNvSpPr/>
          <p:nvPr/>
        </p:nvSpPr>
        <p:spPr>
          <a:xfrm>
            <a:off x="352665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" name="Shape 95"/>
          <p:cNvSpPr/>
          <p:nvPr/>
        </p:nvSpPr>
        <p:spPr>
          <a:xfrm>
            <a:off x="36949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" name="Shape 96"/>
          <p:cNvSpPr/>
          <p:nvPr/>
        </p:nvSpPr>
        <p:spPr>
          <a:xfrm>
            <a:off x="386315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" name="Shape 97"/>
          <p:cNvSpPr/>
          <p:nvPr/>
        </p:nvSpPr>
        <p:spPr>
          <a:xfrm>
            <a:off x="403140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" name="Shape 98"/>
          <p:cNvSpPr/>
          <p:nvPr/>
        </p:nvSpPr>
        <p:spPr>
          <a:xfrm>
            <a:off x="41996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" name="Shape 99"/>
          <p:cNvSpPr/>
          <p:nvPr/>
        </p:nvSpPr>
        <p:spPr>
          <a:xfrm>
            <a:off x="436790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" name="Shape 100"/>
          <p:cNvSpPr/>
          <p:nvPr/>
        </p:nvSpPr>
        <p:spPr>
          <a:xfrm>
            <a:off x="45361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" name="Shape 101"/>
          <p:cNvSpPr/>
          <p:nvPr/>
        </p:nvSpPr>
        <p:spPr>
          <a:xfrm>
            <a:off x="470440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" name="Shape 102"/>
          <p:cNvSpPr/>
          <p:nvPr/>
        </p:nvSpPr>
        <p:spPr>
          <a:xfrm>
            <a:off x="487265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" name="Shape 103"/>
          <p:cNvSpPr/>
          <p:nvPr/>
        </p:nvSpPr>
        <p:spPr>
          <a:xfrm>
            <a:off x="50409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" name="Shape 104"/>
          <p:cNvSpPr/>
          <p:nvPr/>
        </p:nvSpPr>
        <p:spPr>
          <a:xfrm>
            <a:off x="520915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" name="Shape 105"/>
          <p:cNvSpPr/>
          <p:nvPr/>
        </p:nvSpPr>
        <p:spPr>
          <a:xfrm>
            <a:off x="53774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" name="Shape 106"/>
          <p:cNvSpPr/>
          <p:nvPr/>
        </p:nvSpPr>
        <p:spPr>
          <a:xfrm>
            <a:off x="554565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" name="Shape 107"/>
          <p:cNvSpPr/>
          <p:nvPr/>
        </p:nvSpPr>
        <p:spPr>
          <a:xfrm>
            <a:off x="571390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" name="Shape 108"/>
          <p:cNvSpPr/>
          <p:nvPr/>
        </p:nvSpPr>
        <p:spPr>
          <a:xfrm>
            <a:off x="58821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" name="Shape 109"/>
          <p:cNvSpPr/>
          <p:nvPr/>
        </p:nvSpPr>
        <p:spPr>
          <a:xfrm>
            <a:off x="605040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" name="Shape 110"/>
          <p:cNvSpPr/>
          <p:nvPr/>
        </p:nvSpPr>
        <p:spPr>
          <a:xfrm>
            <a:off x="62186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" name="Shape 111"/>
          <p:cNvSpPr/>
          <p:nvPr/>
        </p:nvSpPr>
        <p:spPr>
          <a:xfrm>
            <a:off x="638690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" name="Shape 112"/>
          <p:cNvSpPr/>
          <p:nvPr/>
        </p:nvSpPr>
        <p:spPr>
          <a:xfrm>
            <a:off x="655515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" name="Shape 113"/>
          <p:cNvSpPr/>
          <p:nvPr/>
        </p:nvSpPr>
        <p:spPr>
          <a:xfrm>
            <a:off x="67234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" name="Shape 114"/>
          <p:cNvSpPr/>
          <p:nvPr/>
        </p:nvSpPr>
        <p:spPr>
          <a:xfrm>
            <a:off x="689165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" name="Shape 115"/>
          <p:cNvSpPr/>
          <p:nvPr/>
        </p:nvSpPr>
        <p:spPr>
          <a:xfrm>
            <a:off x="70599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" name="Shape 116"/>
          <p:cNvSpPr/>
          <p:nvPr/>
        </p:nvSpPr>
        <p:spPr>
          <a:xfrm>
            <a:off x="722814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" name="Shape 117"/>
          <p:cNvSpPr/>
          <p:nvPr/>
        </p:nvSpPr>
        <p:spPr>
          <a:xfrm>
            <a:off x="739639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" name="Shape 118"/>
          <p:cNvSpPr/>
          <p:nvPr/>
        </p:nvSpPr>
        <p:spPr>
          <a:xfrm>
            <a:off x="75646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" name="Shape 119"/>
          <p:cNvSpPr/>
          <p:nvPr/>
        </p:nvSpPr>
        <p:spPr>
          <a:xfrm>
            <a:off x="773289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" name="Shape 120"/>
          <p:cNvSpPr/>
          <p:nvPr/>
        </p:nvSpPr>
        <p:spPr>
          <a:xfrm>
            <a:off x="79011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" name="Shape 121"/>
          <p:cNvSpPr/>
          <p:nvPr/>
        </p:nvSpPr>
        <p:spPr>
          <a:xfrm>
            <a:off x="806939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" name="Shape 122"/>
          <p:cNvSpPr/>
          <p:nvPr/>
        </p:nvSpPr>
        <p:spPr>
          <a:xfrm>
            <a:off x="823764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" name="Shape 123"/>
          <p:cNvSpPr/>
          <p:nvPr/>
        </p:nvSpPr>
        <p:spPr>
          <a:xfrm>
            <a:off x="84058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" name="Shape 124"/>
          <p:cNvSpPr/>
          <p:nvPr/>
        </p:nvSpPr>
        <p:spPr>
          <a:xfrm>
            <a:off x="857414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" name="Shape 125"/>
          <p:cNvSpPr/>
          <p:nvPr/>
        </p:nvSpPr>
        <p:spPr>
          <a:xfrm>
            <a:off x="87423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" name="Shape 126"/>
          <p:cNvSpPr/>
          <p:nvPr/>
        </p:nvSpPr>
        <p:spPr>
          <a:xfrm>
            <a:off x="891064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" name="Shape 127"/>
          <p:cNvSpPr/>
          <p:nvPr/>
        </p:nvSpPr>
        <p:spPr>
          <a:xfrm>
            <a:off x="907889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" name="Shape 128"/>
          <p:cNvSpPr/>
          <p:nvPr/>
        </p:nvSpPr>
        <p:spPr>
          <a:xfrm>
            <a:off x="92471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" name="Shape 129"/>
          <p:cNvSpPr/>
          <p:nvPr/>
        </p:nvSpPr>
        <p:spPr>
          <a:xfrm>
            <a:off x="941539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" name="Shape 130"/>
          <p:cNvSpPr/>
          <p:nvPr/>
        </p:nvSpPr>
        <p:spPr>
          <a:xfrm>
            <a:off x="95836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" name="Shape 131"/>
          <p:cNvSpPr/>
          <p:nvPr/>
        </p:nvSpPr>
        <p:spPr>
          <a:xfrm>
            <a:off x="975189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" name="Shape 132"/>
          <p:cNvSpPr/>
          <p:nvPr/>
        </p:nvSpPr>
        <p:spPr>
          <a:xfrm>
            <a:off x="992014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" name="Shape 133"/>
          <p:cNvSpPr/>
          <p:nvPr/>
        </p:nvSpPr>
        <p:spPr>
          <a:xfrm>
            <a:off x="100883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" name="Shape 134"/>
          <p:cNvSpPr/>
          <p:nvPr/>
        </p:nvSpPr>
        <p:spPr>
          <a:xfrm>
            <a:off x="1025664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" name="Shape 135"/>
          <p:cNvSpPr/>
          <p:nvPr/>
        </p:nvSpPr>
        <p:spPr>
          <a:xfrm>
            <a:off x="104248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" name="Shape 136"/>
          <p:cNvSpPr/>
          <p:nvPr/>
        </p:nvSpPr>
        <p:spPr>
          <a:xfrm>
            <a:off x="1059314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" name="Shape 137"/>
          <p:cNvSpPr/>
          <p:nvPr/>
        </p:nvSpPr>
        <p:spPr>
          <a:xfrm>
            <a:off x="1076139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" name="Shape 138"/>
          <p:cNvSpPr/>
          <p:nvPr/>
        </p:nvSpPr>
        <p:spPr>
          <a:xfrm>
            <a:off x="109296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" name="Shape 139"/>
          <p:cNvSpPr/>
          <p:nvPr/>
        </p:nvSpPr>
        <p:spPr>
          <a:xfrm>
            <a:off x="1109789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" name="Shape 140"/>
          <p:cNvSpPr/>
          <p:nvPr/>
        </p:nvSpPr>
        <p:spPr>
          <a:xfrm>
            <a:off x="112661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" name="Shape 141"/>
          <p:cNvSpPr/>
          <p:nvPr/>
        </p:nvSpPr>
        <p:spPr>
          <a:xfrm>
            <a:off x="1143438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" name="Shape 142"/>
          <p:cNvSpPr/>
          <p:nvPr/>
        </p:nvSpPr>
        <p:spPr>
          <a:xfrm>
            <a:off x="1160263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" name="Shape 143"/>
          <p:cNvSpPr/>
          <p:nvPr/>
        </p:nvSpPr>
        <p:spPr>
          <a:xfrm>
            <a:off x="117708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" name="Shape 144"/>
          <p:cNvSpPr/>
          <p:nvPr/>
        </p:nvSpPr>
        <p:spPr>
          <a:xfrm>
            <a:off x="1193913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" name="Shape 145"/>
          <p:cNvSpPr/>
          <p:nvPr/>
        </p:nvSpPr>
        <p:spPr>
          <a:xfrm>
            <a:off x="121073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" name="Shape 146"/>
          <p:cNvSpPr/>
          <p:nvPr/>
        </p:nvSpPr>
        <p:spPr>
          <a:xfrm>
            <a:off x="-658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" name="Shape 147"/>
          <p:cNvSpPr/>
          <p:nvPr/>
        </p:nvSpPr>
        <p:spPr>
          <a:xfrm>
            <a:off x="16166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" name="Shape 148"/>
          <p:cNvSpPr/>
          <p:nvPr/>
        </p:nvSpPr>
        <p:spPr>
          <a:xfrm>
            <a:off x="32991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" name="Shape 149"/>
          <p:cNvSpPr/>
          <p:nvPr/>
        </p:nvSpPr>
        <p:spPr>
          <a:xfrm>
            <a:off x="49816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" name="Shape 150"/>
          <p:cNvSpPr/>
          <p:nvPr/>
        </p:nvSpPr>
        <p:spPr>
          <a:xfrm>
            <a:off x="66641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" name="Shape 151"/>
          <p:cNvSpPr/>
          <p:nvPr/>
        </p:nvSpPr>
        <p:spPr>
          <a:xfrm>
            <a:off x="8346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" name="Shape 152"/>
          <p:cNvSpPr/>
          <p:nvPr/>
        </p:nvSpPr>
        <p:spPr>
          <a:xfrm>
            <a:off x="100291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" name="Shape 153"/>
          <p:cNvSpPr/>
          <p:nvPr/>
        </p:nvSpPr>
        <p:spPr>
          <a:xfrm>
            <a:off x="11711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" name="Shape 154"/>
          <p:cNvSpPr/>
          <p:nvPr/>
        </p:nvSpPr>
        <p:spPr>
          <a:xfrm>
            <a:off x="133941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" name="Shape 155"/>
          <p:cNvSpPr/>
          <p:nvPr/>
        </p:nvSpPr>
        <p:spPr>
          <a:xfrm>
            <a:off x="150766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" name="Shape 156"/>
          <p:cNvSpPr/>
          <p:nvPr/>
        </p:nvSpPr>
        <p:spPr>
          <a:xfrm>
            <a:off x="16759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" name="Shape 157"/>
          <p:cNvSpPr/>
          <p:nvPr/>
        </p:nvSpPr>
        <p:spPr>
          <a:xfrm>
            <a:off x="184416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" name="Shape 158"/>
          <p:cNvSpPr/>
          <p:nvPr/>
        </p:nvSpPr>
        <p:spPr>
          <a:xfrm>
            <a:off x="20124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" name="Shape 159"/>
          <p:cNvSpPr/>
          <p:nvPr/>
        </p:nvSpPr>
        <p:spPr>
          <a:xfrm>
            <a:off x="218066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" name="Shape 160"/>
          <p:cNvSpPr/>
          <p:nvPr/>
        </p:nvSpPr>
        <p:spPr>
          <a:xfrm>
            <a:off x="234891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" name="Shape 161"/>
          <p:cNvSpPr/>
          <p:nvPr/>
        </p:nvSpPr>
        <p:spPr>
          <a:xfrm>
            <a:off x="25171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" name="Shape 162"/>
          <p:cNvSpPr/>
          <p:nvPr/>
        </p:nvSpPr>
        <p:spPr>
          <a:xfrm>
            <a:off x="268541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" name="Shape 163"/>
          <p:cNvSpPr/>
          <p:nvPr/>
        </p:nvSpPr>
        <p:spPr>
          <a:xfrm>
            <a:off x="28536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" name="Shape 164"/>
          <p:cNvSpPr/>
          <p:nvPr/>
        </p:nvSpPr>
        <p:spPr>
          <a:xfrm>
            <a:off x="302190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" name="Shape 165"/>
          <p:cNvSpPr/>
          <p:nvPr/>
        </p:nvSpPr>
        <p:spPr>
          <a:xfrm>
            <a:off x="319015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" name="Shape 166"/>
          <p:cNvSpPr/>
          <p:nvPr/>
        </p:nvSpPr>
        <p:spPr>
          <a:xfrm>
            <a:off x="33584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" name="Shape 167"/>
          <p:cNvSpPr/>
          <p:nvPr/>
        </p:nvSpPr>
        <p:spPr>
          <a:xfrm>
            <a:off x="352665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" name="Shape 168"/>
          <p:cNvSpPr/>
          <p:nvPr/>
        </p:nvSpPr>
        <p:spPr>
          <a:xfrm>
            <a:off x="36949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" name="Shape 169"/>
          <p:cNvSpPr/>
          <p:nvPr/>
        </p:nvSpPr>
        <p:spPr>
          <a:xfrm>
            <a:off x="386315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" name="Shape 170"/>
          <p:cNvSpPr/>
          <p:nvPr/>
        </p:nvSpPr>
        <p:spPr>
          <a:xfrm>
            <a:off x="403140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" name="Shape 171"/>
          <p:cNvSpPr/>
          <p:nvPr/>
        </p:nvSpPr>
        <p:spPr>
          <a:xfrm>
            <a:off x="41996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" name="Shape 172"/>
          <p:cNvSpPr/>
          <p:nvPr/>
        </p:nvSpPr>
        <p:spPr>
          <a:xfrm>
            <a:off x="436790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" name="Shape 173"/>
          <p:cNvSpPr/>
          <p:nvPr/>
        </p:nvSpPr>
        <p:spPr>
          <a:xfrm>
            <a:off x="45361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" name="Shape 174"/>
          <p:cNvSpPr/>
          <p:nvPr/>
        </p:nvSpPr>
        <p:spPr>
          <a:xfrm>
            <a:off x="470440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" name="Shape 175"/>
          <p:cNvSpPr/>
          <p:nvPr/>
        </p:nvSpPr>
        <p:spPr>
          <a:xfrm>
            <a:off x="487265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" name="Shape 176"/>
          <p:cNvSpPr/>
          <p:nvPr/>
        </p:nvSpPr>
        <p:spPr>
          <a:xfrm>
            <a:off x="50409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" name="Shape 177"/>
          <p:cNvSpPr/>
          <p:nvPr/>
        </p:nvSpPr>
        <p:spPr>
          <a:xfrm>
            <a:off x="520915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" name="Shape 178"/>
          <p:cNvSpPr/>
          <p:nvPr/>
        </p:nvSpPr>
        <p:spPr>
          <a:xfrm>
            <a:off x="53774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" name="Shape 179"/>
          <p:cNvSpPr/>
          <p:nvPr/>
        </p:nvSpPr>
        <p:spPr>
          <a:xfrm>
            <a:off x="554565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" name="Shape 180"/>
          <p:cNvSpPr/>
          <p:nvPr/>
        </p:nvSpPr>
        <p:spPr>
          <a:xfrm>
            <a:off x="571390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" name="Shape 181"/>
          <p:cNvSpPr/>
          <p:nvPr/>
        </p:nvSpPr>
        <p:spPr>
          <a:xfrm>
            <a:off x="58821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" name="Shape 182"/>
          <p:cNvSpPr/>
          <p:nvPr/>
        </p:nvSpPr>
        <p:spPr>
          <a:xfrm>
            <a:off x="605040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" name="Shape 183"/>
          <p:cNvSpPr/>
          <p:nvPr/>
        </p:nvSpPr>
        <p:spPr>
          <a:xfrm>
            <a:off x="62186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" name="Shape 184"/>
          <p:cNvSpPr/>
          <p:nvPr/>
        </p:nvSpPr>
        <p:spPr>
          <a:xfrm>
            <a:off x="638690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" name="Shape 185"/>
          <p:cNvSpPr/>
          <p:nvPr/>
        </p:nvSpPr>
        <p:spPr>
          <a:xfrm>
            <a:off x="655515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" name="Shape 186"/>
          <p:cNvSpPr/>
          <p:nvPr/>
        </p:nvSpPr>
        <p:spPr>
          <a:xfrm>
            <a:off x="67234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" name="Shape 187"/>
          <p:cNvSpPr/>
          <p:nvPr/>
        </p:nvSpPr>
        <p:spPr>
          <a:xfrm>
            <a:off x="689165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" name="Shape 188"/>
          <p:cNvSpPr/>
          <p:nvPr/>
        </p:nvSpPr>
        <p:spPr>
          <a:xfrm>
            <a:off x="70599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" name="Shape 189"/>
          <p:cNvSpPr/>
          <p:nvPr/>
        </p:nvSpPr>
        <p:spPr>
          <a:xfrm>
            <a:off x="722814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" name="Shape 190"/>
          <p:cNvSpPr/>
          <p:nvPr/>
        </p:nvSpPr>
        <p:spPr>
          <a:xfrm>
            <a:off x="739639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" name="Shape 191"/>
          <p:cNvSpPr/>
          <p:nvPr/>
        </p:nvSpPr>
        <p:spPr>
          <a:xfrm>
            <a:off x="75646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" name="Shape 192"/>
          <p:cNvSpPr/>
          <p:nvPr/>
        </p:nvSpPr>
        <p:spPr>
          <a:xfrm>
            <a:off x="773289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" name="Shape 193"/>
          <p:cNvSpPr/>
          <p:nvPr/>
        </p:nvSpPr>
        <p:spPr>
          <a:xfrm>
            <a:off x="79011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" name="Shape 194"/>
          <p:cNvSpPr/>
          <p:nvPr/>
        </p:nvSpPr>
        <p:spPr>
          <a:xfrm>
            <a:off x="806939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" name="Shape 195"/>
          <p:cNvSpPr/>
          <p:nvPr/>
        </p:nvSpPr>
        <p:spPr>
          <a:xfrm>
            <a:off x="823764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" name="Shape 196"/>
          <p:cNvSpPr/>
          <p:nvPr/>
        </p:nvSpPr>
        <p:spPr>
          <a:xfrm>
            <a:off x="84058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" name="Shape 197"/>
          <p:cNvSpPr/>
          <p:nvPr/>
        </p:nvSpPr>
        <p:spPr>
          <a:xfrm>
            <a:off x="857414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" name="Shape 198"/>
          <p:cNvSpPr/>
          <p:nvPr/>
        </p:nvSpPr>
        <p:spPr>
          <a:xfrm>
            <a:off x="87423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" name="Shape 199"/>
          <p:cNvSpPr/>
          <p:nvPr/>
        </p:nvSpPr>
        <p:spPr>
          <a:xfrm>
            <a:off x="891064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" name="Shape 200"/>
          <p:cNvSpPr/>
          <p:nvPr/>
        </p:nvSpPr>
        <p:spPr>
          <a:xfrm>
            <a:off x="907889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" name="Shape 201"/>
          <p:cNvSpPr/>
          <p:nvPr/>
        </p:nvSpPr>
        <p:spPr>
          <a:xfrm>
            <a:off x="92471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" name="Shape 202"/>
          <p:cNvSpPr/>
          <p:nvPr/>
        </p:nvSpPr>
        <p:spPr>
          <a:xfrm>
            <a:off x="941539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" name="Shape 203"/>
          <p:cNvSpPr/>
          <p:nvPr/>
        </p:nvSpPr>
        <p:spPr>
          <a:xfrm>
            <a:off x="95836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" name="Shape 204"/>
          <p:cNvSpPr/>
          <p:nvPr/>
        </p:nvSpPr>
        <p:spPr>
          <a:xfrm>
            <a:off x="975189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" name="Shape 205"/>
          <p:cNvSpPr/>
          <p:nvPr/>
        </p:nvSpPr>
        <p:spPr>
          <a:xfrm>
            <a:off x="992014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" name="Shape 206"/>
          <p:cNvSpPr/>
          <p:nvPr/>
        </p:nvSpPr>
        <p:spPr>
          <a:xfrm>
            <a:off x="100883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" name="Shape 207"/>
          <p:cNvSpPr/>
          <p:nvPr/>
        </p:nvSpPr>
        <p:spPr>
          <a:xfrm>
            <a:off x="1025664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" name="Shape 208"/>
          <p:cNvSpPr/>
          <p:nvPr/>
        </p:nvSpPr>
        <p:spPr>
          <a:xfrm>
            <a:off x="104248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" name="Shape 209"/>
          <p:cNvSpPr/>
          <p:nvPr/>
        </p:nvSpPr>
        <p:spPr>
          <a:xfrm>
            <a:off x="1059314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" name="Shape 210"/>
          <p:cNvSpPr/>
          <p:nvPr/>
        </p:nvSpPr>
        <p:spPr>
          <a:xfrm>
            <a:off x="1076139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" name="Shape 211"/>
          <p:cNvSpPr/>
          <p:nvPr/>
        </p:nvSpPr>
        <p:spPr>
          <a:xfrm>
            <a:off x="109296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" name="Shape 212"/>
          <p:cNvSpPr/>
          <p:nvPr/>
        </p:nvSpPr>
        <p:spPr>
          <a:xfrm>
            <a:off x="1109789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" name="Shape 213"/>
          <p:cNvSpPr/>
          <p:nvPr/>
        </p:nvSpPr>
        <p:spPr>
          <a:xfrm>
            <a:off x="112661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" name="Shape 214"/>
          <p:cNvSpPr/>
          <p:nvPr/>
        </p:nvSpPr>
        <p:spPr>
          <a:xfrm>
            <a:off x="1143438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" name="Shape 215"/>
          <p:cNvSpPr/>
          <p:nvPr/>
        </p:nvSpPr>
        <p:spPr>
          <a:xfrm>
            <a:off x="1160263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" name="Shape 216"/>
          <p:cNvSpPr/>
          <p:nvPr/>
        </p:nvSpPr>
        <p:spPr>
          <a:xfrm>
            <a:off x="117708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" name="Shape 217"/>
          <p:cNvSpPr/>
          <p:nvPr/>
        </p:nvSpPr>
        <p:spPr>
          <a:xfrm>
            <a:off x="1193913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" name="Shape 218"/>
          <p:cNvSpPr/>
          <p:nvPr/>
        </p:nvSpPr>
        <p:spPr>
          <a:xfrm>
            <a:off x="121073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" name="Shape 219"/>
          <p:cNvSpPr/>
          <p:nvPr/>
        </p:nvSpPr>
        <p:spPr>
          <a:xfrm>
            <a:off x="-658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" name="Shape 220"/>
          <p:cNvSpPr/>
          <p:nvPr/>
        </p:nvSpPr>
        <p:spPr>
          <a:xfrm>
            <a:off x="16166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" name="Shape 221"/>
          <p:cNvSpPr/>
          <p:nvPr/>
        </p:nvSpPr>
        <p:spPr>
          <a:xfrm>
            <a:off x="32991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" name="Shape 222"/>
          <p:cNvSpPr/>
          <p:nvPr/>
        </p:nvSpPr>
        <p:spPr>
          <a:xfrm>
            <a:off x="49816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" name="Shape 223"/>
          <p:cNvSpPr/>
          <p:nvPr/>
        </p:nvSpPr>
        <p:spPr>
          <a:xfrm>
            <a:off x="66641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" name="Shape 224"/>
          <p:cNvSpPr/>
          <p:nvPr/>
        </p:nvSpPr>
        <p:spPr>
          <a:xfrm>
            <a:off x="8346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" name="Shape 225"/>
          <p:cNvSpPr/>
          <p:nvPr/>
        </p:nvSpPr>
        <p:spPr>
          <a:xfrm>
            <a:off x="100291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" name="Shape 226"/>
          <p:cNvSpPr/>
          <p:nvPr/>
        </p:nvSpPr>
        <p:spPr>
          <a:xfrm>
            <a:off x="11711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" name="Shape 227"/>
          <p:cNvSpPr/>
          <p:nvPr/>
        </p:nvSpPr>
        <p:spPr>
          <a:xfrm>
            <a:off x="133941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" name="Shape 228"/>
          <p:cNvSpPr/>
          <p:nvPr/>
        </p:nvSpPr>
        <p:spPr>
          <a:xfrm>
            <a:off x="150766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" name="Shape 229"/>
          <p:cNvSpPr/>
          <p:nvPr/>
        </p:nvSpPr>
        <p:spPr>
          <a:xfrm>
            <a:off x="16759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" name="Shape 230"/>
          <p:cNvSpPr/>
          <p:nvPr/>
        </p:nvSpPr>
        <p:spPr>
          <a:xfrm>
            <a:off x="184416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" name="Shape 231"/>
          <p:cNvSpPr/>
          <p:nvPr/>
        </p:nvSpPr>
        <p:spPr>
          <a:xfrm>
            <a:off x="20124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" name="Shape 232"/>
          <p:cNvSpPr/>
          <p:nvPr/>
        </p:nvSpPr>
        <p:spPr>
          <a:xfrm>
            <a:off x="218066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" name="Shape 233"/>
          <p:cNvSpPr/>
          <p:nvPr/>
        </p:nvSpPr>
        <p:spPr>
          <a:xfrm>
            <a:off x="234891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" name="Shape 234"/>
          <p:cNvSpPr/>
          <p:nvPr/>
        </p:nvSpPr>
        <p:spPr>
          <a:xfrm>
            <a:off x="25171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" name="Shape 235"/>
          <p:cNvSpPr/>
          <p:nvPr/>
        </p:nvSpPr>
        <p:spPr>
          <a:xfrm>
            <a:off x="268541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" name="Shape 236"/>
          <p:cNvSpPr/>
          <p:nvPr/>
        </p:nvSpPr>
        <p:spPr>
          <a:xfrm>
            <a:off x="28536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" name="Shape 237"/>
          <p:cNvSpPr/>
          <p:nvPr/>
        </p:nvSpPr>
        <p:spPr>
          <a:xfrm>
            <a:off x="302190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" name="Shape 238"/>
          <p:cNvSpPr/>
          <p:nvPr/>
        </p:nvSpPr>
        <p:spPr>
          <a:xfrm>
            <a:off x="319015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" name="Shape 239"/>
          <p:cNvSpPr/>
          <p:nvPr/>
        </p:nvSpPr>
        <p:spPr>
          <a:xfrm>
            <a:off x="33584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" name="Shape 240"/>
          <p:cNvSpPr/>
          <p:nvPr/>
        </p:nvSpPr>
        <p:spPr>
          <a:xfrm>
            <a:off x="352665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" name="Shape 241"/>
          <p:cNvSpPr/>
          <p:nvPr/>
        </p:nvSpPr>
        <p:spPr>
          <a:xfrm>
            <a:off x="36949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" name="Shape 242"/>
          <p:cNvSpPr/>
          <p:nvPr/>
        </p:nvSpPr>
        <p:spPr>
          <a:xfrm>
            <a:off x="386315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" name="Shape 243"/>
          <p:cNvSpPr/>
          <p:nvPr/>
        </p:nvSpPr>
        <p:spPr>
          <a:xfrm>
            <a:off x="403140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" name="Shape 244"/>
          <p:cNvSpPr/>
          <p:nvPr/>
        </p:nvSpPr>
        <p:spPr>
          <a:xfrm>
            <a:off x="41996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" name="Shape 245"/>
          <p:cNvSpPr/>
          <p:nvPr/>
        </p:nvSpPr>
        <p:spPr>
          <a:xfrm>
            <a:off x="436790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" name="Shape 246"/>
          <p:cNvSpPr/>
          <p:nvPr/>
        </p:nvSpPr>
        <p:spPr>
          <a:xfrm>
            <a:off x="45361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" name="Shape 247"/>
          <p:cNvSpPr/>
          <p:nvPr/>
        </p:nvSpPr>
        <p:spPr>
          <a:xfrm>
            <a:off x="470440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" name="Shape 248"/>
          <p:cNvSpPr/>
          <p:nvPr/>
        </p:nvSpPr>
        <p:spPr>
          <a:xfrm>
            <a:off x="487265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" name="Shape 249"/>
          <p:cNvSpPr/>
          <p:nvPr/>
        </p:nvSpPr>
        <p:spPr>
          <a:xfrm>
            <a:off x="50409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" name="Shape 250"/>
          <p:cNvSpPr/>
          <p:nvPr/>
        </p:nvSpPr>
        <p:spPr>
          <a:xfrm>
            <a:off x="520915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" name="Shape 251"/>
          <p:cNvSpPr/>
          <p:nvPr/>
        </p:nvSpPr>
        <p:spPr>
          <a:xfrm>
            <a:off x="53774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" name="Shape 252"/>
          <p:cNvSpPr/>
          <p:nvPr/>
        </p:nvSpPr>
        <p:spPr>
          <a:xfrm>
            <a:off x="554565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" name="Shape 253"/>
          <p:cNvSpPr/>
          <p:nvPr/>
        </p:nvSpPr>
        <p:spPr>
          <a:xfrm>
            <a:off x="571390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" name="Shape 254"/>
          <p:cNvSpPr/>
          <p:nvPr/>
        </p:nvSpPr>
        <p:spPr>
          <a:xfrm>
            <a:off x="58821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" name="Shape 255"/>
          <p:cNvSpPr/>
          <p:nvPr/>
        </p:nvSpPr>
        <p:spPr>
          <a:xfrm>
            <a:off x="605040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" name="Shape 256"/>
          <p:cNvSpPr/>
          <p:nvPr/>
        </p:nvSpPr>
        <p:spPr>
          <a:xfrm>
            <a:off x="62186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" name="Shape 257"/>
          <p:cNvSpPr/>
          <p:nvPr/>
        </p:nvSpPr>
        <p:spPr>
          <a:xfrm>
            <a:off x="638690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" name="Shape 258"/>
          <p:cNvSpPr/>
          <p:nvPr/>
        </p:nvSpPr>
        <p:spPr>
          <a:xfrm>
            <a:off x="655515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" name="Shape 259"/>
          <p:cNvSpPr/>
          <p:nvPr/>
        </p:nvSpPr>
        <p:spPr>
          <a:xfrm>
            <a:off x="67234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" name="Shape 260"/>
          <p:cNvSpPr/>
          <p:nvPr/>
        </p:nvSpPr>
        <p:spPr>
          <a:xfrm>
            <a:off x="689165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" name="Shape 261"/>
          <p:cNvSpPr/>
          <p:nvPr/>
        </p:nvSpPr>
        <p:spPr>
          <a:xfrm>
            <a:off x="70599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" name="Shape 262"/>
          <p:cNvSpPr/>
          <p:nvPr/>
        </p:nvSpPr>
        <p:spPr>
          <a:xfrm>
            <a:off x="722814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" name="Shape 263"/>
          <p:cNvSpPr/>
          <p:nvPr/>
        </p:nvSpPr>
        <p:spPr>
          <a:xfrm>
            <a:off x="739639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" name="Shape 264"/>
          <p:cNvSpPr/>
          <p:nvPr/>
        </p:nvSpPr>
        <p:spPr>
          <a:xfrm>
            <a:off x="75646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" name="Shape 265"/>
          <p:cNvSpPr/>
          <p:nvPr/>
        </p:nvSpPr>
        <p:spPr>
          <a:xfrm>
            <a:off x="773289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" name="Shape 266"/>
          <p:cNvSpPr/>
          <p:nvPr/>
        </p:nvSpPr>
        <p:spPr>
          <a:xfrm>
            <a:off x="79011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" name="Shape 267"/>
          <p:cNvSpPr/>
          <p:nvPr/>
        </p:nvSpPr>
        <p:spPr>
          <a:xfrm>
            <a:off x="806939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" name="Shape 268"/>
          <p:cNvSpPr/>
          <p:nvPr/>
        </p:nvSpPr>
        <p:spPr>
          <a:xfrm>
            <a:off x="823764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" name="Shape 269"/>
          <p:cNvSpPr/>
          <p:nvPr/>
        </p:nvSpPr>
        <p:spPr>
          <a:xfrm>
            <a:off x="84058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" name="Shape 270"/>
          <p:cNvSpPr/>
          <p:nvPr/>
        </p:nvSpPr>
        <p:spPr>
          <a:xfrm>
            <a:off x="857414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" name="Shape 271"/>
          <p:cNvSpPr/>
          <p:nvPr/>
        </p:nvSpPr>
        <p:spPr>
          <a:xfrm>
            <a:off x="87423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" name="Shape 272"/>
          <p:cNvSpPr/>
          <p:nvPr/>
        </p:nvSpPr>
        <p:spPr>
          <a:xfrm>
            <a:off x="891064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" name="Shape 273"/>
          <p:cNvSpPr/>
          <p:nvPr/>
        </p:nvSpPr>
        <p:spPr>
          <a:xfrm>
            <a:off x="907889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" name="Shape 274"/>
          <p:cNvSpPr/>
          <p:nvPr/>
        </p:nvSpPr>
        <p:spPr>
          <a:xfrm>
            <a:off x="92471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" name="Shape 275"/>
          <p:cNvSpPr/>
          <p:nvPr/>
        </p:nvSpPr>
        <p:spPr>
          <a:xfrm>
            <a:off x="941539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" name="Shape 276"/>
          <p:cNvSpPr/>
          <p:nvPr/>
        </p:nvSpPr>
        <p:spPr>
          <a:xfrm>
            <a:off x="95836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" name="Shape 277"/>
          <p:cNvSpPr/>
          <p:nvPr/>
        </p:nvSpPr>
        <p:spPr>
          <a:xfrm>
            <a:off x="975189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" name="Shape 278"/>
          <p:cNvSpPr/>
          <p:nvPr/>
        </p:nvSpPr>
        <p:spPr>
          <a:xfrm>
            <a:off x="992014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" name="Shape 279"/>
          <p:cNvSpPr/>
          <p:nvPr/>
        </p:nvSpPr>
        <p:spPr>
          <a:xfrm>
            <a:off x="100883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" name="Shape 280"/>
          <p:cNvSpPr/>
          <p:nvPr/>
        </p:nvSpPr>
        <p:spPr>
          <a:xfrm>
            <a:off x="1025664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" name="Shape 281"/>
          <p:cNvSpPr/>
          <p:nvPr/>
        </p:nvSpPr>
        <p:spPr>
          <a:xfrm>
            <a:off x="104248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" name="Shape 282"/>
          <p:cNvSpPr/>
          <p:nvPr/>
        </p:nvSpPr>
        <p:spPr>
          <a:xfrm>
            <a:off x="1059314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" name="Shape 283"/>
          <p:cNvSpPr/>
          <p:nvPr/>
        </p:nvSpPr>
        <p:spPr>
          <a:xfrm>
            <a:off x="1076139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" name="Shape 284"/>
          <p:cNvSpPr/>
          <p:nvPr/>
        </p:nvSpPr>
        <p:spPr>
          <a:xfrm>
            <a:off x="109296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" name="Shape 285"/>
          <p:cNvSpPr/>
          <p:nvPr/>
        </p:nvSpPr>
        <p:spPr>
          <a:xfrm>
            <a:off x="1109789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" name="Shape 286"/>
          <p:cNvSpPr/>
          <p:nvPr/>
        </p:nvSpPr>
        <p:spPr>
          <a:xfrm>
            <a:off x="112661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" name="Shape 287"/>
          <p:cNvSpPr/>
          <p:nvPr/>
        </p:nvSpPr>
        <p:spPr>
          <a:xfrm>
            <a:off x="1143438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" name="Shape 288"/>
          <p:cNvSpPr/>
          <p:nvPr/>
        </p:nvSpPr>
        <p:spPr>
          <a:xfrm>
            <a:off x="1160263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" name="Shape 289"/>
          <p:cNvSpPr/>
          <p:nvPr/>
        </p:nvSpPr>
        <p:spPr>
          <a:xfrm>
            <a:off x="117708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" name="Shape 290"/>
          <p:cNvSpPr/>
          <p:nvPr/>
        </p:nvSpPr>
        <p:spPr>
          <a:xfrm>
            <a:off x="1193913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" name="Shape 291"/>
          <p:cNvSpPr/>
          <p:nvPr/>
        </p:nvSpPr>
        <p:spPr>
          <a:xfrm>
            <a:off x="121073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" name="Shape 292"/>
          <p:cNvSpPr/>
          <p:nvPr/>
        </p:nvSpPr>
        <p:spPr>
          <a:xfrm>
            <a:off x="-658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" name="Shape 293"/>
          <p:cNvSpPr/>
          <p:nvPr/>
        </p:nvSpPr>
        <p:spPr>
          <a:xfrm>
            <a:off x="16166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" name="Shape 294"/>
          <p:cNvSpPr/>
          <p:nvPr/>
        </p:nvSpPr>
        <p:spPr>
          <a:xfrm>
            <a:off x="32991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" name="Shape 295"/>
          <p:cNvSpPr/>
          <p:nvPr/>
        </p:nvSpPr>
        <p:spPr>
          <a:xfrm>
            <a:off x="49816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" name="Shape 296"/>
          <p:cNvSpPr/>
          <p:nvPr/>
        </p:nvSpPr>
        <p:spPr>
          <a:xfrm>
            <a:off x="66641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" name="Shape 297"/>
          <p:cNvSpPr/>
          <p:nvPr/>
        </p:nvSpPr>
        <p:spPr>
          <a:xfrm>
            <a:off x="8346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0" name="Shape 298"/>
          <p:cNvSpPr/>
          <p:nvPr/>
        </p:nvSpPr>
        <p:spPr>
          <a:xfrm>
            <a:off x="100291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1" name="Shape 299"/>
          <p:cNvSpPr/>
          <p:nvPr/>
        </p:nvSpPr>
        <p:spPr>
          <a:xfrm>
            <a:off x="11711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2" name="Shape 300"/>
          <p:cNvSpPr/>
          <p:nvPr/>
        </p:nvSpPr>
        <p:spPr>
          <a:xfrm>
            <a:off x="133941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3" name="Shape 301"/>
          <p:cNvSpPr/>
          <p:nvPr/>
        </p:nvSpPr>
        <p:spPr>
          <a:xfrm>
            <a:off x="150766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4" name="Shape 302"/>
          <p:cNvSpPr/>
          <p:nvPr/>
        </p:nvSpPr>
        <p:spPr>
          <a:xfrm>
            <a:off x="16759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5" name="Shape 303"/>
          <p:cNvSpPr/>
          <p:nvPr/>
        </p:nvSpPr>
        <p:spPr>
          <a:xfrm>
            <a:off x="184416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6" name="Shape 304"/>
          <p:cNvSpPr/>
          <p:nvPr/>
        </p:nvSpPr>
        <p:spPr>
          <a:xfrm>
            <a:off x="20124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7" name="Shape 305"/>
          <p:cNvSpPr/>
          <p:nvPr/>
        </p:nvSpPr>
        <p:spPr>
          <a:xfrm>
            <a:off x="218066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8" name="Shape 306"/>
          <p:cNvSpPr/>
          <p:nvPr/>
        </p:nvSpPr>
        <p:spPr>
          <a:xfrm>
            <a:off x="234891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9" name="Shape 307"/>
          <p:cNvSpPr/>
          <p:nvPr/>
        </p:nvSpPr>
        <p:spPr>
          <a:xfrm>
            <a:off x="25171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0" name="Shape 308"/>
          <p:cNvSpPr/>
          <p:nvPr/>
        </p:nvSpPr>
        <p:spPr>
          <a:xfrm>
            <a:off x="268541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1" name="Shape 309"/>
          <p:cNvSpPr/>
          <p:nvPr/>
        </p:nvSpPr>
        <p:spPr>
          <a:xfrm>
            <a:off x="28536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2" name="Shape 310"/>
          <p:cNvSpPr/>
          <p:nvPr/>
        </p:nvSpPr>
        <p:spPr>
          <a:xfrm>
            <a:off x="302190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3" name="Shape 311"/>
          <p:cNvSpPr/>
          <p:nvPr/>
        </p:nvSpPr>
        <p:spPr>
          <a:xfrm>
            <a:off x="319015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4" name="Shape 312"/>
          <p:cNvSpPr/>
          <p:nvPr/>
        </p:nvSpPr>
        <p:spPr>
          <a:xfrm>
            <a:off x="33584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5" name="Shape 313"/>
          <p:cNvSpPr/>
          <p:nvPr/>
        </p:nvSpPr>
        <p:spPr>
          <a:xfrm>
            <a:off x="352665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6" name="Shape 314"/>
          <p:cNvSpPr/>
          <p:nvPr/>
        </p:nvSpPr>
        <p:spPr>
          <a:xfrm>
            <a:off x="36949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7" name="Shape 315"/>
          <p:cNvSpPr/>
          <p:nvPr/>
        </p:nvSpPr>
        <p:spPr>
          <a:xfrm>
            <a:off x="386315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8" name="Shape 316"/>
          <p:cNvSpPr/>
          <p:nvPr/>
        </p:nvSpPr>
        <p:spPr>
          <a:xfrm>
            <a:off x="403140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9" name="Shape 317"/>
          <p:cNvSpPr/>
          <p:nvPr/>
        </p:nvSpPr>
        <p:spPr>
          <a:xfrm>
            <a:off x="41996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0" name="Shape 318"/>
          <p:cNvSpPr/>
          <p:nvPr/>
        </p:nvSpPr>
        <p:spPr>
          <a:xfrm>
            <a:off x="436790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1" name="Shape 319"/>
          <p:cNvSpPr/>
          <p:nvPr/>
        </p:nvSpPr>
        <p:spPr>
          <a:xfrm>
            <a:off x="45361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2" name="Shape 320"/>
          <p:cNvSpPr/>
          <p:nvPr/>
        </p:nvSpPr>
        <p:spPr>
          <a:xfrm>
            <a:off x="470440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3" name="Shape 321"/>
          <p:cNvSpPr/>
          <p:nvPr/>
        </p:nvSpPr>
        <p:spPr>
          <a:xfrm>
            <a:off x="487265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4" name="Shape 322"/>
          <p:cNvSpPr/>
          <p:nvPr/>
        </p:nvSpPr>
        <p:spPr>
          <a:xfrm>
            <a:off x="50409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5" name="Shape 323"/>
          <p:cNvSpPr/>
          <p:nvPr/>
        </p:nvSpPr>
        <p:spPr>
          <a:xfrm>
            <a:off x="520915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6" name="Shape 324"/>
          <p:cNvSpPr/>
          <p:nvPr/>
        </p:nvSpPr>
        <p:spPr>
          <a:xfrm>
            <a:off x="53774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7" name="Shape 325"/>
          <p:cNvSpPr/>
          <p:nvPr/>
        </p:nvSpPr>
        <p:spPr>
          <a:xfrm>
            <a:off x="554565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8" name="Shape 326"/>
          <p:cNvSpPr/>
          <p:nvPr/>
        </p:nvSpPr>
        <p:spPr>
          <a:xfrm>
            <a:off x="571390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9" name="Shape 327"/>
          <p:cNvSpPr/>
          <p:nvPr/>
        </p:nvSpPr>
        <p:spPr>
          <a:xfrm>
            <a:off x="58821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0" name="Shape 328"/>
          <p:cNvSpPr/>
          <p:nvPr/>
        </p:nvSpPr>
        <p:spPr>
          <a:xfrm>
            <a:off x="605040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1" name="Shape 329"/>
          <p:cNvSpPr/>
          <p:nvPr/>
        </p:nvSpPr>
        <p:spPr>
          <a:xfrm>
            <a:off x="62186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2" name="Shape 330"/>
          <p:cNvSpPr/>
          <p:nvPr/>
        </p:nvSpPr>
        <p:spPr>
          <a:xfrm>
            <a:off x="638690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3" name="Shape 331"/>
          <p:cNvSpPr/>
          <p:nvPr/>
        </p:nvSpPr>
        <p:spPr>
          <a:xfrm>
            <a:off x="655515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4" name="Shape 332"/>
          <p:cNvSpPr/>
          <p:nvPr/>
        </p:nvSpPr>
        <p:spPr>
          <a:xfrm>
            <a:off x="67234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5" name="Shape 333"/>
          <p:cNvSpPr/>
          <p:nvPr/>
        </p:nvSpPr>
        <p:spPr>
          <a:xfrm>
            <a:off x="689165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6" name="Shape 334"/>
          <p:cNvSpPr/>
          <p:nvPr/>
        </p:nvSpPr>
        <p:spPr>
          <a:xfrm>
            <a:off x="70599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7" name="Shape 335"/>
          <p:cNvSpPr/>
          <p:nvPr/>
        </p:nvSpPr>
        <p:spPr>
          <a:xfrm>
            <a:off x="722814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8" name="Shape 336"/>
          <p:cNvSpPr/>
          <p:nvPr/>
        </p:nvSpPr>
        <p:spPr>
          <a:xfrm>
            <a:off x="739639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9" name="Shape 337"/>
          <p:cNvSpPr/>
          <p:nvPr/>
        </p:nvSpPr>
        <p:spPr>
          <a:xfrm>
            <a:off x="75646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0" name="Shape 338"/>
          <p:cNvSpPr/>
          <p:nvPr/>
        </p:nvSpPr>
        <p:spPr>
          <a:xfrm>
            <a:off x="773289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1" name="Shape 339"/>
          <p:cNvSpPr/>
          <p:nvPr/>
        </p:nvSpPr>
        <p:spPr>
          <a:xfrm>
            <a:off x="79011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2" name="Shape 340"/>
          <p:cNvSpPr/>
          <p:nvPr/>
        </p:nvSpPr>
        <p:spPr>
          <a:xfrm>
            <a:off x="806939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3" name="Shape 341"/>
          <p:cNvSpPr/>
          <p:nvPr/>
        </p:nvSpPr>
        <p:spPr>
          <a:xfrm>
            <a:off x="823764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4" name="Shape 342"/>
          <p:cNvSpPr/>
          <p:nvPr/>
        </p:nvSpPr>
        <p:spPr>
          <a:xfrm>
            <a:off x="84058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5" name="Shape 343"/>
          <p:cNvSpPr/>
          <p:nvPr/>
        </p:nvSpPr>
        <p:spPr>
          <a:xfrm>
            <a:off x="857414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6" name="Shape 344"/>
          <p:cNvSpPr/>
          <p:nvPr/>
        </p:nvSpPr>
        <p:spPr>
          <a:xfrm>
            <a:off x="87423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7" name="Shape 345"/>
          <p:cNvSpPr/>
          <p:nvPr/>
        </p:nvSpPr>
        <p:spPr>
          <a:xfrm>
            <a:off x="891064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8" name="Shape 346"/>
          <p:cNvSpPr/>
          <p:nvPr/>
        </p:nvSpPr>
        <p:spPr>
          <a:xfrm>
            <a:off x="907889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9" name="Shape 347"/>
          <p:cNvSpPr/>
          <p:nvPr/>
        </p:nvSpPr>
        <p:spPr>
          <a:xfrm>
            <a:off x="92471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0" name="Shape 348"/>
          <p:cNvSpPr/>
          <p:nvPr/>
        </p:nvSpPr>
        <p:spPr>
          <a:xfrm>
            <a:off x="941539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1" name="Shape 349"/>
          <p:cNvSpPr/>
          <p:nvPr/>
        </p:nvSpPr>
        <p:spPr>
          <a:xfrm>
            <a:off x="95836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2" name="Shape 350"/>
          <p:cNvSpPr/>
          <p:nvPr/>
        </p:nvSpPr>
        <p:spPr>
          <a:xfrm>
            <a:off x="975189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3" name="Shape 351"/>
          <p:cNvSpPr/>
          <p:nvPr/>
        </p:nvSpPr>
        <p:spPr>
          <a:xfrm>
            <a:off x="992014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4" name="Shape 352"/>
          <p:cNvSpPr/>
          <p:nvPr/>
        </p:nvSpPr>
        <p:spPr>
          <a:xfrm>
            <a:off x="100883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5" name="Shape 353"/>
          <p:cNvSpPr/>
          <p:nvPr/>
        </p:nvSpPr>
        <p:spPr>
          <a:xfrm>
            <a:off x="1025664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6" name="Shape 354"/>
          <p:cNvSpPr/>
          <p:nvPr/>
        </p:nvSpPr>
        <p:spPr>
          <a:xfrm>
            <a:off x="104248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7" name="Shape 355"/>
          <p:cNvSpPr/>
          <p:nvPr/>
        </p:nvSpPr>
        <p:spPr>
          <a:xfrm>
            <a:off x="1059314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8" name="Shape 356"/>
          <p:cNvSpPr/>
          <p:nvPr/>
        </p:nvSpPr>
        <p:spPr>
          <a:xfrm>
            <a:off x="1076139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9" name="Shape 357"/>
          <p:cNvSpPr/>
          <p:nvPr/>
        </p:nvSpPr>
        <p:spPr>
          <a:xfrm>
            <a:off x="109296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0" name="Shape 358"/>
          <p:cNvSpPr/>
          <p:nvPr/>
        </p:nvSpPr>
        <p:spPr>
          <a:xfrm>
            <a:off x="1109789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1" name="Shape 359"/>
          <p:cNvSpPr/>
          <p:nvPr/>
        </p:nvSpPr>
        <p:spPr>
          <a:xfrm>
            <a:off x="112661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2" name="Shape 360"/>
          <p:cNvSpPr/>
          <p:nvPr/>
        </p:nvSpPr>
        <p:spPr>
          <a:xfrm>
            <a:off x="1143438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3" name="Shape 361"/>
          <p:cNvSpPr/>
          <p:nvPr/>
        </p:nvSpPr>
        <p:spPr>
          <a:xfrm>
            <a:off x="1160263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4" name="Shape 362"/>
          <p:cNvSpPr/>
          <p:nvPr/>
        </p:nvSpPr>
        <p:spPr>
          <a:xfrm>
            <a:off x="117708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5" name="Shape 363"/>
          <p:cNvSpPr/>
          <p:nvPr/>
        </p:nvSpPr>
        <p:spPr>
          <a:xfrm>
            <a:off x="1193913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6" name="Shape 364"/>
          <p:cNvSpPr/>
          <p:nvPr/>
        </p:nvSpPr>
        <p:spPr>
          <a:xfrm>
            <a:off x="121073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7" name="Shape 365"/>
          <p:cNvSpPr/>
          <p:nvPr/>
        </p:nvSpPr>
        <p:spPr>
          <a:xfrm>
            <a:off x="-658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8" name="Shape 366"/>
          <p:cNvSpPr/>
          <p:nvPr/>
        </p:nvSpPr>
        <p:spPr>
          <a:xfrm>
            <a:off x="16166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9" name="Shape 367"/>
          <p:cNvSpPr/>
          <p:nvPr/>
        </p:nvSpPr>
        <p:spPr>
          <a:xfrm>
            <a:off x="32991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0" name="Shape 368"/>
          <p:cNvSpPr/>
          <p:nvPr/>
        </p:nvSpPr>
        <p:spPr>
          <a:xfrm>
            <a:off x="49816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1" name="Shape 369"/>
          <p:cNvSpPr/>
          <p:nvPr/>
        </p:nvSpPr>
        <p:spPr>
          <a:xfrm>
            <a:off x="66641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2" name="Shape 370"/>
          <p:cNvSpPr/>
          <p:nvPr/>
        </p:nvSpPr>
        <p:spPr>
          <a:xfrm>
            <a:off x="8346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3" name="Shape 371"/>
          <p:cNvSpPr/>
          <p:nvPr/>
        </p:nvSpPr>
        <p:spPr>
          <a:xfrm>
            <a:off x="100291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4" name="Shape 372"/>
          <p:cNvSpPr/>
          <p:nvPr/>
        </p:nvSpPr>
        <p:spPr>
          <a:xfrm>
            <a:off x="11711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5" name="Shape 373"/>
          <p:cNvSpPr/>
          <p:nvPr/>
        </p:nvSpPr>
        <p:spPr>
          <a:xfrm>
            <a:off x="133941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6" name="Shape 374"/>
          <p:cNvSpPr/>
          <p:nvPr/>
        </p:nvSpPr>
        <p:spPr>
          <a:xfrm>
            <a:off x="150766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7" name="Shape 375"/>
          <p:cNvSpPr/>
          <p:nvPr/>
        </p:nvSpPr>
        <p:spPr>
          <a:xfrm>
            <a:off x="16759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8" name="Shape 376"/>
          <p:cNvSpPr/>
          <p:nvPr/>
        </p:nvSpPr>
        <p:spPr>
          <a:xfrm>
            <a:off x="184416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9" name="Shape 377"/>
          <p:cNvSpPr/>
          <p:nvPr/>
        </p:nvSpPr>
        <p:spPr>
          <a:xfrm>
            <a:off x="20124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0" name="Shape 378"/>
          <p:cNvSpPr/>
          <p:nvPr/>
        </p:nvSpPr>
        <p:spPr>
          <a:xfrm>
            <a:off x="218066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1" name="Shape 379"/>
          <p:cNvSpPr/>
          <p:nvPr/>
        </p:nvSpPr>
        <p:spPr>
          <a:xfrm>
            <a:off x="234891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2" name="Shape 380"/>
          <p:cNvSpPr/>
          <p:nvPr/>
        </p:nvSpPr>
        <p:spPr>
          <a:xfrm>
            <a:off x="25171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3" name="Shape 381"/>
          <p:cNvSpPr/>
          <p:nvPr/>
        </p:nvSpPr>
        <p:spPr>
          <a:xfrm>
            <a:off x="268541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4" name="Shape 382"/>
          <p:cNvSpPr/>
          <p:nvPr/>
        </p:nvSpPr>
        <p:spPr>
          <a:xfrm>
            <a:off x="28536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5" name="Shape 383"/>
          <p:cNvSpPr/>
          <p:nvPr/>
        </p:nvSpPr>
        <p:spPr>
          <a:xfrm>
            <a:off x="302190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6" name="Shape 384"/>
          <p:cNvSpPr/>
          <p:nvPr/>
        </p:nvSpPr>
        <p:spPr>
          <a:xfrm>
            <a:off x="319015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7" name="Shape 385"/>
          <p:cNvSpPr/>
          <p:nvPr/>
        </p:nvSpPr>
        <p:spPr>
          <a:xfrm>
            <a:off x="33584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8" name="Shape 386"/>
          <p:cNvSpPr/>
          <p:nvPr/>
        </p:nvSpPr>
        <p:spPr>
          <a:xfrm>
            <a:off x="352665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9" name="Shape 387"/>
          <p:cNvSpPr/>
          <p:nvPr/>
        </p:nvSpPr>
        <p:spPr>
          <a:xfrm>
            <a:off x="36949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0" name="Shape 388"/>
          <p:cNvSpPr/>
          <p:nvPr/>
        </p:nvSpPr>
        <p:spPr>
          <a:xfrm>
            <a:off x="386315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1" name="Shape 389"/>
          <p:cNvSpPr/>
          <p:nvPr/>
        </p:nvSpPr>
        <p:spPr>
          <a:xfrm>
            <a:off x="403140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2" name="Shape 390"/>
          <p:cNvSpPr/>
          <p:nvPr/>
        </p:nvSpPr>
        <p:spPr>
          <a:xfrm>
            <a:off x="41996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3" name="Shape 391"/>
          <p:cNvSpPr/>
          <p:nvPr/>
        </p:nvSpPr>
        <p:spPr>
          <a:xfrm>
            <a:off x="436790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4" name="Shape 392"/>
          <p:cNvSpPr/>
          <p:nvPr/>
        </p:nvSpPr>
        <p:spPr>
          <a:xfrm>
            <a:off x="45361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5" name="Shape 393"/>
          <p:cNvSpPr/>
          <p:nvPr/>
        </p:nvSpPr>
        <p:spPr>
          <a:xfrm>
            <a:off x="470440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6" name="Shape 394"/>
          <p:cNvSpPr/>
          <p:nvPr/>
        </p:nvSpPr>
        <p:spPr>
          <a:xfrm>
            <a:off x="487265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7" name="Shape 395"/>
          <p:cNvSpPr/>
          <p:nvPr/>
        </p:nvSpPr>
        <p:spPr>
          <a:xfrm>
            <a:off x="50409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8" name="Shape 396"/>
          <p:cNvSpPr/>
          <p:nvPr/>
        </p:nvSpPr>
        <p:spPr>
          <a:xfrm>
            <a:off x="520915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9" name="Shape 397"/>
          <p:cNvSpPr/>
          <p:nvPr/>
        </p:nvSpPr>
        <p:spPr>
          <a:xfrm>
            <a:off x="53774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0" name="Shape 398"/>
          <p:cNvSpPr/>
          <p:nvPr/>
        </p:nvSpPr>
        <p:spPr>
          <a:xfrm>
            <a:off x="554565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1" name="Shape 399"/>
          <p:cNvSpPr/>
          <p:nvPr/>
        </p:nvSpPr>
        <p:spPr>
          <a:xfrm>
            <a:off x="571390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2" name="Shape 400"/>
          <p:cNvSpPr/>
          <p:nvPr/>
        </p:nvSpPr>
        <p:spPr>
          <a:xfrm>
            <a:off x="58821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3" name="Shape 401"/>
          <p:cNvSpPr/>
          <p:nvPr/>
        </p:nvSpPr>
        <p:spPr>
          <a:xfrm>
            <a:off x="605040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4" name="Shape 402"/>
          <p:cNvSpPr/>
          <p:nvPr/>
        </p:nvSpPr>
        <p:spPr>
          <a:xfrm>
            <a:off x="62186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5" name="Shape 403"/>
          <p:cNvSpPr/>
          <p:nvPr/>
        </p:nvSpPr>
        <p:spPr>
          <a:xfrm>
            <a:off x="638690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6" name="Shape 404"/>
          <p:cNvSpPr/>
          <p:nvPr/>
        </p:nvSpPr>
        <p:spPr>
          <a:xfrm>
            <a:off x="655515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7" name="Shape 405"/>
          <p:cNvSpPr/>
          <p:nvPr/>
        </p:nvSpPr>
        <p:spPr>
          <a:xfrm>
            <a:off x="67234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8" name="Shape 406"/>
          <p:cNvSpPr/>
          <p:nvPr/>
        </p:nvSpPr>
        <p:spPr>
          <a:xfrm>
            <a:off x="689165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9" name="Shape 407"/>
          <p:cNvSpPr/>
          <p:nvPr/>
        </p:nvSpPr>
        <p:spPr>
          <a:xfrm>
            <a:off x="70599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0" name="Shape 408"/>
          <p:cNvSpPr/>
          <p:nvPr/>
        </p:nvSpPr>
        <p:spPr>
          <a:xfrm>
            <a:off x="722814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1" name="Shape 409"/>
          <p:cNvSpPr/>
          <p:nvPr/>
        </p:nvSpPr>
        <p:spPr>
          <a:xfrm>
            <a:off x="739639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2" name="Shape 410"/>
          <p:cNvSpPr/>
          <p:nvPr/>
        </p:nvSpPr>
        <p:spPr>
          <a:xfrm>
            <a:off x="75646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3" name="Shape 411"/>
          <p:cNvSpPr/>
          <p:nvPr/>
        </p:nvSpPr>
        <p:spPr>
          <a:xfrm>
            <a:off x="773289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4" name="Shape 412"/>
          <p:cNvSpPr/>
          <p:nvPr/>
        </p:nvSpPr>
        <p:spPr>
          <a:xfrm>
            <a:off x="79011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5" name="Shape 413"/>
          <p:cNvSpPr/>
          <p:nvPr/>
        </p:nvSpPr>
        <p:spPr>
          <a:xfrm>
            <a:off x="806939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6" name="Shape 414"/>
          <p:cNvSpPr/>
          <p:nvPr/>
        </p:nvSpPr>
        <p:spPr>
          <a:xfrm>
            <a:off x="823764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7" name="Shape 415"/>
          <p:cNvSpPr/>
          <p:nvPr/>
        </p:nvSpPr>
        <p:spPr>
          <a:xfrm>
            <a:off x="84058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8" name="Shape 416"/>
          <p:cNvSpPr/>
          <p:nvPr/>
        </p:nvSpPr>
        <p:spPr>
          <a:xfrm>
            <a:off x="857414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9" name="Shape 417"/>
          <p:cNvSpPr/>
          <p:nvPr/>
        </p:nvSpPr>
        <p:spPr>
          <a:xfrm>
            <a:off x="87423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0" name="Shape 418"/>
          <p:cNvSpPr/>
          <p:nvPr/>
        </p:nvSpPr>
        <p:spPr>
          <a:xfrm>
            <a:off x="891064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1" name="Shape 419"/>
          <p:cNvSpPr/>
          <p:nvPr/>
        </p:nvSpPr>
        <p:spPr>
          <a:xfrm>
            <a:off x="907889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2" name="Shape 420"/>
          <p:cNvSpPr/>
          <p:nvPr/>
        </p:nvSpPr>
        <p:spPr>
          <a:xfrm>
            <a:off x="92471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3" name="Shape 421"/>
          <p:cNvSpPr/>
          <p:nvPr/>
        </p:nvSpPr>
        <p:spPr>
          <a:xfrm>
            <a:off x="941539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4" name="Shape 422"/>
          <p:cNvSpPr/>
          <p:nvPr/>
        </p:nvSpPr>
        <p:spPr>
          <a:xfrm>
            <a:off x="95836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5" name="Shape 423"/>
          <p:cNvSpPr/>
          <p:nvPr/>
        </p:nvSpPr>
        <p:spPr>
          <a:xfrm>
            <a:off x="975189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6" name="Shape 424"/>
          <p:cNvSpPr/>
          <p:nvPr/>
        </p:nvSpPr>
        <p:spPr>
          <a:xfrm>
            <a:off x="992014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7" name="Shape 425"/>
          <p:cNvSpPr/>
          <p:nvPr/>
        </p:nvSpPr>
        <p:spPr>
          <a:xfrm>
            <a:off x="100883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8" name="Shape 426"/>
          <p:cNvSpPr/>
          <p:nvPr/>
        </p:nvSpPr>
        <p:spPr>
          <a:xfrm>
            <a:off x="1025664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9" name="Shape 427"/>
          <p:cNvSpPr/>
          <p:nvPr/>
        </p:nvSpPr>
        <p:spPr>
          <a:xfrm>
            <a:off x="104248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0" name="Shape 428"/>
          <p:cNvSpPr/>
          <p:nvPr/>
        </p:nvSpPr>
        <p:spPr>
          <a:xfrm>
            <a:off x="1059314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1" name="Shape 429"/>
          <p:cNvSpPr/>
          <p:nvPr/>
        </p:nvSpPr>
        <p:spPr>
          <a:xfrm>
            <a:off x="1076139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2" name="Shape 430"/>
          <p:cNvSpPr/>
          <p:nvPr/>
        </p:nvSpPr>
        <p:spPr>
          <a:xfrm>
            <a:off x="109296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3" name="Shape 431"/>
          <p:cNvSpPr/>
          <p:nvPr/>
        </p:nvSpPr>
        <p:spPr>
          <a:xfrm>
            <a:off x="1109789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4" name="Shape 432"/>
          <p:cNvSpPr/>
          <p:nvPr/>
        </p:nvSpPr>
        <p:spPr>
          <a:xfrm>
            <a:off x="112661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5" name="Shape 433"/>
          <p:cNvSpPr/>
          <p:nvPr/>
        </p:nvSpPr>
        <p:spPr>
          <a:xfrm>
            <a:off x="1143438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6" name="Shape 434"/>
          <p:cNvSpPr/>
          <p:nvPr/>
        </p:nvSpPr>
        <p:spPr>
          <a:xfrm>
            <a:off x="1160263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7" name="Shape 435"/>
          <p:cNvSpPr/>
          <p:nvPr/>
        </p:nvSpPr>
        <p:spPr>
          <a:xfrm>
            <a:off x="117708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8" name="Shape 436"/>
          <p:cNvSpPr/>
          <p:nvPr/>
        </p:nvSpPr>
        <p:spPr>
          <a:xfrm>
            <a:off x="1193913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9" name="Shape 437"/>
          <p:cNvSpPr/>
          <p:nvPr/>
        </p:nvSpPr>
        <p:spPr>
          <a:xfrm>
            <a:off x="121073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0" name="Shape 438"/>
          <p:cNvSpPr/>
          <p:nvPr/>
        </p:nvSpPr>
        <p:spPr>
          <a:xfrm>
            <a:off x="-658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1" name="Shape 439"/>
          <p:cNvSpPr/>
          <p:nvPr/>
        </p:nvSpPr>
        <p:spPr>
          <a:xfrm>
            <a:off x="16166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2" name="Shape 440"/>
          <p:cNvSpPr/>
          <p:nvPr/>
        </p:nvSpPr>
        <p:spPr>
          <a:xfrm>
            <a:off x="32991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3" name="Shape 441"/>
          <p:cNvSpPr/>
          <p:nvPr/>
        </p:nvSpPr>
        <p:spPr>
          <a:xfrm>
            <a:off x="49816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4" name="Shape 442"/>
          <p:cNvSpPr/>
          <p:nvPr/>
        </p:nvSpPr>
        <p:spPr>
          <a:xfrm>
            <a:off x="66641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5" name="Shape 443"/>
          <p:cNvSpPr/>
          <p:nvPr/>
        </p:nvSpPr>
        <p:spPr>
          <a:xfrm>
            <a:off x="8346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6" name="Shape 444"/>
          <p:cNvSpPr/>
          <p:nvPr/>
        </p:nvSpPr>
        <p:spPr>
          <a:xfrm>
            <a:off x="100291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7" name="Shape 445"/>
          <p:cNvSpPr/>
          <p:nvPr/>
        </p:nvSpPr>
        <p:spPr>
          <a:xfrm>
            <a:off x="11711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8" name="Shape 446"/>
          <p:cNvSpPr/>
          <p:nvPr/>
        </p:nvSpPr>
        <p:spPr>
          <a:xfrm>
            <a:off x="133941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9" name="Shape 447"/>
          <p:cNvSpPr/>
          <p:nvPr/>
        </p:nvSpPr>
        <p:spPr>
          <a:xfrm>
            <a:off x="150766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0" name="Shape 448"/>
          <p:cNvSpPr/>
          <p:nvPr/>
        </p:nvSpPr>
        <p:spPr>
          <a:xfrm>
            <a:off x="16759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1" name="Shape 449"/>
          <p:cNvSpPr/>
          <p:nvPr/>
        </p:nvSpPr>
        <p:spPr>
          <a:xfrm>
            <a:off x="184416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2" name="Shape 450"/>
          <p:cNvSpPr/>
          <p:nvPr/>
        </p:nvSpPr>
        <p:spPr>
          <a:xfrm>
            <a:off x="20124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3" name="Shape 451"/>
          <p:cNvSpPr/>
          <p:nvPr/>
        </p:nvSpPr>
        <p:spPr>
          <a:xfrm>
            <a:off x="218066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4" name="Shape 452"/>
          <p:cNvSpPr/>
          <p:nvPr/>
        </p:nvSpPr>
        <p:spPr>
          <a:xfrm>
            <a:off x="234891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5" name="Shape 453"/>
          <p:cNvSpPr/>
          <p:nvPr/>
        </p:nvSpPr>
        <p:spPr>
          <a:xfrm>
            <a:off x="25171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6" name="Shape 454"/>
          <p:cNvSpPr/>
          <p:nvPr/>
        </p:nvSpPr>
        <p:spPr>
          <a:xfrm>
            <a:off x="268541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7" name="Shape 455"/>
          <p:cNvSpPr/>
          <p:nvPr/>
        </p:nvSpPr>
        <p:spPr>
          <a:xfrm>
            <a:off x="28536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8" name="Shape 456"/>
          <p:cNvSpPr/>
          <p:nvPr/>
        </p:nvSpPr>
        <p:spPr>
          <a:xfrm>
            <a:off x="302190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9" name="Shape 457"/>
          <p:cNvSpPr/>
          <p:nvPr/>
        </p:nvSpPr>
        <p:spPr>
          <a:xfrm>
            <a:off x="319015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0" name="Shape 458"/>
          <p:cNvSpPr/>
          <p:nvPr/>
        </p:nvSpPr>
        <p:spPr>
          <a:xfrm>
            <a:off x="33584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1" name="Shape 459"/>
          <p:cNvSpPr/>
          <p:nvPr/>
        </p:nvSpPr>
        <p:spPr>
          <a:xfrm>
            <a:off x="352665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2" name="Shape 460"/>
          <p:cNvSpPr/>
          <p:nvPr/>
        </p:nvSpPr>
        <p:spPr>
          <a:xfrm>
            <a:off x="36949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3" name="Shape 461"/>
          <p:cNvSpPr/>
          <p:nvPr/>
        </p:nvSpPr>
        <p:spPr>
          <a:xfrm>
            <a:off x="386315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4" name="Shape 462"/>
          <p:cNvSpPr/>
          <p:nvPr/>
        </p:nvSpPr>
        <p:spPr>
          <a:xfrm>
            <a:off x="403140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5" name="Shape 463"/>
          <p:cNvSpPr/>
          <p:nvPr/>
        </p:nvSpPr>
        <p:spPr>
          <a:xfrm>
            <a:off x="41996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6" name="Shape 464"/>
          <p:cNvSpPr/>
          <p:nvPr/>
        </p:nvSpPr>
        <p:spPr>
          <a:xfrm>
            <a:off x="436790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7" name="Shape 465"/>
          <p:cNvSpPr/>
          <p:nvPr/>
        </p:nvSpPr>
        <p:spPr>
          <a:xfrm>
            <a:off x="45361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8" name="Shape 466"/>
          <p:cNvSpPr/>
          <p:nvPr/>
        </p:nvSpPr>
        <p:spPr>
          <a:xfrm>
            <a:off x="470440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9" name="Shape 467"/>
          <p:cNvSpPr/>
          <p:nvPr/>
        </p:nvSpPr>
        <p:spPr>
          <a:xfrm>
            <a:off x="487265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0" name="Shape 468"/>
          <p:cNvSpPr/>
          <p:nvPr/>
        </p:nvSpPr>
        <p:spPr>
          <a:xfrm>
            <a:off x="50409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1" name="Shape 469"/>
          <p:cNvSpPr/>
          <p:nvPr/>
        </p:nvSpPr>
        <p:spPr>
          <a:xfrm>
            <a:off x="520915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2" name="Shape 470"/>
          <p:cNvSpPr/>
          <p:nvPr/>
        </p:nvSpPr>
        <p:spPr>
          <a:xfrm>
            <a:off x="53774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3" name="Shape 471"/>
          <p:cNvSpPr/>
          <p:nvPr/>
        </p:nvSpPr>
        <p:spPr>
          <a:xfrm>
            <a:off x="554565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4" name="Shape 472"/>
          <p:cNvSpPr/>
          <p:nvPr/>
        </p:nvSpPr>
        <p:spPr>
          <a:xfrm>
            <a:off x="571390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5" name="Shape 473"/>
          <p:cNvSpPr/>
          <p:nvPr/>
        </p:nvSpPr>
        <p:spPr>
          <a:xfrm>
            <a:off x="58821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6" name="Shape 474"/>
          <p:cNvSpPr/>
          <p:nvPr/>
        </p:nvSpPr>
        <p:spPr>
          <a:xfrm>
            <a:off x="605040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7" name="Shape 475"/>
          <p:cNvSpPr/>
          <p:nvPr/>
        </p:nvSpPr>
        <p:spPr>
          <a:xfrm>
            <a:off x="62186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8" name="Shape 476"/>
          <p:cNvSpPr/>
          <p:nvPr/>
        </p:nvSpPr>
        <p:spPr>
          <a:xfrm>
            <a:off x="638690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9" name="Shape 477"/>
          <p:cNvSpPr/>
          <p:nvPr/>
        </p:nvSpPr>
        <p:spPr>
          <a:xfrm>
            <a:off x="655515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0" name="Shape 478"/>
          <p:cNvSpPr/>
          <p:nvPr/>
        </p:nvSpPr>
        <p:spPr>
          <a:xfrm>
            <a:off x="67234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1" name="Shape 479"/>
          <p:cNvSpPr/>
          <p:nvPr/>
        </p:nvSpPr>
        <p:spPr>
          <a:xfrm>
            <a:off x="689165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2" name="Shape 480"/>
          <p:cNvSpPr/>
          <p:nvPr/>
        </p:nvSpPr>
        <p:spPr>
          <a:xfrm>
            <a:off x="70599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3" name="Shape 481"/>
          <p:cNvSpPr/>
          <p:nvPr/>
        </p:nvSpPr>
        <p:spPr>
          <a:xfrm>
            <a:off x="722814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4" name="Shape 482"/>
          <p:cNvSpPr/>
          <p:nvPr/>
        </p:nvSpPr>
        <p:spPr>
          <a:xfrm>
            <a:off x="739639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5" name="Shape 483"/>
          <p:cNvSpPr/>
          <p:nvPr/>
        </p:nvSpPr>
        <p:spPr>
          <a:xfrm>
            <a:off x="75646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6" name="Shape 484"/>
          <p:cNvSpPr/>
          <p:nvPr/>
        </p:nvSpPr>
        <p:spPr>
          <a:xfrm>
            <a:off x="773289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7" name="Shape 485"/>
          <p:cNvSpPr/>
          <p:nvPr/>
        </p:nvSpPr>
        <p:spPr>
          <a:xfrm>
            <a:off x="79011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8" name="Shape 486"/>
          <p:cNvSpPr/>
          <p:nvPr/>
        </p:nvSpPr>
        <p:spPr>
          <a:xfrm>
            <a:off x="806939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9" name="Shape 487"/>
          <p:cNvSpPr/>
          <p:nvPr/>
        </p:nvSpPr>
        <p:spPr>
          <a:xfrm>
            <a:off x="823764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0" name="Shape 488"/>
          <p:cNvSpPr/>
          <p:nvPr/>
        </p:nvSpPr>
        <p:spPr>
          <a:xfrm>
            <a:off x="84058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1" name="Shape 489"/>
          <p:cNvSpPr/>
          <p:nvPr/>
        </p:nvSpPr>
        <p:spPr>
          <a:xfrm>
            <a:off x="857414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2" name="Shape 490"/>
          <p:cNvSpPr/>
          <p:nvPr/>
        </p:nvSpPr>
        <p:spPr>
          <a:xfrm>
            <a:off x="87423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3" name="Shape 491"/>
          <p:cNvSpPr/>
          <p:nvPr/>
        </p:nvSpPr>
        <p:spPr>
          <a:xfrm>
            <a:off x="891064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4" name="Shape 492"/>
          <p:cNvSpPr/>
          <p:nvPr/>
        </p:nvSpPr>
        <p:spPr>
          <a:xfrm>
            <a:off x="907889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5" name="Shape 493"/>
          <p:cNvSpPr/>
          <p:nvPr/>
        </p:nvSpPr>
        <p:spPr>
          <a:xfrm>
            <a:off x="92471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6" name="Shape 494"/>
          <p:cNvSpPr/>
          <p:nvPr/>
        </p:nvSpPr>
        <p:spPr>
          <a:xfrm>
            <a:off x="941539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7" name="Shape 495"/>
          <p:cNvSpPr/>
          <p:nvPr/>
        </p:nvSpPr>
        <p:spPr>
          <a:xfrm>
            <a:off x="95836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8" name="Shape 496"/>
          <p:cNvSpPr/>
          <p:nvPr/>
        </p:nvSpPr>
        <p:spPr>
          <a:xfrm>
            <a:off x="975189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9" name="Shape 497"/>
          <p:cNvSpPr/>
          <p:nvPr/>
        </p:nvSpPr>
        <p:spPr>
          <a:xfrm>
            <a:off x="992014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0" name="Shape 498"/>
          <p:cNvSpPr/>
          <p:nvPr/>
        </p:nvSpPr>
        <p:spPr>
          <a:xfrm>
            <a:off x="100883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1" name="Shape 499"/>
          <p:cNvSpPr/>
          <p:nvPr/>
        </p:nvSpPr>
        <p:spPr>
          <a:xfrm>
            <a:off x="1025664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2" name="Shape 500"/>
          <p:cNvSpPr/>
          <p:nvPr/>
        </p:nvSpPr>
        <p:spPr>
          <a:xfrm>
            <a:off x="104248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3" name="Shape 501"/>
          <p:cNvSpPr/>
          <p:nvPr/>
        </p:nvSpPr>
        <p:spPr>
          <a:xfrm>
            <a:off x="1059314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4" name="Shape 502"/>
          <p:cNvSpPr/>
          <p:nvPr/>
        </p:nvSpPr>
        <p:spPr>
          <a:xfrm>
            <a:off x="1076139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5" name="Shape 503"/>
          <p:cNvSpPr/>
          <p:nvPr/>
        </p:nvSpPr>
        <p:spPr>
          <a:xfrm>
            <a:off x="109296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6" name="Shape 504"/>
          <p:cNvSpPr/>
          <p:nvPr/>
        </p:nvSpPr>
        <p:spPr>
          <a:xfrm>
            <a:off x="1109789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7" name="Shape 505"/>
          <p:cNvSpPr/>
          <p:nvPr/>
        </p:nvSpPr>
        <p:spPr>
          <a:xfrm>
            <a:off x="112661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8" name="Shape 506"/>
          <p:cNvSpPr/>
          <p:nvPr/>
        </p:nvSpPr>
        <p:spPr>
          <a:xfrm>
            <a:off x="1143438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9" name="Shape 507"/>
          <p:cNvSpPr/>
          <p:nvPr/>
        </p:nvSpPr>
        <p:spPr>
          <a:xfrm>
            <a:off x="1160263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0" name="Shape 508"/>
          <p:cNvSpPr/>
          <p:nvPr/>
        </p:nvSpPr>
        <p:spPr>
          <a:xfrm>
            <a:off x="117708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1" name="Shape 509"/>
          <p:cNvSpPr/>
          <p:nvPr/>
        </p:nvSpPr>
        <p:spPr>
          <a:xfrm>
            <a:off x="1193913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2" name="Shape 510"/>
          <p:cNvSpPr/>
          <p:nvPr/>
        </p:nvSpPr>
        <p:spPr>
          <a:xfrm>
            <a:off x="121073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3" name="Shape 511"/>
          <p:cNvSpPr/>
          <p:nvPr/>
        </p:nvSpPr>
        <p:spPr>
          <a:xfrm>
            <a:off x="-658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4" name="Shape 512"/>
          <p:cNvSpPr/>
          <p:nvPr/>
        </p:nvSpPr>
        <p:spPr>
          <a:xfrm>
            <a:off x="16166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5" name="Shape 513"/>
          <p:cNvSpPr/>
          <p:nvPr/>
        </p:nvSpPr>
        <p:spPr>
          <a:xfrm>
            <a:off x="32991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6" name="Shape 514"/>
          <p:cNvSpPr/>
          <p:nvPr/>
        </p:nvSpPr>
        <p:spPr>
          <a:xfrm>
            <a:off x="49816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7" name="Shape 515"/>
          <p:cNvSpPr/>
          <p:nvPr/>
        </p:nvSpPr>
        <p:spPr>
          <a:xfrm>
            <a:off x="66641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8" name="Shape 516"/>
          <p:cNvSpPr/>
          <p:nvPr/>
        </p:nvSpPr>
        <p:spPr>
          <a:xfrm>
            <a:off x="8346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9" name="Shape 517"/>
          <p:cNvSpPr/>
          <p:nvPr/>
        </p:nvSpPr>
        <p:spPr>
          <a:xfrm>
            <a:off x="100291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0" name="Shape 518"/>
          <p:cNvSpPr/>
          <p:nvPr/>
        </p:nvSpPr>
        <p:spPr>
          <a:xfrm>
            <a:off x="11711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1" name="Shape 519"/>
          <p:cNvSpPr/>
          <p:nvPr/>
        </p:nvSpPr>
        <p:spPr>
          <a:xfrm>
            <a:off x="133941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2" name="Shape 520"/>
          <p:cNvSpPr/>
          <p:nvPr/>
        </p:nvSpPr>
        <p:spPr>
          <a:xfrm>
            <a:off x="150766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3" name="Shape 521"/>
          <p:cNvSpPr/>
          <p:nvPr/>
        </p:nvSpPr>
        <p:spPr>
          <a:xfrm>
            <a:off x="16759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4" name="Shape 522"/>
          <p:cNvSpPr/>
          <p:nvPr/>
        </p:nvSpPr>
        <p:spPr>
          <a:xfrm>
            <a:off x="184416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5" name="Shape 523"/>
          <p:cNvSpPr/>
          <p:nvPr/>
        </p:nvSpPr>
        <p:spPr>
          <a:xfrm>
            <a:off x="20124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6" name="Shape 524"/>
          <p:cNvSpPr/>
          <p:nvPr/>
        </p:nvSpPr>
        <p:spPr>
          <a:xfrm>
            <a:off x="218066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7" name="Shape 525"/>
          <p:cNvSpPr/>
          <p:nvPr/>
        </p:nvSpPr>
        <p:spPr>
          <a:xfrm>
            <a:off x="234891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8" name="Shape 526"/>
          <p:cNvSpPr/>
          <p:nvPr/>
        </p:nvSpPr>
        <p:spPr>
          <a:xfrm>
            <a:off x="25171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9" name="Shape 527"/>
          <p:cNvSpPr/>
          <p:nvPr/>
        </p:nvSpPr>
        <p:spPr>
          <a:xfrm>
            <a:off x="268541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0" name="Shape 528"/>
          <p:cNvSpPr/>
          <p:nvPr/>
        </p:nvSpPr>
        <p:spPr>
          <a:xfrm>
            <a:off x="28536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1" name="Shape 529"/>
          <p:cNvSpPr/>
          <p:nvPr/>
        </p:nvSpPr>
        <p:spPr>
          <a:xfrm>
            <a:off x="302190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2" name="Shape 530"/>
          <p:cNvSpPr/>
          <p:nvPr/>
        </p:nvSpPr>
        <p:spPr>
          <a:xfrm>
            <a:off x="319015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3" name="Shape 531"/>
          <p:cNvSpPr/>
          <p:nvPr/>
        </p:nvSpPr>
        <p:spPr>
          <a:xfrm>
            <a:off x="33584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4" name="Shape 532"/>
          <p:cNvSpPr/>
          <p:nvPr/>
        </p:nvSpPr>
        <p:spPr>
          <a:xfrm>
            <a:off x="352665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5" name="Shape 533"/>
          <p:cNvSpPr/>
          <p:nvPr/>
        </p:nvSpPr>
        <p:spPr>
          <a:xfrm>
            <a:off x="36949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6" name="Shape 534"/>
          <p:cNvSpPr/>
          <p:nvPr/>
        </p:nvSpPr>
        <p:spPr>
          <a:xfrm>
            <a:off x="386315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7" name="Shape 535"/>
          <p:cNvSpPr/>
          <p:nvPr/>
        </p:nvSpPr>
        <p:spPr>
          <a:xfrm>
            <a:off x="403140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8" name="Shape 536"/>
          <p:cNvSpPr/>
          <p:nvPr/>
        </p:nvSpPr>
        <p:spPr>
          <a:xfrm>
            <a:off x="41996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9" name="Shape 537"/>
          <p:cNvSpPr/>
          <p:nvPr/>
        </p:nvSpPr>
        <p:spPr>
          <a:xfrm>
            <a:off x="436790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0" name="Shape 538"/>
          <p:cNvSpPr/>
          <p:nvPr/>
        </p:nvSpPr>
        <p:spPr>
          <a:xfrm>
            <a:off x="45361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1" name="Shape 539"/>
          <p:cNvSpPr/>
          <p:nvPr/>
        </p:nvSpPr>
        <p:spPr>
          <a:xfrm>
            <a:off x="470440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2" name="Shape 540"/>
          <p:cNvSpPr/>
          <p:nvPr/>
        </p:nvSpPr>
        <p:spPr>
          <a:xfrm>
            <a:off x="487265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3" name="Shape 541"/>
          <p:cNvSpPr/>
          <p:nvPr/>
        </p:nvSpPr>
        <p:spPr>
          <a:xfrm>
            <a:off x="50409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4" name="Shape 542"/>
          <p:cNvSpPr/>
          <p:nvPr/>
        </p:nvSpPr>
        <p:spPr>
          <a:xfrm>
            <a:off x="520915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5" name="Shape 543"/>
          <p:cNvSpPr/>
          <p:nvPr/>
        </p:nvSpPr>
        <p:spPr>
          <a:xfrm>
            <a:off x="53774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6" name="Shape 544"/>
          <p:cNvSpPr/>
          <p:nvPr/>
        </p:nvSpPr>
        <p:spPr>
          <a:xfrm>
            <a:off x="554565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7" name="Shape 545"/>
          <p:cNvSpPr/>
          <p:nvPr/>
        </p:nvSpPr>
        <p:spPr>
          <a:xfrm>
            <a:off x="571390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8" name="Shape 546"/>
          <p:cNvSpPr/>
          <p:nvPr/>
        </p:nvSpPr>
        <p:spPr>
          <a:xfrm>
            <a:off x="58821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9" name="Shape 547"/>
          <p:cNvSpPr/>
          <p:nvPr/>
        </p:nvSpPr>
        <p:spPr>
          <a:xfrm>
            <a:off x="605040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0" name="Shape 548"/>
          <p:cNvSpPr/>
          <p:nvPr/>
        </p:nvSpPr>
        <p:spPr>
          <a:xfrm>
            <a:off x="62186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1" name="Shape 549"/>
          <p:cNvSpPr/>
          <p:nvPr/>
        </p:nvSpPr>
        <p:spPr>
          <a:xfrm>
            <a:off x="638690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2" name="Shape 550"/>
          <p:cNvSpPr/>
          <p:nvPr/>
        </p:nvSpPr>
        <p:spPr>
          <a:xfrm>
            <a:off x="655515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3" name="Shape 551"/>
          <p:cNvSpPr/>
          <p:nvPr/>
        </p:nvSpPr>
        <p:spPr>
          <a:xfrm>
            <a:off x="67234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4" name="Shape 552"/>
          <p:cNvSpPr/>
          <p:nvPr/>
        </p:nvSpPr>
        <p:spPr>
          <a:xfrm>
            <a:off x="689165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5" name="Shape 553"/>
          <p:cNvSpPr/>
          <p:nvPr/>
        </p:nvSpPr>
        <p:spPr>
          <a:xfrm>
            <a:off x="70599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6" name="Shape 554"/>
          <p:cNvSpPr/>
          <p:nvPr/>
        </p:nvSpPr>
        <p:spPr>
          <a:xfrm>
            <a:off x="722814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7" name="Shape 555"/>
          <p:cNvSpPr/>
          <p:nvPr/>
        </p:nvSpPr>
        <p:spPr>
          <a:xfrm>
            <a:off x="739639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8" name="Shape 556"/>
          <p:cNvSpPr/>
          <p:nvPr/>
        </p:nvSpPr>
        <p:spPr>
          <a:xfrm>
            <a:off x="75646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9" name="Shape 557"/>
          <p:cNvSpPr/>
          <p:nvPr/>
        </p:nvSpPr>
        <p:spPr>
          <a:xfrm>
            <a:off x="773289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0" name="Shape 558"/>
          <p:cNvSpPr/>
          <p:nvPr/>
        </p:nvSpPr>
        <p:spPr>
          <a:xfrm>
            <a:off x="79011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1" name="Shape 559"/>
          <p:cNvSpPr/>
          <p:nvPr/>
        </p:nvSpPr>
        <p:spPr>
          <a:xfrm>
            <a:off x="806939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2" name="Shape 560"/>
          <p:cNvSpPr/>
          <p:nvPr/>
        </p:nvSpPr>
        <p:spPr>
          <a:xfrm>
            <a:off x="823764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3" name="Shape 561"/>
          <p:cNvSpPr/>
          <p:nvPr/>
        </p:nvSpPr>
        <p:spPr>
          <a:xfrm>
            <a:off x="84058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4" name="Shape 562"/>
          <p:cNvSpPr/>
          <p:nvPr/>
        </p:nvSpPr>
        <p:spPr>
          <a:xfrm>
            <a:off x="857414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5" name="Shape 563"/>
          <p:cNvSpPr/>
          <p:nvPr/>
        </p:nvSpPr>
        <p:spPr>
          <a:xfrm>
            <a:off x="87423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6" name="Shape 564"/>
          <p:cNvSpPr/>
          <p:nvPr/>
        </p:nvSpPr>
        <p:spPr>
          <a:xfrm>
            <a:off x="891064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7" name="Shape 565"/>
          <p:cNvSpPr/>
          <p:nvPr/>
        </p:nvSpPr>
        <p:spPr>
          <a:xfrm>
            <a:off x="907889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8" name="Shape 566"/>
          <p:cNvSpPr/>
          <p:nvPr/>
        </p:nvSpPr>
        <p:spPr>
          <a:xfrm>
            <a:off x="92471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9" name="Shape 567"/>
          <p:cNvSpPr/>
          <p:nvPr/>
        </p:nvSpPr>
        <p:spPr>
          <a:xfrm>
            <a:off x="941539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0" name="Shape 568"/>
          <p:cNvSpPr/>
          <p:nvPr/>
        </p:nvSpPr>
        <p:spPr>
          <a:xfrm>
            <a:off x="95836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1" name="Shape 569"/>
          <p:cNvSpPr/>
          <p:nvPr/>
        </p:nvSpPr>
        <p:spPr>
          <a:xfrm>
            <a:off x="975189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2" name="Shape 570"/>
          <p:cNvSpPr/>
          <p:nvPr/>
        </p:nvSpPr>
        <p:spPr>
          <a:xfrm>
            <a:off x="992014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3" name="Shape 571"/>
          <p:cNvSpPr/>
          <p:nvPr/>
        </p:nvSpPr>
        <p:spPr>
          <a:xfrm>
            <a:off x="100883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4" name="Shape 572"/>
          <p:cNvSpPr/>
          <p:nvPr/>
        </p:nvSpPr>
        <p:spPr>
          <a:xfrm>
            <a:off x="1025664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5" name="Shape 573"/>
          <p:cNvSpPr/>
          <p:nvPr/>
        </p:nvSpPr>
        <p:spPr>
          <a:xfrm>
            <a:off x="104248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6" name="Shape 574"/>
          <p:cNvSpPr/>
          <p:nvPr/>
        </p:nvSpPr>
        <p:spPr>
          <a:xfrm>
            <a:off x="1059314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7" name="Shape 575"/>
          <p:cNvSpPr/>
          <p:nvPr/>
        </p:nvSpPr>
        <p:spPr>
          <a:xfrm>
            <a:off x="1076139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8" name="Shape 576"/>
          <p:cNvSpPr/>
          <p:nvPr/>
        </p:nvSpPr>
        <p:spPr>
          <a:xfrm>
            <a:off x="109296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9" name="Shape 577"/>
          <p:cNvSpPr/>
          <p:nvPr/>
        </p:nvSpPr>
        <p:spPr>
          <a:xfrm>
            <a:off x="1109789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0" name="Shape 578"/>
          <p:cNvSpPr/>
          <p:nvPr/>
        </p:nvSpPr>
        <p:spPr>
          <a:xfrm>
            <a:off x="112661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1" name="Shape 579"/>
          <p:cNvSpPr/>
          <p:nvPr/>
        </p:nvSpPr>
        <p:spPr>
          <a:xfrm>
            <a:off x="1143438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2" name="Shape 580"/>
          <p:cNvSpPr/>
          <p:nvPr/>
        </p:nvSpPr>
        <p:spPr>
          <a:xfrm>
            <a:off x="1160263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3" name="Shape 581"/>
          <p:cNvSpPr/>
          <p:nvPr/>
        </p:nvSpPr>
        <p:spPr>
          <a:xfrm>
            <a:off x="117708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4" name="Shape 582"/>
          <p:cNvSpPr/>
          <p:nvPr/>
        </p:nvSpPr>
        <p:spPr>
          <a:xfrm>
            <a:off x="1193913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5" name="Shape 583"/>
          <p:cNvSpPr/>
          <p:nvPr/>
        </p:nvSpPr>
        <p:spPr>
          <a:xfrm>
            <a:off x="121073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6" name="Shape 584"/>
          <p:cNvSpPr/>
          <p:nvPr/>
        </p:nvSpPr>
        <p:spPr>
          <a:xfrm>
            <a:off x="-658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7" name="Shape 585"/>
          <p:cNvSpPr/>
          <p:nvPr/>
        </p:nvSpPr>
        <p:spPr>
          <a:xfrm>
            <a:off x="16166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8" name="Shape 586"/>
          <p:cNvSpPr/>
          <p:nvPr/>
        </p:nvSpPr>
        <p:spPr>
          <a:xfrm>
            <a:off x="32991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9" name="Shape 587"/>
          <p:cNvSpPr/>
          <p:nvPr/>
        </p:nvSpPr>
        <p:spPr>
          <a:xfrm>
            <a:off x="49816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0" name="Shape 588"/>
          <p:cNvSpPr/>
          <p:nvPr/>
        </p:nvSpPr>
        <p:spPr>
          <a:xfrm>
            <a:off x="66641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1" name="Shape 589"/>
          <p:cNvSpPr/>
          <p:nvPr/>
        </p:nvSpPr>
        <p:spPr>
          <a:xfrm>
            <a:off x="8346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2" name="Shape 590"/>
          <p:cNvSpPr/>
          <p:nvPr/>
        </p:nvSpPr>
        <p:spPr>
          <a:xfrm>
            <a:off x="100291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3" name="Shape 591"/>
          <p:cNvSpPr/>
          <p:nvPr/>
        </p:nvSpPr>
        <p:spPr>
          <a:xfrm>
            <a:off x="11711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4" name="Shape 592"/>
          <p:cNvSpPr/>
          <p:nvPr/>
        </p:nvSpPr>
        <p:spPr>
          <a:xfrm>
            <a:off x="133941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5" name="Shape 593"/>
          <p:cNvSpPr/>
          <p:nvPr/>
        </p:nvSpPr>
        <p:spPr>
          <a:xfrm>
            <a:off x="150766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6" name="Shape 594"/>
          <p:cNvSpPr/>
          <p:nvPr/>
        </p:nvSpPr>
        <p:spPr>
          <a:xfrm>
            <a:off x="16759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7" name="Shape 595"/>
          <p:cNvSpPr/>
          <p:nvPr/>
        </p:nvSpPr>
        <p:spPr>
          <a:xfrm>
            <a:off x="184416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8" name="Shape 596"/>
          <p:cNvSpPr/>
          <p:nvPr/>
        </p:nvSpPr>
        <p:spPr>
          <a:xfrm>
            <a:off x="20124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9" name="Shape 597"/>
          <p:cNvSpPr/>
          <p:nvPr/>
        </p:nvSpPr>
        <p:spPr>
          <a:xfrm>
            <a:off x="218066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0" name="Shape 598"/>
          <p:cNvSpPr/>
          <p:nvPr/>
        </p:nvSpPr>
        <p:spPr>
          <a:xfrm>
            <a:off x="234891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1" name="Shape 599"/>
          <p:cNvSpPr/>
          <p:nvPr/>
        </p:nvSpPr>
        <p:spPr>
          <a:xfrm>
            <a:off x="25171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2" name="Shape 600"/>
          <p:cNvSpPr/>
          <p:nvPr/>
        </p:nvSpPr>
        <p:spPr>
          <a:xfrm>
            <a:off x="268541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3" name="Shape 601"/>
          <p:cNvSpPr/>
          <p:nvPr/>
        </p:nvSpPr>
        <p:spPr>
          <a:xfrm>
            <a:off x="28536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4" name="Shape 602"/>
          <p:cNvSpPr/>
          <p:nvPr/>
        </p:nvSpPr>
        <p:spPr>
          <a:xfrm>
            <a:off x="302190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5" name="Shape 603"/>
          <p:cNvSpPr/>
          <p:nvPr/>
        </p:nvSpPr>
        <p:spPr>
          <a:xfrm>
            <a:off x="319015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6" name="Shape 604"/>
          <p:cNvSpPr/>
          <p:nvPr/>
        </p:nvSpPr>
        <p:spPr>
          <a:xfrm>
            <a:off x="33584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7" name="Shape 605"/>
          <p:cNvSpPr/>
          <p:nvPr/>
        </p:nvSpPr>
        <p:spPr>
          <a:xfrm>
            <a:off x="352665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8" name="Shape 606"/>
          <p:cNvSpPr/>
          <p:nvPr/>
        </p:nvSpPr>
        <p:spPr>
          <a:xfrm>
            <a:off x="36949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9" name="Shape 607"/>
          <p:cNvSpPr/>
          <p:nvPr/>
        </p:nvSpPr>
        <p:spPr>
          <a:xfrm>
            <a:off x="386315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0" name="Shape 608"/>
          <p:cNvSpPr/>
          <p:nvPr/>
        </p:nvSpPr>
        <p:spPr>
          <a:xfrm>
            <a:off x="403140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1" name="Shape 609"/>
          <p:cNvSpPr/>
          <p:nvPr/>
        </p:nvSpPr>
        <p:spPr>
          <a:xfrm>
            <a:off x="41996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2" name="Shape 610"/>
          <p:cNvSpPr/>
          <p:nvPr/>
        </p:nvSpPr>
        <p:spPr>
          <a:xfrm>
            <a:off x="436790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3" name="Shape 611"/>
          <p:cNvSpPr/>
          <p:nvPr/>
        </p:nvSpPr>
        <p:spPr>
          <a:xfrm>
            <a:off x="45361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4" name="Shape 612"/>
          <p:cNvSpPr/>
          <p:nvPr/>
        </p:nvSpPr>
        <p:spPr>
          <a:xfrm>
            <a:off x="470440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5" name="Shape 613"/>
          <p:cNvSpPr/>
          <p:nvPr/>
        </p:nvSpPr>
        <p:spPr>
          <a:xfrm>
            <a:off x="487265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6" name="Shape 614"/>
          <p:cNvSpPr/>
          <p:nvPr/>
        </p:nvSpPr>
        <p:spPr>
          <a:xfrm>
            <a:off x="50409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7" name="Shape 615"/>
          <p:cNvSpPr/>
          <p:nvPr/>
        </p:nvSpPr>
        <p:spPr>
          <a:xfrm>
            <a:off x="520915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8" name="Shape 616"/>
          <p:cNvSpPr/>
          <p:nvPr/>
        </p:nvSpPr>
        <p:spPr>
          <a:xfrm>
            <a:off x="53774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9" name="Shape 617"/>
          <p:cNvSpPr/>
          <p:nvPr/>
        </p:nvSpPr>
        <p:spPr>
          <a:xfrm>
            <a:off x="554565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0" name="Shape 618"/>
          <p:cNvSpPr/>
          <p:nvPr/>
        </p:nvSpPr>
        <p:spPr>
          <a:xfrm>
            <a:off x="571390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1" name="Shape 619"/>
          <p:cNvSpPr/>
          <p:nvPr/>
        </p:nvSpPr>
        <p:spPr>
          <a:xfrm>
            <a:off x="58821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2" name="Shape 620"/>
          <p:cNvSpPr/>
          <p:nvPr/>
        </p:nvSpPr>
        <p:spPr>
          <a:xfrm>
            <a:off x="605040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3" name="Shape 621"/>
          <p:cNvSpPr/>
          <p:nvPr/>
        </p:nvSpPr>
        <p:spPr>
          <a:xfrm>
            <a:off x="62186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4" name="Shape 622"/>
          <p:cNvSpPr/>
          <p:nvPr/>
        </p:nvSpPr>
        <p:spPr>
          <a:xfrm>
            <a:off x="638690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5" name="Shape 623"/>
          <p:cNvSpPr/>
          <p:nvPr/>
        </p:nvSpPr>
        <p:spPr>
          <a:xfrm>
            <a:off x="655515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6" name="Shape 624"/>
          <p:cNvSpPr/>
          <p:nvPr/>
        </p:nvSpPr>
        <p:spPr>
          <a:xfrm>
            <a:off x="67234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7" name="Shape 625"/>
          <p:cNvSpPr/>
          <p:nvPr/>
        </p:nvSpPr>
        <p:spPr>
          <a:xfrm>
            <a:off x="689165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8" name="Shape 626"/>
          <p:cNvSpPr/>
          <p:nvPr/>
        </p:nvSpPr>
        <p:spPr>
          <a:xfrm>
            <a:off x="70599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9" name="Shape 627"/>
          <p:cNvSpPr/>
          <p:nvPr/>
        </p:nvSpPr>
        <p:spPr>
          <a:xfrm>
            <a:off x="722814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0" name="Shape 628"/>
          <p:cNvSpPr/>
          <p:nvPr/>
        </p:nvSpPr>
        <p:spPr>
          <a:xfrm>
            <a:off x="739639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1" name="Shape 629"/>
          <p:cNvSpPr/>
          <p:nvPr/>
        </p:nvSpPr>
        <p:spPr>
          <a:xfrm>
            <a:off x="75646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2" name="Shape 630"/>
          <p:cNvSpPr/>
          <p:nvPr/>
        </p:nvSpPr>
        <p:spPr>
          <a:xfrm>
            <a:off x="773289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3" name="Shape 631"/>
          <p:cNvSpPr/>
          <p:nvPr/>
        </p:nvSpPr>
        <p:spPr>
          <a:xfrm>
            <a:off x="79011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4" name="Shape 632"/>
          <p:cNvSpPr/>
          <p:nvPr/>
        </p:nvSpPr>
        <p:spPr>
          <a:xfrm>
            <a:off x="806939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5" name="Shape 633"/>
          <p:cNvSpPr/>
          <p:nvPr/>
        </p:nvSpPr>
        <p:spPr>
          <a:xfrm>
            <a:off x="823764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6" name="Shape 634"/>
          <p:cNvSpPr/>
          <p:nvPr/>
        </p:nvSpPr>
        <p:spPr>
          <a:xfrm>
            <a:off x="84058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7" name="Shape 635"/>
          <p:cNvSpPr/>
          <p:nvPr/>
        </p:nvSpPr>
        <p:spPr>
          <a:xfrm>
            <a:off x="857414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8" name="Shape 636"/>
          <p:cNvSpPr/>
          <p:nvPr/>
        </p:nvSpPr>
        <p:spPr>
          <a:xfrm>
            <a:off x="87423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9" name="Shape 637"/>
          <p:cNvSpPr/>
          <p:nvPr/>
        </p:nvSpPr>
        <p:spPr>
          <a:xfrm>
            <a:off x="891064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0" name="Shape 638"/>
          <p:cNvSpPr/>
          <p:nvPr/>
        </p:nvSpPr>
        <p:spPr>
          <a:xfrm>
            <a:off x="907889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1" name="Shape 639"/>
          <p:cNvSpPr/>
          <p:nvPr/>
        </p:nvSpPr>
        <p:spPr>
          <a:xfrm>
            <a:off x="92471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2" name="Shape 640"/>
          <p:cNvSpPr/>
          <p:nvPr/>
        </p:nvSpPr>
        <p:spPr>
          <a:xfrm>
            <a:off x="941539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3" name="Shape 641"/>
          <p:cNvSpPr/>
          <p:nvPr/>
        </p:nvSpPr>
        <p:spPr>
          <a:xfrm>
            <a:off x="95836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4" name="Shape 642"/>
          <p:cNvSpPr/>
          <p:nvPr/>
        </p:nvSpPr>
        <p:spPr>
          <a:xfrm>
            <a:off x="975189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5" name="Shape 643"/>
          <p:cNvSpPr/>
          <p:nvPr/>
        </p:nvSpPr>
        <p:spPr>
          <a:xfrm>
            <a:off x="992014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6" name="Shape 644"/>
          <p:cNvSpPr/>
          <p:nvPr/>
        </p:nvSpPr>
        <p:spPr>
          <a:xfrm>
            <a:off x="100883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7" name="Shape 645"/>
          <p:cNvSpPr/>
          <p:nvPr/>
        </p:nvSpPr>
        <p:spPr>
          <a:xfrm>
            <a:off x="1025664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8" name="Shape 646"/>
          <p:cNvSpPr/>
          <p:nvPr/>
        </p:nvSpPr>
        <p:spPr>
          <a:xfrm>
            <a:off x="104248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9" name="Shape 647"/>
          <p:cNvSpPr/>
          <p:nvPr/>
        </p:nvSpPr>
        <p:spPr>
          <a:xfrm>
            <a:off x="1059314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0" name="Shape 648"/>
          <p:cNvSpPr/>
          <p:nvPr/>
        </p:nvSpPr>
        <p:spPr>
          <a:xfrm>
            <a:off x="1076139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1" name="Shape 649"/>
          <p:cNvSpPr/>
          <p:nvPr/>
        </p:nvSpPr>
        <p:spPr>
          <a:xfrm>
            <a:off x="109296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2" name="Shape 650"/>
          <p:cNvSpPr/>
          <p:nvPr/>
        </p:nvSpPr>
        <p:spPr>
          <a:xfrm>
            <a:off x="1109789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3" name="Shape 651"/>
          <p:cNvSpPr/>
          <p:nvPr/>
        </p:nvSpPr>
        <p:spPr>
          <a:xfrm>
            <a:off x="112661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4" name="Shape 652"/>
          <p:cNvSpPr/>
          <p:nvPr/>
        </p:nvSpPr>
        <p:spPr>
          <a:xfrm>
            <a:off x="1143438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5" name="Shape 653"/>
          <p:cNvSpPr/>
          <p:nvPr/>
        </p:nvSpPr>
        <p:spPr>
          <a:xfrm>
            <a:off x="1160263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6" name="Shape 654"/>
          <p:cNvSpPr/>
          <p:nvPr/>
        </p:nvSpPr>
        <p:spPr>
          <a:xfrm>
            <a:off x="117708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7" name="Shape 655"/>
          <p:cNvSpPr/>
          <p:nvPr/>
        </p:nvSpPr>
        <p:spPr>
          <a:xfrm>
            <a:off x="1193913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8" name="Shape 656"/>
          <p:cNvSpPr/>
          <p:nvPr/>
        </p:nvSpPr>
        <p:spPr>
          <a:xfrm>
            <a:off x="121073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9" name="Shape 657"/>
          <p:cNvSpPr/>
          <p:nvPr/>
        </p:nvSpPr>
        <p:spPr>
          <a:xfrm>
            <a:off x="-658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0" name="Shape 658"/>
          <p:cNvSpPr/>
          <p:nvPr/>
        </p:nvSpPr>
        <p:spPr>
          <a:xfrm>
            <a:off x="16166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1" name="Shape 659"/>
          <p:cNvSpPr/>
          <p:nvPr/>
        </p:nvSpPr>
        <p:spPr>
          <a:xfrm>
            <a:off x="32991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2" name="Shape 660"/>
          <p:cNvSpPr/>
          <p:nvPr/>
        </p:nvSpPr>
        <p:spPr>
          <a:xfrm>
            <a:off x="49816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3" name="Shape 661"/>
          <p:cNvSpPr/>
          <p:nvPr/>
        </p:nvSpPr>
        <p:spPr>
          <a:xfrm>
            <a:off x="66641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4" name="Shape 662"/>
          <p:cNvSpPr/>
          <p:nvPr/>
        </p:nvSpPr>
        <p:spPr>
          <a:xfrm>
            <a:off x="8346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5" name="Shape 663"/>
          <p:cNvSpPr/>
          <p:nvPr/>
        </p:nvSpPr>
        <p:spPr>
          <a:xfrm>
            <a:off x="100291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6" name="Shape 664"/>
          <p:cNvSpPr/>
          <p:nvPr/>
        </p:nvSpPr>
        <p:spPr>
          <a:xfrm>
            <a:off x="11711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7" name="Shape 665"/>
          <p:cNvSpPr/>
          <p:nvPr/>
        </p:nvSpPr>
        <p:spPr>
          <a:xfrm>
            <a:off x="133941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8" name="Shape 666"/>
          <p:cNvSpPr/>
          <p:nvPr/>
        </p:nvSpPr>
        <p:spPr>
          <a:xfrm>
            <a:off x="150766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9" name="Shape 667"/>
          <p:cNvSpPr/>
          <p:nvPr/>
        </p:nvSpPr>
        <p:spPr>
          <a:xfrm>
            <a:off x="16759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0" name="Shape 668"/>
          <p:cNvSpPr/>
          <p:nvPr/>
        </p:nvSpPr>
        <p:spPr>
          <a:xfrm>
            <a:off x="184416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1" name="Shape 669"/>
          <p:cNvSpPr/>
          <p:nvPr/>
        </p:nvSpPr>
        <p:spPr>
          <a:xfrm>
            <a:off x="20124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2" name="Shape 670"/>
          <p:cNvSpPr/>
          <p:nvPr/>
        </p:nvSpPr>
        <p:spPr>
          <a:xfrm>
            <a:off x="218066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3" name="Shape 671"/>
          <p:cNvSpPr/>
          <p:nvPr/>
        </p:nvSpPr>
        <p:spPr>
          <a:xfrm>
            <a:off x="234891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4" name="Shape 672"/>
          <p:cNvSpPr/>
          <p:nvPr/>
        </p:nvSpPr>
        <p:spPr>
          <a:xfrm>
            <a:off x="25171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5" name="Shape 673"/>
          <p:cNvSpPr/>
          <p:nvPr/>
        </p:nvSpPr>
        <p:spPr>
          <a:xfrm>
            <a:off x="268541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6" name="Shape 674"/>
          <p:cNvSpPr/>
          <p:nvPr/>
        </p:nvSpPr>
        <p:spPr>
          <a:xfrm>
            <a:off x="28536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7" name="Shape 675"/>
          <p:cNvSpPr/>
          <p:nvPr/>
        </p:nvSpPr>
        <p:spPr>
          <a:xfrm>
            <a:off x="302190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8" name="Shape 676"/>
          <p:cNvSpPr/>
          <p:nvPr/>
        </p:nvSpPr>
        <p:spPr>
          <a:xfrm>
            <a:off x="319015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9" name="Shape 677"/>
          <p:cNvSpPr/>
          <p:nvPr/>
        </p:nvSpPr>
        <p:spPr>
          <a:xfrm>
            <a:off x="33584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0" name="Shape 678"/>
          <p:cNvSpPr/>
          <p:nvPr/>
        </p:nvSpPr>
        <p:spPr>
          <a:xfrm>
            <a:off x="352665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1" name="Shape 679"/>
          <p:cNvSpPr/>
          <p:nvPr/>
        </p:nvSpPr>
        <p:spPr>
          <a:xfrm>
            <a:off x="36949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2" name="Shape 680"/>
          <p:cNvSpPr/>
          <p:nvPr/>
        </p:nvSpPr>
        <p:spPr>
          <a:xfrm>
            <a:off x="386315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3" name="Shape 681"/>
          <p:cNvSpPr/>
          <p:nvPr/>
        </p:nvSpPr>
        <p:spPr>
          <a:xfrm>
            <a:off x="403140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4" name="Shape 682"/>
          <p:cNvSpPr/>
          <p:nvPr/>
        </p:nvSpPr>
        <p:spPr>
          <a:xfrm>
            <a:off x="41996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5" name="Shape 683"/>
          <p:cNvSpPr/>
          <p:nvPr/>
        </p:nvSpPr>
        <p:spPr>
          <a:xfrm>
            <a:off x="436790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6" name="Shape 684"/>
          <p:cNvSpPr/>
          <p:nvPr/>
        </p:nvSpPr>
        <p:spPr>
          <a:xfrm>
            <a:off x="45361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7" name="Shape 685"/>
          <p:cNvSpPr/>
          <p:nvPr/>
        </p:nvSpPr>
        <p:spPr>
          <a:xfrm>
            <a:off x="470440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8" name="Shape 686"/>
          <p:cNvSpPr/>
          <p:nvPr/>
        </p:nvSpPr>
        <p:spPr>
          <a:xfrm>
            <a:off x="487265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9" name="Shape 687"/>
          <p:cNvSpPr/>
          <p:nvPr/>
        </p:nvSpPr>
        <p:spPr>
          <a:xfrm>
            <a:off x="50409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0" name="Shape 688"/>
          <p:cNvSpPr/>
          <p:nvPr/>
        </p:nvSpPr>
        <p:spPr>
          <a:xfrm>
            <a:off x="520915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1" name="Shape 689"/>
          <p:cNvSpPr/>
          <p:nvPr/>
        </p:nvSpPr>
        <p:spPr>
          <a:xfrm>
            <a:off x="53774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2" name="Shape 690"/>
          <p:cNvSpPr/>
          <p:nvPr/>
        </p:nvSpPr>
        <p:spPr>
          <a:xfrm>
            <a:off x="554565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3" name="Shape 691"/>
          <p:cNvSpPr/>
          <p:nvPr/>
        </p:nvSpPr>
        <p:spPr>
          <a:xfrm>
            <a:off x="571390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4" name="Shape 692"/>
          <p:cNvSpPr/>
          <p:nvPr/>
        </p:nvSpPr>
        <p:spPr>
          <a:xfrm>
            <a:off x="58821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5" name="Shape 693"/>
          <p:cNvSpPr/>
          <p:nvPr/>
        </p:nvSpPr>
        <p:spPr>
          <a:xfrm>
            <a:off x="605040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6" name="Shape 694"/>
          <p:cNvSpPr/>
          <p:nvPr/>
        </p:nvSpPr>
        <p:spPr>
          <a:xfrm>
            <a:off x="62186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7" name="Shape 695"/>
          <p:cNvSpPr/>
          <p:nvPr/>
        </p:nvSpPr>
        <p:spPr>
          <a:xfrm>
            <a:off x="638690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8" name="Shape 696"/>
          <p:cNvSpPr/>
          <p:nvPr/>
        </p:nvSpPr>
        <p:spPr>
          <a:xfrm>
            <a:off x="655515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9" name="Shape 697"/>
          <p:cNvSpPr/>
          <p:nvPr/>
        </p:nvSpPr>
        <p:spPr>
          <a:xfrm>
            <a:off x="67234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0" name="Shape 698"/>
          <p:cNvSpPr/>
          <p:nvPr/>
        </p:nvSpPr>
        <p:spPr>
          <a:xfrm>
            <a:off x="689165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1" name="Shape 699"/>
          <p:cNvSpPr/>
          <p:nvPr/>
        </p:nvSpPr>
        <p:spPr>
          <a:xfrm>
            <a:off x="70599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2" name="Shape 700"/>
          <p:cNvSpPr/>
          <p:nvPr/>
        </p:nvSpPr>
        <p:spPr>
          <a:xfrm>
            <a:off x="722814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3" name="Shape 701"/>
          <p:cNvSpPr/>
          <p:nvPr/>
        </p:nvSpPr>
        <p:spPr>
          <a:xfrm>
            <a:off x="739639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4" name="Shape 702"/>
          <p:cNvSpPr/>
          <p:nvPr/>
        </p:nvSpPr>
        <p:spPr>
          <a:xfrm>
            <a:off x="75646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5" name="Shape 703"/>
          <p:cNvSpPr/>
          <p:nvPr/>
        </p:nvSpPr>
        <p:spPr>
          <a:xfrm>
            <a:off x="773289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6" name="Shape 704"/>
          <p:cNvSpPr/>
          <p:nvPr/>
        </p:nvSpPr>
        <p:spPr>
          <a:xfrm>
            <a:off x="79011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7" name="Shape 705"/>
          <p:cNvSpPr/>
          <p:nvPr/>
        </p:nvSpPr>
        <p:spPr>
          <a:xfrm>
            <a:off x="806939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8" name="Shape 706"/>
          <p:cNvSpPr/>
          <p:nvPr/>
        </p:nvSpPr>
        <p:spPr>
          <a:xfrm>
            <a:off x="823764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9" name="Shape 707"/>
          <p:cNvSpPr/>
          <p:nvPr/>
        </p:nvSpPr>
        <p:spPr>
          <a:xfrm>
            <a:off x="84058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0" name="Shape 708"/>
          <p:cNvSpPr/>
          <p:nvPr/>
        </p:nvSpPr>
        <p:spPr>
          <a:xfrm>
            <a:off x="857414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1" name="Shape 709"/>
          <p:cNvSpPr/>
          <p:nvPr/>
        </p:nvSpPr>
        <p:spPr>
          <a:xfrm>
            <a:off x="87423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2" name="Shape 710"/>
          <p:cNvSpPr/>
          <p:nvPr/>
        </p:nvSpPr>
        <p:spPr>
          <a:xfrm>
            <a:off x="891064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3" name="Shape 711"/>
          <p:cNvSpPr/>
          <p:nvPr/>
        </p:nvSpPr>
        <p:spPr>
          <a:xfrm>
            <a:off x="907889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4" name="Shape 712"/>
          <p:cNvSpPr/>
          <p:nvPr/>
        </p:nvSpPr>
        <p:spPr>
          <a:xfrm>
            <a:off x="92471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5" name="Shape 713"/>
          <p:cNvSpPr/>
          <p:nvPr/>
        </p:nvSpPr>
        <p:spPr>
          <a:xfrm>
            <a:off x="941539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6" name="Shape 714"/>
          <p:cNvSpPr/>
          <p:nvPr/>
        </p:nvSpPr>
        <p:spPr>
          <a:xfrm>
            <a:off x="95836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7" name="Shape 715"/>
          <p:cNvSpPr/>
          <p:nvPr/>
        </p:nvSpPr>
        <p:spPr>
          <a:xfrm>
            <a:off x="975189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8" name="Shape 716"/>
          <p:cNvSpPr/>
          <p:nvPr/>
        </p:nvSpPr>
        <p:spPr>
          <a:xfrm>
            <a:off x="992014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9" name="Shape 717"/>
          <p:cNvSpPr/>
          <p:nvPr/>
        </p:nvSpPr>
        <p:spPr>
          <a:xfrm>
            <a:off x="100883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0" name="Shape 718"/>
          <p:cNvSpPr/>
          <p:nvPr/>
        </p:nvSpPr>
        <p:spPr>
          <a:xfrm>
            <a:off x="1025664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1" name="Shape 719"/>
          <p:cNvSpPr/>
          <p:nvPr/>
        </p:nvSpPr>
        <p:spPr>
          <a:xfrm>
            <a:off x="104248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2" name="Shape 720"/>
          <p:cNvSpPr/>
          <p:nvPr/>
        </p:nvSpPr>
        <p:spPr>
          <a:xfrm>
            <a:off x="1059314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3" name="Shape 721"/>
          <p:cNvSpPr/>
          <p:nvPr/>
        </p:nvSpPr>
        <p:spPr>
          <a:xfrm>
            <a:off x="1076139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4" name="Shape 722"/>
          <p:cNvSpPr/>
          <p:nvPr/>
        </p:nvSpPr>
        <p:spPr>
          <a:xfrm>
            <a:off x="109296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5" name="Shape 723"/>
          <p:cNvSpPr/>
          <p:nvPr/>
        </p:nvSpPr>
        <p:spPr>
          <a:xfrm>
            <a:off x="1109789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6" name="Shape 724"/>
          <p:cNvSpPr/>
          <p:nvPr/>
        </p:nvSpPr>
        <p:spPr>
          <a:xfrm>
            <a:off x="112661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7" name="Shape 725"/>
          <p:cNvSpPr/>
          <p:nvPr/>
        </p:nvSpPr>
        <p:spPr>
          <a:xfrm>
            <a:off x="1143438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8" name="Shape 726"/>
          <p:cNvSpPr/>
          <p:nvPr/>
        </p:nvSpPr>
        <p:spPr>
          <a:xfrm>
            <a:off x="1160263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9" name="Shape 727"/>
          <p:cNvSpPr/>
          <p:nvPr/>
        </p:nvSpPr>
        <p:spPr>
          <a:xfrm>
            <a:off x="117708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0" name="Shape 728"/>
          <p:cNvSpPr/>
          <p:nvPr/>
        </p:nvSpPr>
        <p:spPr>
          <a:xfrm>
            <a:off x="1193913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1" name="Shape 729"/>
          <p:cNvSpPr/>
          <p:nvPr/>
        </p:nvSpPr>
        <p:spPr>
          <a:xfrm>
            <a:off x="121073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2" name="Shape 730"/>
          <p:cNvSpPr/>
          <p:nvPr/>
        </p:nvSpPr>
        <p:spPr>
          <a:xfrm>
            <a:off x="-658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3" name="Shape 731"/>
          <p:cNvSpPr/>
          <p:nvPr/>
        </p:nvSpPr>
        <p:spPr>
          <a:xfrm>
            <a:off x="16166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4" name="Shape 732"/>
          <p:cNvSpPr/>
          <p:nvPr/>
        </p:nvSpPr>
        <p:spPr>
          <a:xfrm>
            <a:off x="32991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5" name="Shape 733"/>
          <p:cNvSpPr/>
          <p:nvPr/>
        </p:nvSpPr>
        <p:spPr>
          <a:xfrm>
            <a:off x="49816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6" name="Shape 734"/>
          <p:cNvSpPr/>
          <p:nvPr/>
        </p:nvSpPr>
        <p:spPr>
          <a:xfrm>
            <a:off x="66641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7" name="Shape 735"/>
          <p:cNvSpPr/>
          <p:nvPr/>
        </p:nvSpPr>
        <p:spPr>
          <a:xfrm>
            <a:off x="8346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8" name="Shape 736"/>
          <p:cNvSpPr/>
          <p:nvPr/>
        </p:nvSpPr>
        <p:spPr>
          <a:xfrm>
            <a:off x="100291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9" name="Shape 737"/>
          <p:cNvSpPr/>
          <p:nvPr/>
        </p:nvSpPr>
        <p:spPr>
          <a:xfrm>
            <a:off x="11711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0" name="Shape 738"/>
          <p:cNvSpPr/>
          <p:nvPr/>
        </p:nvSpPr>
        <p:spPr>
          <a:xfrm>
            <a:off x="133941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1" name="Shape 739"/>
          <p:cNvSpPr/>
          <p:nvPr/>
        </p:nvSpPr>
        <p:spPr>
          <a:xfrm>
            <a:off x="150766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2" name="Shape 740"/>
          <p:cNvSpPr/>
          <p:nvPr/>
        </p:nvSpPr>
        <p:spPr>
          <a:xfrm>
            <a:off x="16759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3" name="Shape 741"/>
          <p:cNvSpPr/>
          <p:nvPr/>
        </p:nvSpPr>
        <p:spPr>
          <a:xfrm>
            <a:off x="184416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4" name="Shape 742"/>
          <p:cNvSpPr/>
          <p:nvPr/>
        </p:nvSpPr>
        <p:spPr>
          <a:xfrm>
            <a:off x="20124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5" name="Shape 743"/>
          <p:cNvSpPr/>
          <p:nvPr/>
        </p:nvSpPr>
        <p:spPr>
          <a:xfrm>
            <a:off x="218066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6" name="Shape 744"/>
          <p:cNvSpPr/>
          <p:nvPr/>
        </p:nvSpPr>
        <p:spPr>
          <a:xfrm>
            <a:off x="234891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7" name="Shape 745"/>
          <p:cNvSpPr/>
          <p:nvPr/>
        </p:nvSpPr>
        <p:spPr>
          <a:xfrm>
            <a:off x="25171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8" name="Shape 746"/>
          <p:cNvSpPr/>
          <p:nvPr/>
        </p:nvSpPr>
        <p:spPr>
          <a:xfrm>
            <a:off x="268541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9" name="Shape 747"/>
          <p:cNvSpPr/>
          <p:nvPr/>
        </p:nvSpPr>
        <p:spPr>
          <a:xfrm>
            <a:off x="28536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0" name="Shape 748"/>
          <p:cNvSpPr/>
          <p:nvPr/>
        </p:nvSpPr>
        <p:spPr>
          <a:xfrm>
            <a:off x="302190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1" name="Shape 749"/>
          <p:cNvSpPr/>
          <p:nvPr/>
        </p:nvSpPr>
        <p:spPr>
          <a:xfrm>
            <a:off x="319015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2" name="Shape 750"/>
          <p:cNvSpPr/>
          <p:nvPr/>
        </p:nvSpPr>
        <p:spPr>
          <a:xfrm>
            <a:off x="33584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3" name="Shape 751"/>
          <p:cNvSpPr/>
          <p:nvPr/>
        </p:nvSpPr>
        <p:spPr>
          <a:xfrm>
            <a:off x="352665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4" name="Shape 752"/>
          <p:cNvSpPr/>
          <p:nvPr/>
        </p:nvSpPr>
        <p:spPr>
          <a:xfrm>
            <a:off x="36949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5" name="Shape 753"/>
          <p:cNvSpPr/>
          <p:nvPr/>
        </p:nvSpPr>
        <p:spPr>
          <a:xfrm>
            <a:off x="386315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6" name="Shape 754"/>
          <p:cNvSpPr/>
          <p:nvPr/>
        </p:nvSpPr>
        <p:spPr>
          <a:xfrm>
            <a:off x="403140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7" name="Shape 755"/>
          <p:cNvSpPr/>
          <p:nvPr/>
        </p:nvSpPr>
        <p:spPr>
          <a:xfrm>
            <a:off x="41996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8" name="Shape 756"/>
          <p:cNvSpPr/>
          <p:nvPr/>
        </p:nvSpPr>
        <p:spPr>
          <a:xfrm>
            <a:off x="436790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9" name="Shape 757"/>
          <p:cNvSpPr/>
          <p:nvPr/>
        </p:nvSpPr>
        <p:spPr>
          <a:xfrm>
            <a:off x="45361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0" name="Shape 758"/>
          <p:cNvSpPr/>
          <p:nvPr/>
        </p:nvSpPr>
        <p:spPr>
          <a:xfrm>
            <a:off x="470440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1" name="Shape 759"/>
          <p:cNvSpPr/>
          <p:nvPr/>
        </p:nvSpPr>
        <p:spPr>
          <a:xfrm>
            <a:off x="487265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2" name="Shape 760"/>
          <p:cNvSpPr/>
          <p:nvPr/>
        </p:nvSpPr>
        <p:spPr>
          <a:xfrm>
            <a:off x="50409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3" name="Shape 761"/>
          <p:cNvSpPr/>
          <p:nvPr/>
        </p:nvSpPr>
        <p:spPr>
          <a:xfrm>
            <a:off x="520915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4" name="Shape 762"/>
          <p:cNvSpPr/>
          <p:nvPr/>
        </p:nvSpPr>
        <p:spPr>
          <a:xfrm>
            <a:off x="53774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5" name="Shape 763"/>
          <p:cNvSpPr/>
          <p:nvPr/>
        </p:nvSpPr>
        <p:spPr>
          <a:xfrm>
            <a:off x="554565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6" name="Shape 764"/>
          <p:cNvSpPr/>
          <p:nvPr/>
        </p:nvSpPr>
        <p:spPr>
          <a:xfrm>
            <a:off x="571390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7" name="Shape 765"/>
          <p:cNvSpPr/>
          <p:nvPr/>
        </p:nvSpPr>
        <p:spPr>
          <a:xfrm>
            <a:off x="58821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8" name="Shape 766"/>
          <p:cNvSpPr/>
          <p:nvPr/>
        </p:nvSpPr>
        <p:spPr>
          <a:xfrm>
            <a:off x="605040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9" name="Shape 767"/>
          <p:cNvSpPr/>
          <p:nvPr/>
        </p:nvSpPr>
        <p:spPr>
          <a:xfrm>
            <a:off x="62186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0" name="Shape 768"/>
          <p:cNvSpPr/>
          <p:nvPr/>
        </p:nvSpPr>
        <p:spPr>
          <a:xfrm>
            <a:off x="638690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1" name="Shape 769"/>
          <p:cNvSpPr/>
          <p:nvPr/>
        </p:nvSpPr>
        <p:spPr>
          <a:xfrm>
            <a:off x="655515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2" name="Shape 770"/>
          <p:cNvSpPr/>
          <p:nvPr/>
        </p:nvSpPr>
        <p:spPr>
          <a:xfrm>
            <a:off x="67234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3" name="Shape 771"/>
          <p:cNvSpPr/>
          <p:nvPr/>
        </p:nvSpPr>
        <p:spPr>
          <a:xfrm>
            <a:off x="689165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4" name="Shape 772"/>
          <p:cNvSpPr/>
          <p:nvPr/>
        </p:nvSpPr>
        <p:spPr>
          <a:xfrm>
            <a:off x="70599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5" name="Shape 773"/>
          <p:cNvSpPr/>
          <p:nvPr/>
        </p:nvSpPr>
        <p:spPr>
          <a:xfrm>
            <a:off x="722814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6" name="Shape 774"/>
          <p:cNvSpPr/>
          <p:nvPr/>
        </p:nvSpPr>
        <p:spPr>
          <a:xfrm>
            <a:off x="739639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7" name="Shape 775"/>
          <p:cNvSpPr/>
          <p:nvPr/>
        </p:nvSpPr>
        <p:spPr>
          <a:xfrm>
            <a:off x="75646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8" name="Shape 776"/>
          <p:cNvSpPr/>
          <p:nvPr/>
        </p:nvSpPr>
        <p:spPr>
          <a:xfrm>
            <a:off x="773289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9" name="Shape 777"/>
          <p:cNvSpPr/>
          <p:nvPr/>
        </p:nvSpPr>
        <p:spPr>
          <a:xfrm>
            <a:off x="79011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0" name="Shape 778"/>
          <p:cNvSpPr/>
          <p:nvPr/>
        </p:nvSpPr>
        <p:spPr>
          <a:xfrm>
            <a:off x="806939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1" name="Shape 779"/>
          <p:cNvSpPr/>
          <p:nvPr/>
        </p:nvSpPr>
        <p:spPr>
          <a:xfrm>
            <a:off x="823764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2" name="Shape 780"/>
          <p:cNvSpPr/>
          <p:nvPr/>
        </p:nvSpPr>
        <p:spPr>
          <a:xfrm>
            <a:off x="84058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3" name="Shape 781"/>
          <p:cNvSpPr/>
          <p:nvPr/>
        </p:nvSpPr>
        <p:spPr>
          <a:xfrm>
            <a:off x="857414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4" name="Shape 782"/>
          <p:cNvSpPr/>
          <p:nvPr/>
        </p:nvSpPr>
        <p:spPr>
          <a:xfrm>
            <a:off x="87423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5" name="Shape 783"/>
          <p:cNvSpPr/>
          <p:nvPr/>
        </p:nvSpPr>
        <p:spPr>
          <a:xfrm>
            <a:off x="891064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6" name="Shape 784"/>
          <p:cNvSpPr/>
          <p:nvPr/>
        </p:nvSpPr>
        <p:spPr>
          <a:xfrm>
            <a:off x="907889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7" name="Shape 785"/>
          <p:cNvSpPr/>
          <p:nvPr/>
        </p:nvSpPr>
        <p:spPr>
          <a:xfrm>
            <a:off x="92471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8" name="Shape 786"/>
          <p:cNvSpPr/>
          <p:nvPr/>
        </p:nvSpPr>
        <p:spPr>
          <a:xfrm>
            <a:off x="941539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9" name="Shape 787"/>
          <p:cNvSpPr/>
          <p:nvPr/>
        </p:nvSpPr>
        <p:spPr>
          <a:xfrm>
            <a:off x="95836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0" name="Shape 788"/>
          <p:cNvSpPr/>
          <p:nvPr/>
        </p:nvSpPr>
        <p:spPr>
          <a:xfrm>
            <a:off x="975189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1" name="Shape 789"/>
          <p:cNvSpPr/>
          <p:nvPr/>
        </p:nvSpPr>
        <p:spPr>
          <a:xfrm>
            <a:off x="992014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2" name="Shape 790"/>
          <p:cNvSpPr/>
          <p:nvPr/>
        </p:nvSpPr>
        <p:spPr>
          <a:xfrm>
            <a:off x="100883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3" name="Shape 791"/>
          <p:cNvSpPr/>
          <p:nvPr/>
        </p:nvSpPr>
        <p:spPr>
          <a:xfrm>
            <a:off x="1025664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4" name="Shape 792"/>
          <p:cNvSpPr/>
          <p:nvPr/>
        </p:nvSpPr>
        <p:spPr>
          <a:xfrm>
            <a:off x="104248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5" name="Shape 793"/>
          <p:cNvSpPr/>
          <p:nvPr/>
        </p:nvSpPr>
        <p:spPr>
          <a:xfrm>
            <a:off x="1059314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6" name="Shape 794"/>
          <p:cNvSpPr/>
          <p:nvPr/>
        </p:nvSpPr>
        <p:spPr>
          <a:xfrm>
            <a:off x="1076139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7" name="Shape 795"/>
          <p:cNvSpPr/>
          <p:nvPr/>
        </p:nvSpPr>
        <p:spPr>
          <a:xfrm>
            <a:off x="109296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8" name="Shape 796"/>
          <p:cNvSpPr/>
          <p:nvPr/>
        </p:nvSpPr>
        <p:spPr>
          <a:xfrm>
            <a:off x="1109789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9" name="Shape 797"/>
          <p:cNvSpPr/>
          <p:nvPr/>
        </p:nvSpPr>
        <p:spPr>
          <a:xfrm>
            <a:off x="112661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0" name="Shape 798"/>
          <p:cNvSpPr/>
          <p:nvPr/>
        </p:nvSpPr>
        <p:spPr>
          <a:xfrm>
            <a:off x="1143438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1" name="Shape 799"/>
          <p:cNvSpPr/>
          <p:nvPr/>
        </p:nvSpPr>
        <p:spPr>
          <a:xfrm>
            <a:off x="1160263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2" name="Shape 800"/>
          <p:cNvSpPr/>
          <p:nvPr/>
        </p:nvSpPr>
        <p:spPr>
          <a:xfrm>
            <a:off x="117708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3" name="Shape 801"/>
          <p:cNvSpPr/>
          <p:nvPr/>
        </p:nvSpPr>
        <p:spPr>
          <a:xfrm>
            <a:off x="1193913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4" name="Shape 802"/>
          <p:cNvSpPr/>
          <p:nvPr/>
        </p:nvSpPr>
        <p:spPr>
          <a:xfrm>
            <a:off x="121073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5" name="Shape 803"/>
          <p:cNvSpPr/>
          <p:nvPr/>
        </p:nvSpPr>
        <p:spPr>
          <a:xfrm>
            <a:off x="-658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6" name="Shape 804"/>
          <p:cNvSpPr/>
          <p:nvPr/>
        </p:nvSpPr>
        <p:spPr>
          <a:xfrm>
            <a:off x="16166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7" name="Shape 805"/>
          <p:cNvSpPr/>
          <p:nvPr/>
        </p:nvSpPr>
        <p:spPr>
          <a:xfrm>
            <a:off x="32991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8" name="Shape 806"/>
          <p:cNvSpPr/>
          <p:nvPr/>
        </p:nvSpPr>
        <p:spPr>
          <a:xfrm>
            <a:off x="49816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9" name="Shape 807"/>
          <p:cNvSpPr/>
          <p:nvPr/>
        </p:nvSpPr>
        <p:spPr>
          <a:xfrm>
            <a:off x="66641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0" name="Shape 808"/>
          <p:cNvSpPr/>
          <p:nvPr/>
        </p:nvSpPr>
        <p:spPr>
          <a:xfrm>
            <a:off x="8346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1" name="Shape 809"/>
          <p:cNvSpPr/>
          <p:nvPr/>
        </p:nvSpPr>
        <p:spPr>
          <a:xfrm>
            <a:off x="100291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2" name="Shape 810"/>
          <p:cNvSpPr/>
          <p:nvPr/>
        </p:nvSpPr>
        <p:spPr>
          <a:xfrm>
            <a:off x="11711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3" name="Shape 811"/>
          <p:cNvSpPr/>
          <p:nvPr/>
        </p:nvSpPr>
        <p:spPr>
          <a:xfrm>
            <a:off x="133941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4" name="Shape 812"/>
          <p:cNvSpPr/>
          <p:nvPr/>
        </p:nvSpPr>
        <p:spPr>
          <a:xfrm>
            <a:off x="150766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5" name="Shape 813"/>
          <p:cNvSpPr/>
          <p:nvPr/>
        </p:nvSpPr>
        <p:spPr>
          <a:xfrm>
            <a:off x="16759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6" name="Shape 814"/>
          <p:cNvSpPr/>
          <p:nvPr/>
        </p:nvSpPr>
        <p:spPr>
          <a:xfrm>
            <a:off x="184416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7" name="Shape 815"/>
          <p:cNvSpPr/>
          <p:nvPr/>
        </p:nvSpPr>
        <p:spPr>
          <a:xfrm>
            <a:off x="20124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8" name="Shape 816"/>
          <p:cNvSpPr/>
          <p:nvPr/>
        </p:nvSpPr>
        <p:spPr>
          <a:xfrm>
            <a:off x="218066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9" name="Shape 817"/>
          <p:cNvSpPr/>
          <p:nvPr/>
        </p:nvSpPr>
        <p:spPr>
          <a:xfrm>
            <a:off x="234891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0" name="Shape 818"/>
          <p:cNvSpPr/>
          <p:nvPr/>
        </p:nvSpPr>
        <p:spPr>
          <a:xfrm>
            <a:off x="25171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1" name="Shape 819"/>
          <p:cNvSpPr/>
          <p:nvPr/>
        </p:nvSpPr>
        <p:spPr>
          <a:xfrm>
            <a:off x="268541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2" name="Shape 820"/>
          <p:cNvSpPr/>
          <p:nvPr/>
        </p:nvSpPr>
        <p:spPr>
          <a:xfrm>
            <a:off x="28536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3" name="Shape 821"/>
          <p:cNvSpPr/>
          <p:nvPr/>
        </p:nvSpPr>
        <p:spPr>
          <a:xfrm>
            <a:off x="302190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4" name="Shape 822"/>
          <p:cNvSpPr/>
          <p:nvPr/>
        </p:nvSpPr>
        <p:spPr>
          <a:xfrm>
            <a:off x="319015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5" name="Shape 823"/>
          <p:cNvSpPr/>
          <p:nvPr/>
        </p:nvSpPr>
        <p:spPr>
          <a:xfrm>
            <a:off x="33584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6" name="Shape 824"/>
          <p:cNvSpPr/>
          <p:nvPr/>
        </p:nvSpPr>
        <p:spPr>
          <a:xfrm>
            <a:off x="352665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7" name="Shape 825"/>
          <p:cNvSpPr/>
          <p:nvPr/>
        </p:nvSpPr>
        <p:spPr>
          <a:xfrm>
            <a:off x="36949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8" name="Shape 826"/>
          <p:cNvSpPr/>
          <p:nvPr/>
        </p:nvSpPr>
        <p:spPr>
          <a:xfrm>
            <a:off x="386315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9" name="Shape 827"/>
          <p:cNvSpPr/>
          <p:nvPr/>
        </p:nvSpPr>
        <p:spPr>
          <a:xfrm>
            <a:off x="403140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0" name="Shape 828"/>
          <p:cNvSpPr/>
          <p:nvPr/>
        </p:nvSpPr>
        <p:spPr>
          <a:xfrm>
            <a:off x="41996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1" name="Shape 829"/>
          <p:cNvSpPr/>
          <p:nvPr/>
        </p:nvSpPr>
        <p:spPr>
          <a:xfrm>
            <a:off x="436790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2" name="Shape 830"/>
          <p:cNvSpPr/>
          <p:nvPr/>
        </p:nvSpPr>
        <p:spPr>
          <a:xfrm>
            <a:off x="45361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3" name="Shape 831"/>
          <p:cNvSpPr/>
          <p:nvPr/>
        </p:nvSpPr>
        <p:spPr>
          <a:xfrm>
            <a:off x="470440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4" name="Shape 832"/>
          <p:cNvSpPr/>
          <p:nvPr/>
        </p:nvSpPr>
        <p:spPr>
          <a:xfrm>
            <a:off x="487265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5" name="Shape 833"/>
          <p:cNvSpPr/>
          <p:nvPr/>
        </p:nvSpPr>
        <p:spPr>
          <a:xfrm>
            <a:off x="50409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6" name="Shape 834"/>
          <p:cNvSpPr/>
          <p:nvPr/>
        </p:nvSpPr>
        <p:spPr>
          <a:xfrm>
            <a:off x="520915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7" name="Shape 835"/>
          <p:cNvSpPr/>
          <p:nvPr/>
        </p:nvSpPr>
        <p:spPr>
          <a:xfrm>
            <a:off x="53774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8" name="Shape 836"/>
          <p:cNvSpPr/>
          <p:nvPr/>
        </p:nvSpPr>
        <p:spPr>
          <a:xfrm>
            <a:off x="554565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9" name="Shape 837"/>
          <p:cNvSpPr/>
          <p:nvPr/>
        </p:nvSpPr>
        <p:spPr>
          <a:xfrm>
            <a:off x="571390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0" name="Shape 838"/>
          <p:cNvSpPr/>
          <p:nvPr/>
        </p:nvSpPr>
        <p:spPr>
          <a:xfrm>
            <a:off x="58821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1" name="Shape 839"/>
          <p:cNvSpPr/>
          <p:nvPr/>
        </p:nvSpPr>
        <p:spPr>
          <a:xfrm>
            <a:off x="605040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2" name="Shape 840"/>
          <p:cNvSpPr/>
          <p:nvPr/>
        </p:nvSpPr>
        <p:spPr>
          <a:xfrm>
            <a:off x="62186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3" name="Shape 841"/>
          <p:cNvSpPr/>
          <p:nvPr/>
        </p:nvSpPr>
        <p:spPr>
          <a:xfrm>
            <a:off x="638690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4" name="Shape 842"/>
          <p:cNvSpPr/>
          <p:nvPr/>
        </p:nvSpPr>
        <p:spPr>
          <a:xfrm>
            <a:off x="655515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5" name="Shape 843"/>
          <p:cNvSpPr/>
          <p:nvPr/>
        </p:nvSpPr>
        <p:spPr>
          <a:xfrm>
            <a:off x="67234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6" name="Shape 844"/>
          <p:cNvSpPr/>
          <p:nvPr/>
        </p:nvSpPr>
        <p:spPr>
          <a:xfrm>
            <a:off x="689165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7" name="Shape 845"/>
          <p:cNvSpPr/>
          <p:nvPr/>
        </p:nvSpPr>
        <p:spPr>
          <a:xfrm>
            <a:off x="70599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8" name="Shape 846"/>
          <p:cNvSpPr/>
          <p:nvPr/>
        </p:nvSpPr>
        <p:spPr>
          <a:xfrm>
            <a:off x="722814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9" name="Shape 847"/>
          <p:cNvSpPr/>
          <p:nvPr/>
        </p:nvSpPr>
        <p:spPr>
          <a:xfrm>
            <a:off x="739639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0" name="Shape 848"/>
          <p:cNvSpPr/>
          <p:nvPr/>
        </p:nvSpPr>
        <p:spPr>
          <a:xfrm>
            <a:off x="75646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1" name="Shape 849"/>
          <p:cNvSpPr/>
          <p:nvPr/>
        </p:nvSpPr>
        <p:spPr>
          <a:xfrm>
            <a:off x="773289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2" name="Shape 850"/>
          <p:cNvSpPr/>
          <p:nvPr/>
        </p:nvSpPr>
        <p:spPr>
          <a:xfrm>
            <a:off x="79011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3" name="Shape 851"/>
          <p:cNvSpPr/>
          <p:nvPr/>
        </p:nvSpPr>
        <p:spPr>
          <a:xfrm>
            <a:off x="806939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4" name="Shape 852"/>
          <p:cNvSpPr/>
          <p:nvPr/>
        </p:nvSpPr>
        <p:spPr>
          <a:xfrm>
            <a:off x="823764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5" name="Shape 853"/>
          <p:cNvSpPr/>
          <p:nvPr/>
        </p:nvSpPr>
        <p:spPr>
          <a:xfrm>
            <a:off x="84058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6" name="Shape 854"/>
          <p:cNvSpPr/>
          <p:nvPr/>
        </p:nvSpPr>
        <p:spPr>
          <a:xfrm>
            <a:off x="857414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7" name="Shape 855"/>
          <p:cNvSpPr/>
          <p:nvPr/>
        </p:nvSpPr>
        <p:spPr>
          <a:xfrm>
            <a:off x="87423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8" name="Shape 856"/>
          <p:cNvSpPr/>
          <p:nvPr/>
        </p:nvSpPr>
        <p:spPr>
          <a:xfrm>
            <a:off x="891064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9" name="Shape 857"/>
          <p:cNvSpPr/>
          <p:nvPr/>
        </p:nvSpPr>
        <p:spPr>
          <a:xfrm>
            <a:off x="907889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0" name="Shape 858"/>
          <p:cNvSpPr/>
          <p:nvPr/>
        </p:nvSpPr>
        <p:spPr>
          <a:xfrm>
            <a:off x="92471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1" name="Shape 859"/>
          <p:cNvSpPr/>
          <p:nvPr/>
        </p:nvSpPr>
        <p:spPr>
          <a:xfrm>
            <a:off x="941539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2" name="Shape 860"/>
          <p:cNvSpPr/>
          <p:nvPr/>
        </p:nvSpPr>
        <p:spPr>
          <a:xfrm>
            <a:off x="95836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3" name="Shape 861"/>
          <p:cNvSpPr/>
          <p:nvPr/>
        </p:nvSpPr>
        <p:spPr>
          <a:xfrm>
            <a:off x="975189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4" name="Shape 862"/>
          <p:cNvSpPr/>
          <p:nvPr/>
        </p:nvSpPr>
        <p:spPr>
          <a:xfrm>
            <a:off x="992014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5" name="Shape 863"/>
          <p:cNvSpPr/>
          <p:nvPr/>
        </p:nvSpPr>
        <p:spPr>
          <a:xfrm>
            <a:off x="100883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6" name="Shape 864"/>
          <p:cNvSpPr/>
          <p:nvPr/>
        </p:nvSpPr>
        <p:spPr>
          <a:xfrm>
            <a:off x="1025664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7" name="Shape 865"/>
          <p:cNvSpPr/>
          <p:nvPr/>
        </p:nvSpPr>
        <p:spPr>
          <a:xfrm>
            <a:off x="104248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8" name="Shape 866"/>
          <p:cNvSpPr/>
          <p:nvPr/>
        </p:nvSpPr>
        <p:spPr>
          <a:xfrm>
            <a:off x="1059314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9" name="Shape 867"/>
          <p:cNvSpPr/>
          <p:nvPr/>
        </p:nvSpPr>
        <p:spPr>
          <a:xfrm>
            <a:off x="1076139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0" name="Shape 868"/>
          <p:cNvSpPr/>
          <p:nvPr/>
        </p:nvSpPr>
        <p:spPr>
          <a:xfrm>
            <a:off x="109296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1" name="Shape 869"/>
          <p:cNvSpPr/>
          <p:nvPr/>
        </p:nvSpPr>
        <p:spPr>
          <a:xfrm>
            <a:off x="1109789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2" name="Shape 870"/>
          <p:cNvSpPr/>
          <p:nvPr/>
        </p:nvSpPr>
        <p:spPr>
          <a:xfrm>
            <a:off x="112661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3" name="Shape 871"/>
          <p:cNvSpPr/>
          <p:nvPr/>
        </p:nvSpPr>
        <p:spPr>
          <a:xfrm>
            <a:off x="1143438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4" name="Shape 872"/>
          <p:cNvSpPr/>
          <p:nvPr/>
        </p:nvSpPr>
        <p:spPr>
          <a:xfrm>
            <a:off x="1160263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5" name="Shape 873"/>
          <p:cNvSpPr/>
          <p:nvPr/>
        </p:nvSpPr>
        <p:spPr>
          <a:xfrm>
            <a:off x="117708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6" name="Shape 874"/>
          <p:cNvSpPr/>
          <p:nvPr/>
        </p:nvSpPr>
        <p:spPr>
          <a:xfrm>
            <a:off x="1193913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7" name="Shape 875"/>
          <p:cNvSpPr/>
          <p:nvPr/>
        </p:nvSpPr>
        <p:spPr>
          <a:xfrm>
            <a:off x="121073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8" name="Shape 876"/>
          <p:cNvSpPr/>
          <p:nvPr/>
        </p:nvSpPr>
        <p:spPr>
          <a:xfrm>
            <a:off x="-658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9" name="Shape 877"/>
          <p:cNvSpPr/>
          <p:nvPr/>
        </p:nvSpPr>
        <p:spPr>
          <a:xfrm>
            <a:off x="16166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0" name="Shape 878"/>
          <p:cNvSpPr/>
          <p:nvPr/>
        </p:nvSpPr>
        <p:spPr>
          <a:xfrm>
            <a:off x="32991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1" name="Shape 879"/>
          <p:cNvSpPr/>
          <p:nvPr/>
        </p:nvSpPr>
        <p:spPr>
          <a:xfrm>
            <a:off x="49816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2" name="Shape 880"/>
          <p:cNvSpPr/>
          <p:nvPr/>
        </p:nvSpPr>
        <p:spPr>
          <a:xfrm>
            <a:off x="66641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3" name="Shape 881"/>
          <p:cNvSpPr/>
          <p:nvPr/>
        </p:nvSpPr>
        <p:spPr>
          <a:xfrm>
            <a:off x="8346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4" name="Shape 882"/>
          <p:cNvSpPr/>
          <p:nvPr/>
        </p:nvSpPr>
        <p:spPr>
          <a:xfrm>
            <a:off x="100291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5" name="Shape 883"/>
          <p:cNvSpPr/>
          <p:nvPr/>
        </p:nvSpPr>
        <p:spPr>
          <a:xfrm>
            <a:off x="11711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6" name="Shape 884"/>
          <p:cNvSpPr/>
          <p:nvPr/>
        </p:nvSpPr>
        <p:spPr>
          <a:xfrm>
            <a:off x="133941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7" name="Shape 885"/>
          <p:cNvSpPr/>
          <p:nvPr/>
        </p:nvSpPr>
        <p:spPr>
          <a:xfrm>
            <a:off x="150766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8" name="Shape 886"/>
          <p:cNvSpPr/>
          <p:nvPr/>
        </p:nvSpPr>
        <p:spPr>
          <a:xfrm>
            <a:off x="16759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9" name="Shape 887"/>
          <p:cNvSpPr/>
          <p:nvPr/>
        </p:nvSpPr>
        <p:spPr>
          <a:xfrm>
            <a:off x="184416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0" name="Shape 888"/>
          <p:cNvSpPr/>
          <p:nvPr/>
        </p:nvSpPr>
        <p:spPr>
          <a:xfrm>
            <a:off x="20124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1" name="Shape 889"/>
          <p:cNvSpPr/>
          <p:nvPr/>
        </p:nvSpPr>
        <p:spPr>
          <a:xfrm>
            <a:off x="218066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2" name="Shape 890"/>
          <p:cNvSpPr/>
          <p:nvPr/>
        </p:nvSpPr>
        <p:spPr>
          <a:xfrm>
            <a:off x="234891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3" name="Shape 891"/>
          <p:cNvSpPr/>
          <p:nvPr/>
        </p:nvSpPr>
        <p:spPr>
          <a:xfrm>
            <a:off x="25171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4" name="Shape 892"/>
          <p:cNvSpPr/>
          <p:nvPr/>
        </p:nvSpPr>
        <p:spPr>
          <a:xfrm>
            <a:off x="268541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5" name="Shape 893"/>
          <p:cNvSpPr/>
          <p:nvPr/>
        </p:nvSpPr>
        <p:spPr>
          <a:xfrm>
            <a:off x="28536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6" name="Shape 894"/>
          <p:cNvSpPr/>
          <p:nvPr/>
        </p:nvSpPr>
        <p:spPr>
          <a:xfrm>
            <a:off x="302190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7" name="Shape 895"/>
          <p:cNvSpPr/>
          <p:nvPr/>
        </p:nvSpPr>
        <p:spPr>
          <a:xfrm>
            <a:off x="319015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8" name="Shape 896"/>
          <p:cNvSpPr/>
          <p:nvPr/>
        </p:nvSpPr>
        <p:spPr>
          <a:xfrm>
            <a:off x="33584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9" name="Shape 897"/>
          <p:cNvSpPr/>
          <p:nvPr/>
        </p:nvSpPr>
        <p:spPr>
          <a:xfrm>
            <a:off x="352665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0" name="Shape 898"/>
          <p:cNvSpPr/>
          <p:nvPr/>
        </p:nvSpPr>
        <p:spPr>
          <a:xfrm>
            <a:off x="36949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1" name="Shape 899"/>
          <p:cNvSpPr/>
          <p:nvPr/>
        </p:nvSpPr>
        <p:spPr>
          <a:xfrm>
            <a:off x="386315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2" name="Shape 900"/>
          <p:cNvSpPr/>
          <p:nvPr/>
        </p:nvSpPr>
        <p:spPr>
          <a:xfrm>
            <a:off x="403140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3" name="Shape 901"/>
          <p:cNvSpPr/>
          <p:nvPr/>
        </p:nvSpPr>
        <p:spPr>
          <a:xfrm>
            <a:off x="41996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4" name="Shape 902"/>
          <p:cNvSpPr/>
          <p:nvPr/>
        </p:nvSpPr>
        <p:spPr>
          <a:xfrm>
            <a:off x="436790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5" name="Shape 903"/>
          <p:cNvSpPr/>
          <p:nvPr/>
        </p:nvSpPr>
        <p:spPr>
          <a:xfrm>
            <a:off x="45361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6" name="Shape 904"/>
          <p:cNvSpPr/>
          <p:nvPr/>
        </p:nvSpPr>
        <p:spPr>
          <a:xfrm>
            <a:off x="470440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7" name="Shape 905"/>
          <p:cNvSpPr/>
          <p:nvPr/>
        </p:nvSpPr>
        <p:spPr>
          <a:xfrm>
            <a:off x="487265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8" name="Shape 906"/>
          <p:cNvSpPr/>
          <p:nvPr/>
        </p:nvSpPr>
        <p:spPr>
          <a:xfrm>
            <a:off x="50409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9" name="Shape 907"/>
          <p:cNvSpPr/>
          <p:nvPr/>
        </p:nvSpPr>
        <p:spPr>
          <a:xfrm>
            <a:off x="520915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0" name="Shape 908"/>
          <p:cNvSpPr/>
          <p:nvPr/>
        </p:nvSpPr>
        <p:spPr>
          <a:xfrm>
            <a:off x="53774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1" name="Shape 909"/>
          <p:cNvSpPr/>
          <p:nvPr/>
        </p:nvSpPr>
        <p:spPr>
          <a:xfrm>
            <a:off x="554565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2" name="Shape 910"/>
          <p:cNvSpPr/>
          <p:nvPr/>
        </p:nvSpPr>
        <p:spPr>
          <a:xfrm>
            <a:off x="571390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3" name="Shape 911"/>
          <p:cNvSpPr/>
          <p:nvPr/>
        </p:nvSpPr>
        <p:spPr>
          <a:xfrm>
            <a:off x="58821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4" name="Shape 912"/>
          <p:cNvSpPr/>
          <p:nvPr/>
        </p:nvSpPr>
        <p:spPr>
          <a:xfrm>
            <a:off x="605040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5" name="Shape 913"/>
          <p:cNvSpPr/>
          <p:nvPr/>
        </p:nvSpPr>
        <p:spPr>
          <a:xfrm>
            <a:off x="62186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6" name="Shape 914"/>
          <p:cNvSpPr/>
          <p:nvPr/>
        </p:nvSpPr>
        <p:spPr>
          <a:xfrm>
            <a:off x="638690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7" name="Shape 915"/>
          <p:cNvSpPr/>
          <p:nvPr/>
        </p:nvSpPr>
        <p:spPr>
          <a:xfrm>
            <a:off x="655515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8" name="Shape 916"/>
          <p:cNvSpPr/>
          <p:nvPr/>
        </p:nvSpPr>
        <p:spPr>
          <a:xfrm>
            <a:off x="67234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9" name="Shape 917"/>
          <p:cNvSpPr/>
          <p:nvPr/>
        </p:nvSpPr>
        <p:spPr>
          <a:xfrm>
            <a:off x="689165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0" name="Shape 918"/>
          <p:cNvSpPr/>
          <p:nvPr/>
        </p:nvSpPr>
        <p:spPr>
          <a:xfrm>
            <a:off x="70599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1" name="Shape 919"/>
          <p:cNvSpPr/>
          <p:nvPr/>
        </p:nvSpPr>
        <p:spPr>
          <a:xfrm>
            <a:off x="722814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2" name="Shape 920"/>
          <p:cNvSpPr/>
          <p:nvPr/>
        </p:nvSpPr>
        <p:spPr>
          <a:xfrm>
            <a:off x="739639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3" name="Shape 921"/>
          <p:cNvSpPr/>
          <p:nvPr/>
        </p:nvSpPr>
        <p:spPr>
          <a:xfrm>
            <a:off x="75646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4" name="Shape 922"/>
          <p:cNvSpPr/>
          <p:nvPr/>
        </p:nvSpPr>
        <p:spPr>
          <a:xfrm>
            <a:off x="773289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5" name="Shape 923"/>
          <p:cNvSpPr/>
          <p:nvPr/>
        </p:nvSpPr>
        <p:spPr>
          <a:xfrm>
            <a:off x="79011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6" name="Shape 924"/>
          <p:cNvSpPr/>
          <p:nvPr/>
        </p:nvSpPr>
        <p:spPr>
          <a:xfrm>
            <a:off x="806939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7" name="Shape 925"/>
          <p:cNvSpPr/>
          <p:nvPr/>
        </p:nvSpPr>
        <p:spPr>
          <a:xfrm>
            <a:off x="823764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8" name="Shape 926"/>
          <p:cNvSpPr/>
          <p:nvPr/>
        </p:nvSpPr>
        <p:spPr>
          <a:xfrm>
            <a:off x="84058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9" name="Shape 927"/>
          <p:cNvSpPr/>
          <p:nvPr/>
        </p:nvSpPr>
        <p:spPr>
          <a:xfrm>
            <a:off x="857414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0" name="Shape 928"/>
          <p:cNvSpPr/>
          <p:nvPr/>
        </p:nvSpPr>
        <p:spPr>
          <a:xfrm>
            <a:off x="87423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1" name="Shape 929"/>
          <p:cNvSpPr/>
          <p:nvPr/>
        </p:nvSpPr>
        <p:spPr>
          <a:xfrm>
            <a:off x="891064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2" name="Shape 930"/>
          <p:cNvSpPr/>
          <p:nvPr/>
        </p:nvSpPr>
        <p:spPr>
          <a:xfrm>
            <a:off x="907889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3" name="Shape 931"/>
          <p:cNvSpPr/>
          <p:nvPr/>
        </p:nvSpPr>
        <p:spPr>
          <a:xfrm>
            <a:off x="92471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4" name="Shape 932"/>
          <p:cNvSpPr/>
          <p:nvPr/>
        </p:nvSpPr>
        <p:spPr>
          <a:xfrm>
            <a:off x="941539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5" name="Shape 933"/>
          <p:cNvSpPr/>
          <p:nvPr/>
        </p:nvSpPr>
        <p:spPr>
          <a:xfrm>
            <a:off x="95836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6" name="Shape 934"/>
          <p:cNvSpPr/>
          <p:nvPr/>
        </p:nvSpPr>
        <p:spPr>
          <a:xfrm>
            <a:off x="975189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7" name="Shape 935"/>
          <p:cNvSpPr/>
          <p:nvPr/>
        </p:nvSpPr>
        <p:spPr>
          <a:xfrm>
            <a:off x="992014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8" name="Shape 936"/>
          <p:cNvSpPr/>
          <p:nvPr/>
        </p:nvSpPr>
        <p:spPr>
          <a:xfrm>
            <a:off x="100883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9" name="Shape 937"/>
          <p:cNvSpPr/>
          <p:nvPr/>
        </p:nvSpPr>
        <p:spPr>
          <a:xfrm>
            <a:off x="1025664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0" name="Shape 938"/>
          <p:cNvSpPr/>
          <p:nvPr/>
        </p:nvSpPr>
        <p:spPr>
          <a:xfrm>
            <a:off x="104248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1" name="Shape 939"/>
          <p:cNvSpPr/>
          <p:nvPr/>
        </p:nvSpPr>
        <p:spPr>
          <a:xfrm>
            <a:off x="1059314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2" name="Shape 940"/>
          <p:cNvSpPr/>
          <p:nvPr/>
        </p:nvSpPr>
        <p:spPr>
          <a:xfrm>
            <a:off x="1076139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3" name="Shape 941"/>
          <p:cNvSpPr/>
          <p:nvPr/>
        </p:nvSpPr>
        <p:spPr>
          <a:xfrm>
            <a:off x="109296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4" name="Shape 942"/>
          <p:cNvSpPr/>
          <p:nvPr/>
        </p:nvSpPr>
        <p:spPr>
          <a:xfrm>
            <a:off x="1109789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5" name="Shape 943"/>
          <p:cNvSpPr/>
          <p:nvPr/>
        </p:nvSpPr>
        <p:spPr>
          <a:xfrm>
            <a:off x="112661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6" name="Shape 944"/>
          <p:cNvSpPr/>
          <p:nvPr/>
        </p:nvSpPr>
        <p:spPr>
          <a:xfrm>
            <a:off x="1143438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7" name="Shape 945"/>
          <p:cNvSpPr/>
          <p:nvPr/>
        </p:nvSpPr>
        <p:spPr>
          <a:xfrm>
            <a:off x="1160263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8" name="Shape 946"/>
          <p:cNvSpPr/>
          <p:nvPr/>
        </p:nvSpPr>
        <p:spPr>
          <a:xfrm>
            <a:off x="117708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9" name="Shape 947"/>
          <p:cNvSpPr/>
          <p:nvPr/>
        </p:nvSpPr>
        <p:spPr>
          <a:xfrm>
            <a:off x="1193913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0" name="Shape 948"/>
          <p:cNvSpPr/>
          <p:nvPr/>
        </p:nvSpPr>
        <p:spPr>
          <a:xfrm>
            <a:off x="121073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1" name="Shape 949"/>
          <p:cNvSpPr/>
          <p:nvPr/>
        </p:nvSpPr>
        <p:spPr>
          <a:xfrm>
            <a:off x="-658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2" name="Shape 950"/>
          <p:cNvSpPr/>
          <p:nvPr/>
        </p:nvSpPr>
        <p:spPr>
          <a:xfrm>
            <a:off x="16166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3" name="Shape 951"/>
          <p:cNvSpPr/>
          <p:nvPr/>
        </p:nvSpPr>
        <p:spPr>
          <a:xfrm>
            <a:off x="32991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4" name="Shape 952"/>
          <p:cNvSpPr/>
          <p:nvPr/>
        </p:nvSpPr>
        <p:spPr>
          <a:xfrm>
            <a:off x="49816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5" name="Shape 953"/>
          <p:cNvSpPr/>
          <p:nvPr/>
        </p:nvSpPr>
        <p:spPr>
          <a:xfrm>
            <a:off x="66641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6" name="Shape 954"/>
          <p:cNvSpPr/>
          <p:nvPr/>
        </p:nvSpPr>
        <p:spPr>
          <a:xfrm>
            <a:off x="8346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7" name="Shape 955"/>
          <p:cNvSpPr/>
          <p:nvPr/>
        </p:nvSpPr>
        <p:spPr>
          <a:xfrm>
            <a:off x="100291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8" name="Shape 956"/>
          <p:cNvSpPr/>
          <p:nvPr/>
        </p:nvSpPr>
        <p:spPr>
          <a:xfrm>
            <a:off x="11711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9" name="Shape 957"/>
          <p:cNvSpPr/>
          <p:nvPr/>
        </p:nvSpPr>
        <p:spPr>
          <a:xfrm>
            <a:off x="133941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0" name="Shape 958"/>
          <p:cNvSpPr/>
          <p:nvPr/>
        </p:nvSpPr>
        <p:spPr>
          <a:xfrm>
            <a:off x="150766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1" name="Shape 959"/>
          <p:cNvSpPr/>
          <p:nvPr/>
        </p:nvSpPr>
        <p:spPr>
          <a:xfrm>
            <a:off x="16759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2" name="Shape 960"/>
          <p:cNvSpPr/>
          <p:nvPr/>
        </p:nvSpPr>
        <p:spPr>
          <a:xfrm>
            <a:off x="184416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3" name="Shape 961"/>
          <p:cNvSpPr/>
          <p:nvPr/>
        </p:nvSpPr>
        <p:spPr>
          <a:xfrm>
            <a:off x="20124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4" name="Shape 962"/>
          <p:cNvSpPr/>
          <p:nvPr/>
        </p:nvSpPr>
        <p:spPr>
          <a:xfrm>
            <a:off x="218066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5" name="Shape 963"/>
          <p:cNvSpPr/>
          <p:nvPr/>
        </p:nvSpPr>
        <p:spPr>
          <a:xfrm>
            <a:off x="234891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6" name="Shape 964"/>
          <p:cNvSpPr/>
          <p:nvPr/>
        </p:nvSpPr>
        <p:spPr>
          <a:xfrm>
            <a:off x="25171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7" name="Shape 965"/>
          <p:cNvSpPr/>
          <p:nvPr/>
        </p:nvSpPr>
        <p:spPr>
          <a:xfrm>
            <a:off x="268541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8" name="Shape 966"/>
          <p:cNvSpPr/>
          <p:nvPr/>
        </p:nvSpPr>
        <p:spPr>
          <a:xfrm>
            <a:off x="28536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9" name="Shape 967"/>
          <p:cNvSpPr/>
          <p:nvPr/>
        </p:nvSpPr>
        <p:spPr>
          <a:xfrm>
            <a:off x="302190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0" name="Shape 968"/>
          <p:cNvSpPr/>
          <p:nvPr/>
        </p:nvSpPr>
        <p:spPr>
          <a:xfrm>
            <a:off x="319015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1" name="Shape 969"/>
          <p:cNvSpPr/>
          <p:nvPr/>
        </p:nvSpPr>
        <p:spPr>
          <a:xfrm>
            <a:off x="33584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2" name="Shape 970"/>
          <p:cNvSpPr/>
          <p:nvPr/>
        </p:nvSpPr>
        <p:spPr>
          <a:xfrm>
            <a:off x="352665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3" name="Shape 971"/>
          <p:cNvSpPr/>
          <p:nvPr/>
        </p:nvSpPr>
        <p:spPr>
          <a:xfrm>
            <a:off x="36949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4" name="Shape 972"/>
          <p:cNvSpPr/>
          <p:nvPr/>
        </p:nvSpPr>
        <p:spPr>
          <a:xfrm>
            <a:off x="386315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5" name="Shape 973"/>
          <p:cNvSpPr/>
          <p:nvPr/>
        </p:nvSpPr>
        <p:spPr>
          <a:xfrm>
            <a:off x="403140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6" name="Shape 974"/>
          <p:cNvSpPr/>
          <p:nvPr/>
        </p:nvSpPr>
        <p:spPr>
          <a:xfrm>
            <a:off x="41996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7" name="Shape 975"/>
          <p:cNvSpPr/>
          <p:nvPr/>
        </p:nvSpPr>
        <p:spPr>
          <a:xfrm>
            <a:off x="436790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8" name="Shape 976"/>
          <p:cNvSpPr/>
          <p:nvPr/>
        </p:nvSpPr>
        <p:spPr>
          <a:xfrm>
            <a:off x="45361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9" name="Shape 977"/>
          <p:cNvSpPr/>
          <p:nvPr/>
        </p:nvSpPr>
        <p:spPr>
          <a:xfrm>
            <a:off x="470440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0" name="Shape 978"/>
          <p:cNvSpPr/>
          <p:nvPr/>
        </p:nvSpPr>
        <p:spPr>
          <a:xfrm>
            <a:off x="487265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1" name="Shape 979"/>
          <p:cNvSpPr/>
          <p:nvPr/>
        </p:nvSpPr>
        <p:spPr>
          <a:xfrm>
            <a:off x="50409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2" name="Shape 980"/>
          <p:cNvSpPr/>
          <p:nvPr/>
        </p:nvSpPr>
        <p:spPr>
          <a:xfrm>
            <a:off x="520915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3" name="Shape 981"/>
          <p:cNvSpPr/>
          <p:nvPr/>
        </p:nvSpPr>
        <p:spPr>
          <a:xfrm>
            <a:off x="53774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4" name="Shape 982"/>
          <p:cNvSpPr/>
          <p:nvPr/>
        </p:nvSpPr>
        <p:spPr>
          <a:xfrm>
            <a:off x="554565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5" name="Shape 983"/>
          <p:cNvSpPr/>
          <p:nvPr/>
        </p:nvSpPr>
        <p:spPr>
          <a:xfrm>
            <a:off x="571390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6" name="Shape 984"/>
          <p:cNvSpPr/>
          <p:nvPr/>
        </p:nvSpPr>
        <p:spPr>
          <a:xfrm>
            <a:off x="58821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7" name="Shape 985"/>
          <p:cNvSpPr/>
          <p:nvPr/>
        </p:nvSpPr>
        <p:spPr>
          <a:xfrm>
            <a:off x="605040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8" name="Shape 986"/>
          <p:cNvSpPr/>
          <p:nvPr/>
        </p:nvSpPr>
        <p:spPr>
          <a:xfrm>
            <a:off x="62186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9" name="Shape 987"/>
          <p:cNvSpPr/>
          <p:nvPr/>
        </p:nvSpPr>
        <p:spPr>
          <a:xfrm>
            <a:off x="638690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0" name="Shape 988"/>
          <p:cNvSpPr/>
          <p:nvPr/>
        </p:nvSpPr>
        <p:spPr>
          <a:xfrm>
            <a:off x="655515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1" name="Shape 989"/>
          <p:cNvSpPr/>
          <p:nvPr/>
        </p:nvSpPr>
        <p:spPr>
          <a:xfrm>
            <a:off x="67234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2" name="Shape 990"/>
          <p:cNvSpPr/>
          <p:nvPr/>
        </p:nvSpPr>
        <p:spPr>
          <a:xfrm>
            <a:off x="689165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3" name="Shape 991"/>
          <p:cNvSpPr/>
          <p:nvPr/>
        </p:nvSpPr>
        <p:spPr>
          <a:xfrm>
            <a:off x="70599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4" name="Shape 992"/>
          <p:cNvSpPr/>
          <p:nvPr/>
        </p:nvSpPr>
        <p:spPr>
          <a:xfrm>
            <a:off x="722814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5" name="Shape 993"/>
          <p:cNvSpPr/>
          <p:nvPr/>
        </p:nvSpPr>
        <p:spPr>
          <a:xfrm>
            <a:off x="739639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6" name="Shape 994"/>
          <p:cNvSpPr/>
          <p:nvPr/>
        </p:nvSpPr>
        <p:spPr>
          <a:xfrm>
            <a:off x="75646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7" name="Shape 995"/>
          <p:cNvSpPr/>
          <p:nvPr/>
        </p:nvSpPr>
        <p:spPr>
          <a:xfrm>
            <a:off x="773289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8" name="Shape 996"/>
          <p:cNvSpPr/>
          <p:nvPr/>
        </p:nvSpPr>
        <p:spPr>
          <a:xfrm>
            <a:off x="79011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9" name="Shape 997"/>
          <p:cNvSpPr/>
          <p:nvPr/>
        </p:nvSpPr>
        <p:spPr>
          <a:xfrm>
            <a:off x="806939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0" name="Shape 998"/>
          <p:cNvSpPr/>
          <p:nvPr/>
        </p:nvSpPr>
        <p:spPr>
          <a:xfrm>
            <a:off x="823764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1" name="Shape 999"/>
          <p:cNvSpPr/>
          <p:nvPr/>
        </p:nvSpPr>
        <p:spPr>
          <a:xfrm>
            <a:off x="84058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2" name="Shape 1000"/>
          <p:cNvSpPr/>
          <p:nvPr/>
        </p:nvSpPr>
        <p:spPr>
          <a:xfrm>
            <a:off x="857414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3" name="Shape 1001"/>
          <p:cNvSpPr/>
          <p:nvPr/>
        </p:nvSpPr>
        <p:spPr>
          <a:xfrm>
            <a:off x="87423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4" name="Shape 1002"/>
          <p:cNvSpPr/>
          <p:nvPr/>
        </p:nvSpPr>
        <p:spPr>
          <a:xfrm>
            <a:off x="891064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5" name="Shape 1003"/>
          <p:cNvSpPr/>
          <p:nvPr/>
        </p:nvSpPr>
        <p:spPr>
          <a:xfrm>
            <a:off x="907889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6" name="Shape 1004"/>
          <p:cNvSpPr/>
          <p:nvPr/>
        </p:nvSpPr>
        <p:spPr>
          <a:xfrm>
            <a:off x="92471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7" name="Shape 1005"/>
          <p:cNvSpPr/>
          <p:nvPr/>
        </p:nvSpPr>
        <p:spPr>
          <a:xfrm>
            <a:off x="941539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8" name="Shape 1006"/>
          <p:cNvSpPr/>
          <p:nvPr/>
        </p:nvSpPr>
        <p:spPr>
          <a:xfrm>
            <a:off x="95836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9" name="Shape 1007"/>
          <p:cNvSpPr/>
          <p:nvPr/>
        </p:nvSpPr>
        <p:spPr>
          <a:xfrm>
            <a:off x="975189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0" name="Shape 1008"/>
          <p:cNvSpPr/>
          <p:nvPr/>
        </p:nvSpPr>
        <p:spPr>
          <a:xfrm>
            <a:off x="992014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1" name="Shape 1009"/>
          <p:cNvSpPr/>
          <p:nvPr/>
        </p:nvSpPr>
        <p:spPr>
          <a:xfrm>
            <a:off x="100883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2" name="Shape 1010"/>
          <p:cNvSpPr/>
          <p:nvPr/>
        </p:nvSpPr>
        <p:spPr>
          <a:xfrm>
            <a:off x="1025664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3" name="Shape 1011"/>
          <p:cNvSpPr/>
          <p:nvPr/>
        </p:nvSpPr>
        <p:spPr>
          <a:xfrm>
            <a:off x="104248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4" name="Shape 1012"/>
          <p:cNvSpPr/>
          <p:nvPr/>
        </p:nvSpPr>
        <p:spPr>
          <a:xfrm>
            <a:off x="1059314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5" name="Shape 1013"/>
          <p:cNvSpPr/>
          <p:nvPr/>
        </p:nvSpPr>
        <p:spPr>
          <a:xfrm>
            <a:off x="1076139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6" name="Shape 1014"/>
          <p:cNvSpPr/>
          <p:nvPr/>
        </p:nvSpPr>
        <p:spPr>
          <a:xfrm>
            <a:off x="109296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7" name="Shape 1015"/>
          <p:cNvSpPr/>
          <p:nvPr/>
        </p:nvSpPr>
        <p:spPr>
          <a:xfrm>
            <a:off x="1109789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8" name="Shape 1016"/>
          <p:cNvSpPr/>
          <p:nvPr/>
        </p:nvSpPr>
        <p:spPr>
          <a:xfrm>
            <a:off x="112661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9" name="Shape 1017"/>
          <p:cNvSpPr/>
          <p:nvPr/>
        </p:nvSpPr>
        <p:spPr>
          <a:xfrm>
            <a:off x="1143438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0" name="Shape 1018"/>
          <p:cNvSpPr/>
          <p:nvPr/>
        </p:nvSpPr>
        <p:spPr>
          <a:xfrm>
            <a:off x="1160263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1" name="Shape 1019"/>
          <p:cNvSpPr/>
          <p:nvPr/>
        </p:nvSpPr>
        <p:spPr>
          <a:xfrm>
            <a:off x="117708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2" name="Shape 1020"/>
          <p:cNvSpPr/>
          <p:nvPr/>
        </p:nvSpPr>
        <p:spPr>
          <a:xfrm>
            <a:off x="1193913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3" name="Shape 1021"/>
          <p:cNvSpPr/>
          <p:nvPr/>
        </p:nvSpPr>
        <p:spPr>
          <a:xfrm>
            <a:off x="121073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4" name="Shape 1022"/>
          <p:cNvSpPr/>
          <p:nvPr/>
        </p:nvSpPr>
        <p:spPr>
          <a:xfrm>
            <a:off x="-658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5" name="Shape 1023"/>
          <p:cNvSpPr/>
          <p:nvPr/>
        </p:nvSpPr>
        <p:spPr>
          <a:xfrm>
            <a:off x="16166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6" name="Shape 1024"/>
          <p:cNvSpPr/>
          <p:nvPr/>
        </p:nvSpPr>
        <p:spPr>
          <a:xfrm>
            <a:off x="32991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7" name="Shape 1025"/>
          <p:cNvSpPr/>
          <p:nvPr/>
        </p:nvSpPr>
        <p:spPr>
          <a:xfrm>
            <a:off x="49816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8" name="Shape 1026"/>
          <p:cNvSpPr/>
          <p:nvPr/>
        </p:nvSpPr>
        <p:spPr>
          <a:xfrm>
            <a:off x="66641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9" name="Shape 1027"/>
          <p:cNvSpPr/>
          <p:nvPr/>
        </p:nvSpPr>
        <p:spPr>
          <a:xfrm>
            <a:off x="8346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0" name="Shape 1028"/>
          <p:cNvSpPr/>
          <p:nvPr/>
        </p:nvSpPr>
        <p:spPr>
          <a:xfrm>
            <a:off x="100291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1" name="Shape 1029"/>
          <p:cNvSpPr/>
          <p:nvPr/>
        </p:nvSpPr>
        <p:spPr>
          <a:xfrm>
            <a:off x="11711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2" name="Shape 1030"/>
          <p:cNvSpPr/>
          <p:nvPr/>
        </p:nvSpPr>
        <p:spPr>
          <a:xfrm>
            <a:off x="133941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3" name="Shape 1031"/>
          <p:cNvSpPr/>
          <p:nvPr/>
        </p:nvSpPr>
        <p:spPr>
          <a:xfrm>
            <a:off x="150766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4" name="Shape 1032"/>
          <p:cNvSpPr/>
          <p:nvPr/>
        </p:nvSpPr>
        <p:spPr>
          <a:xfrm>
            <a:off x="16759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5" name="Shape 1033"/>
          <p:cNvSpPr/>
          <p:nvPr/>
        </p:nvSpPr>
        <p:spPr>
          <a:xfrm>
            <a:off x="184416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6" name="Shape 1034"/>
          <p:cNvSpPr/>
          <p:nvPr/>
        </p:nvSpPr>
        <p:spPr>
          <a:xfrm>
            <a:off x="20124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7" name="Shape 1035"/>
          <p:cNvSpPr/>
          <p:nvPr/>
        </p:nvSpPr>
        <p:spPr>
          <a:xfrm>
            <a:off x="218066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8" name="Shape 1036"/>
          <p:cNvSpPr/>
          <p:nvPr/>
        </p:nvSpPr>
        <p:spPr>
          <a:xfrm>
            <a:off x="234891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9" name="Shape 1037"/>
          <p:cNvSpPr/>
          <p:nvPr/>
        </p:nvSpPr>
        <p:spPr>
          <a:xfrm>
            <a:off x="25171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0" name="Shape 1038"/>
          <p:cNvSpPr/>
          <p:nvPr/>
        </p:nvSpPr>
        <p:spPr>
          <a:xfrm>
            <a:off x="268541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1" name="Shape 1039"/>
          <p:cNvSpPr/>
          <p:nvPr/>
        </p:nvSpPr>
        <p:spPr>
          <a:xfrm>
            <a:off x="28536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2" name="Shape 1040"/>
          <p:cNvSpPr/>
          <p:nvPr/>
        </p:nvSpPr>
        <p:spPr>
          <a:xfrm>
            <a:off x="302190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3" name="Shape 1041"/>
          <p:cNvSpPr/>
          <p:nvPr/>
        </p:nvSpPr>
        <p:spPr>
          <a:xfrm>
            <a:off x="319015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4" name="Shape 1042"/>
          <p:cNvSpPr/>
          <p:nvPr/>
        </p:nvSpPr>
        <p:spPr>
          <a:xfrm>
            <a:off x="33584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5" name="Shape 1043"/>
          <p:cNvSpPr/>
          <p:nvPr/>
        </p:nvSpPr>
        <p:spPr>
          <a:xfrm>
            <a:off x="352665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6" name="Shape 1044"/>
          <p:cNvSpPr/>
          <p:nvPr/>
        </p:nvSpPr>
        <p:spPr>
          <a:xfrm>
            <a:off x="36949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7" name="Shape 1045"/>
          <p:cNvSpPr/>
          <p:nvPr/>
        </p:nvSpPr>
        <p:spPr>
          <a:xfrm>
            <a:off x="386315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8" name="Shape 1046"/>
          <p:cNvSpPr/>
          <p:nvPr/>
        </p:nvSpPr>
        <p:spPr>
          <a:xfrm>
            <a:off x="403140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9" name="Shape 1047"/>
          <p:cNvSpPr/>
          <p:nvPr/>
        </p:nvSpPr>
        <p:spPr>
          <a:xfrm>
            <a:off x="41996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0" name="Shape 1048"/>
          <p:cNvSpPr/>
          <p:nvPr/>
        </p:nvSpPr>
        <p:spPr>
          <a:xfrm>
            <a:off x="436790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1" name="Shape 1049"/>
          <p:cNvSpPr/>
          <p:nvPr/>
        </p:nvSpPr>
        <p:spPr>
          <a:xfrm>
            <a:off x="45361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2" name="Shape 1050"/>
          <p:cNvSpPr/>
          <p:nvPr/>
        </p:nvSpPr>
        <p:spPr>
          <a:xfrm>
            <a:off x="470440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3" name="Shape 1051"/>
          <p:cNvSpPr/>
          <p:nvPr/>
        </p:nvSpPr>
        <p:spPr>
          <a:xfrm>
            <a:off x="487265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4" name="Shape 1052"/>
          <p:cNvSpPr/>
          <p:nvPr/>
        </p:nvSpPr>
        <p:spPr>
          <a:xfrm>
            <a:off x="50409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5" name="Shape 1053"/>
          <p:cNvSpPr/>
          <p:nvPr/>
        </p:nvSpPr>
        <p:spPr>
          <a:xfrm>
            <a:off x="520915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6" name="Shape 1054"/>
          <p:cNvSpPr/>
          <p:nvPr/>
        </p:nvSpPr>
        <p:spPr>
          <a:xfrm>
            <a:off x="53774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7" name="Shape 1055"/>
          <p:cNvSpPr/>
          <p:nvPr/>
        </p:nvSpPr>
        <p:spPr>
          <a:xfrm>
            <a:off x="554565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8" name="Shape 1056"/>
          <p:cNvSpPr/>
          <p:nvPr/>
        </p:nvSpPr>
        <p:spPr>
          <a:xfrm>
            <a:off x="571390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9" name="Shape 1057"/>
          <p:cNvSpPr/>
          <p:nvPr/>
        </p:nvSpPr>
        <p:spPr>
          <a:xfrm>
            <a:off x="58821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0" name="Shape 1058"/>
          <p:cNvSpPr/>
          <p:nvPr/>
        </p:nvSpPr>
        <p:spPr>
          <a:xfrm>
            <a:off x="605040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1" name="Shape 1059"/>
          <p:cNvSpPr/>
          <p:nvPr/>
        </p:nvSpPr>
        <p:spPr>
          <a:xfrm>
            <a:off x="62186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2" name="Shape 1060"/>
          <p:cNvSpPr/>
          <p:nvPr/>
        </p:nvSpPr>
        <p:spPr>
          <a:xfrm>
            <a:off x="638690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3" name="Shape 1061"/>
          <p:cNvSpPr/>
          <p:nvPr/>
        </p:nvSpPr>
        <p:spPr>
          <a:xfrm>
            <a:off x="655515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4" name="Shape 1062"/>
          <p:cNvSpPr/>
          <p:nvPr/>
        </p:nvSpPr>
        <p:spPr>
          <a:xfrm>
            <a:off x="67234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5" name="Shape 1063"/>
          <p:cNvSpPr/>
          <p:nvPr/>
        </p:nvSpPr>
        <p:spPr>
          <a:xfrm>
            <a:off x="689165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6" name="Shape 1064"/>
          <p:cNvSpPr/>
          <p:nvPr/>
        </p:nvSpPr>
        <p:spPr>
          <a:xfrm>
            <a:off x="70599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7" name="Shape 1065"/>
          <p:cNvSpPr/>
          <p:nvPr/>
        </p:nvSpPr>
        <p:spPr>
          <a:xfrm>
            <a:off x="722814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8" name="Shape 1066"/>
          <p:cNvSpPr/>
          <p:nvPr/>
        </p:nvSpPr>
        <p:spPr>
          <a:xfrm>
            <a:off x="739639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9" name="Shape 1067"/>
          <p:cNvSpPr/>
          <p:nvPr/>
        </p:nvSpPr>
        <p:spPr>
          <a:xfrm>
            <a:off x="75646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0" name="Shape 1068"/>
          <p:cNvSpPr/>
          <p:nvPr/>
        </p:nvSpPr>
        <p:spPr>
          <a:xfrm>
            <a:off x="773289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1" name="Shape 1069"/>
          <p:cNvSpPr/>
          <p:nvPr/>
        </p:nvSpPr>
        <p:spPr>
          <a:xfrm>
            <a:off x="79011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2" name="Shape 1070"/>
          <p:cNvSpPr/>
          <p:nvPr/>
        </p:nvSpPr>
        <p:spPr>
          <a:xfrm>
            <a:off x="806939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3" name="Shape 1071"/>
          <p:cNvSpPr/>
          <p:nvPr/>
        </p:nvSpPr>
        <p:spPr>
          <a:xfrm>
            <a:off x="823764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4" name="Shape 1072"/>
          <p:cNvSpPr/>
          <p:nvPr/>
        </p:nvSpPr>
        <p:spPr>
          <a:xfrm>
            <a:off x="84058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5" name="Shape 1073"/>
          <p:cNvSpPr/>
          <p:nvPr/>
        </p:nvSpPr>
        <p:spPr>
          <a:xfrm>
            <a:off x="857414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6" name="Shape 1074"/>
          <p:cNvSpPr/>
          <p:nvPr/>
        </p:nvSpPr>
        <p:spPr>
          <a:xfrm>
            <a:off x="87423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7" name="Shape 1075"/>
          <p:cNvSpPr/>
          <p:nvPr/>
        </p:nvSpPr>
        <p:spPr>
          <a:xfrm>
            <a:off x="891064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8" name="Shape 1076"/>
          <p:cNvSpPr/>
          <p:nvPr/>
        </p:nvSpPr>
        <p:spPr>
          <a:xfrm>
            <a:off x="907889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9" name="Shape 1077"/>
          <p:cNvSpPr/>
          <p:nvPr/>
        </p:nvSpPr>
        <p:spPr>
          <a:xfrm>
            <a:off x="92471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0" name="Shape 1078"/>
          <p:cNvSpPr/>
          <p:nvPr/>
        </p:nvSpPr>
        <p:spPr>
          <a:xfrm>
            <a:off x="941539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1" name="Shape 1079"/>
          <p:cNvSpPr/>
          <p:nvPr/>
        </p:nvSpPr>
        <p:spPr>
          <a:xfrm>
            <a:off x="95836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2" name="Shape 1080"/>
          <p:cNvSpPr/>
          <p:nvPr/>
        </p:nvSpPr>
        <p:spPr>
          <a:xfrm>
            <a:off x="975189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3" name="Shape 1081"/>
          <p:cNvSpPr/>
          <p:nvPr/>
        </p:nvSpPr>
        <p:spPr>
          <a:xfrm>
            <a:off x="992014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4" name="Shape 1082"/>
          <p:cNvSpPr/>
          <p:nvPr/>
        </p:nvSpPr>
        <p:spPr>
          <a:xfrm>
            <a:off x="100883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5" name="Shape 1083"/>
          <p:cNvSpPr/>
          <p:nvPr/>
        </p:nvSpPr>
        <p:spPr>
          <a:xfrm>
            <a:off x="1025664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6" name="Shape 1084"/>
          <p:cNvSpPr/>
          <p:nvPr/>
        </p:nvSpPr>
        <p:spPr>
          <a:xfrm>
            <a:off x="104248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7" name="Shape 1085"/>
          <p:cNvSpPr/>
          <p:nvPr/>
        </p:nvSpPr>
        <p:spPr>
          <a:xfrm>
            <a:off x="1059314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8" name="Shape 1086"/>
          <p:cNvSpPr/>
          <p:nvPr/>
        </p:nvSpPr>
        <p:spPr>
          <a:xfrm>
            <a:off x="1076139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9" name="Shape 1087"/>
          <p:cNvSpPr/>
          <p:nvPr/>
        </p:nvSpPr>
        <p:spPr>
          <a:xfrm>
            <a:off x="109296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0" name="Shape 1088"/>
          <p:cNvSpPr/>
          <p:nvPr/>
        </p:nvSpPr>
        <p:spPr>
          <a:xfrm>
            <a:off x="1109789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1" name="Shape 1089"/>
          <p:cNvSpPr/>
          <p:nvPr/>
        </p:nvSpPr>
        <p:spPr>
          <a:xfrm>
            <a:off x="112661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2" name="Shape 1090"/>
          <p:cNvSpPr/>
          <p:nvPr/>
        </p:nvSpPr>
        <p:spPr>
          <a:xfrm>
            <a:off x="1143438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3" name="Shape 1091"/>
          <p:cNvSpPr/>
          <p:nvPr/>
        </p:nvSpPr>
        <p:spPr>
          <a:xfrm>
            <a:off x="1160263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4" name="Shape 1092"/>
          <p:cNvSpPr/>
          <p:nvPr/>
        </p:nvSpPr>
        <p:spPr>
          <a:xfrm>
            <a:off x="117708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5" name="Shape 1093"/>
          <p:cNvSpPr/>
          <p:nvPr/>
        </p:nvSpPr>
        <p:spPr>
          <a:xfrm>
            <a:off x="1193913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6" name="Shape 1094"/>
          <p:cNvSpPr/>
          <p:nvPr/>
        </p:nvSpPr>
        <p:spPr>
          <a:xfrm>
            <a:off x="121073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7" name="Shape 1095"/>
          <p:cNvSpPr/>
          <p:nvPr/>
        </p:nvSpPr>
        <p:spPr>
          <a:xfrm>
            <a:off x="-658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8" name="Shape 1096"/>
          <p:cNvSpPr/>
          <p:nvPr/>
        </p:nvSpPr>
        <p:spPr>
          <a:xfrm>
            <a:off x="16166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9" name="Shape 1097"/>
          <p:cNvSpPr/>
          <p:nvPr/>
        </p:nvSpPr>
        <p:spPr>
          <a:xfrm>
            <a:off x="32991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0" name="Shape 1098"/>
          <p:cNvSpPr/>
          <p:nvPr/>
        </p:nvSpPr>
        <p:spPr>
          <a:xfrm>
            <a:off x="49816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1" name="Shape 1099"/>
          <p:cNvSpPr/>
          <p:nvPr/>
        </p:nvSpPr>
        <p:spPr>
          <a:xfrm>
            <a:off x="66641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2" name="Shape 1100"/>
          <p:cNvSpPr/>
          <p:nvPr/>
        </p:nvSpPr>
        <p:spPr>
          <a:xfrm>
            <a:off x="8346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3" name="Shape 1101"/>
          <p:cNvSpPr/>
          <p:nvPr/>
        </p:nvSpPr>
        <p:spPr>
          <a:xfrm>
            <a:off x="100291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4" name="Shape 1102"/>
          <p:cNvSpPr/>
          <p:nvPr/>
        </p:nvSpPr>
        <p:spPr>
          <a:xfrm>
            <a:off x="11711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5" name="Shape 1103"/>
          <p:cNvSpPr/>
          <p:nvPr/>
        </p:nvSpPr>
        <p:spPr>
          <a:xfrm>
            <a:off x="133941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6" name="Shape 1104"/>
          <p:cNvSpPr/>
          <p:nvPr/>
        </p:nvSpPr>
        <p:spPr>
          <a:xfrm>
            <a:off x="150766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7" name="Shape 1105"/>
          <p:cNvSpPr/>
          <p:nvPr/>
        </p:nvSpPr>
        <p:spPr>
          <a:xfrm>
            <a:off x="16759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8" name="Shape 1106"/>
          <p:cNvSpPr/>
          <p:nvPr/>
        </p:nvSpPr>
        <p:spPr>
          <a:xfrm>
            <a:off x="184416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9" name="Shape 1107"/>
          <p:cNvSpPr/>
          <p:nvPr/>
        </p:nvSpPr>
        <p:spPr>
          <a:xfrm>
            <a:off x="20124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0" name="Shape 1108"/>
          <p:cNvSpPr/>
          <p:nvPr/>
        </p:nvSpPr>
        <p:spPr>
          <a:xfrm>
            <a:off x="218066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1" name="Shape 1109"/>
          <p:cNvSpPr/>
          <p:nvPr/>
        </p:nvSpPr>
        <p:spPr>
          <a:xfrm>
            <a:off x="234891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2" name="Shape 1110"/>
          <p:cNvSpPr/>
          <p:nvPr/>
        </p:nvSpPr>
        <p:spPr>
          <a:xfrm>
            <a:off x="25171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3" name="Shape 1111"/>
          <p:cNvSpPr/>
          <p:nvPr/>
        </p:nvSpPr>
        <p:spPr>
          <a:xfrm>
            <a:off x="268541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4" name="Shape 1112"/>
          <p:cNvSpPr/>
          <p:nvPr/>
        </p:nvSpPr>
        <p:spPr>
          <a:xfrm>
            <a:off x="28536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5" name="Shape 1113"/>
          <p:cNvSpPr/>
          <p:nvPr/>
        </p:nvSpPr>
        <p:spPr>
          <a:xfrm>
            <a:off x="302190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6" name="Shape 1114"/>
          <p:cNvSpPr/>
          <p:nvPr/>
        </p:nvSpPr>
        <p:spPr>
          <a:xfrm>
            <a:off x="319015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7" name="Shape 1115"/>
          <p:cNvSpPr/>
          <p:nvPr/>
        </p:nvSpPr>
        <p:spPr>
          <a:xfrm>
            <a:off x="33584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8" name="Shape 1116"/>
          <p:cNvSpPr/>
          <p:nvPr/>
        </p:nvSpPr>
        <p:spPr>
          <a:xfrm>
            <a:off x="352665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9" name="Shape 1117"/>
          <p:cNvSpPr/>
          <p:nvPr/>
        </p:nvSpPr>
        <p:spPr>
          <a:xfrm>
            <a:off x="36949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0" name="Shape 1118"/>
          <p:cNvSpPr/>
          <p:nvPr/>
        </p:nvSpPr>
        <p:spPr>
          <a:xfrm>
            <a:off x="386315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1" name="Shape 1119"/>
          <p:cNvSpPr/>
          <p:nvPr/>
        </p:nvSpPr>
        <p:spPr>
          <a:xfrm>
            <a:off x="403140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2" name="Shape 1120"/>
          <p:cNvSpPr/>
          <p:nvPr/>
        </p:nvSpPr>
        <p:spPr>
          <a:xfrm>
            <a:off x="41996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3" name="Shape 1121"/>
          <p:cNvSpPr/>
          <p:nvPr/>
        </p:nvSpPr>
        <p:spPr>
          <a:xfrm>
            <a:off x="436790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4" name="Shape 1122"/>
          <p:cNvSpPr/>
          <p:nvPr/>
        </p:nvSpPr>
        <p:spPr>
          <a:xfrm>
            <a:off x="45361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5" name="Shape 1123"/>
          <p:cNvSpPr/>
          <p:nvPr/>
        </p:nvSpPr>
        <p:spPr>
          <a:xfrm>
            <a:off x="470440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6" name="Shape 1124"/>
          <p:cNvSpPr/>
          <p:nvPr/>
        </p:nvSpPr>
        <p:spPr>
          <a:xfrm>
            <a:off x="487265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7" name="Shape 1125"/>
          <p:cNvSpPr/>
          <p:nvPr/>
        </p:nvSpPr>
        <p:spPr>
          <a:xfrm>
            <a:off x="50409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8" name="Shape 1126"/>
          <p:cNvSpPr/>
          <p:nvPr/>
        </p:nvSpPr>
        <p:spPr>
          <a:xfrm>
            <a:off x="520915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9" name="Shape 1127"/>
          <p:cNvSpPr/>
          <p:nvPr/>
        </p:nvSpPr>
        <p:spPr>
          <a:xfrm>
            <a:off x="53774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0" name="Shape 1128"/>
          <p:cNvSpPr/>
          <p:nvPr/>
        </p:nvSpPr>
        <p:spPr>
          <a:xfrm>
            <a:off x="554565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1" name="Shape 1129"/>
          <p:cNvSpPr/>
          <p:nvPr/>
        </p:nvSpPr>
        <p:spPr>
          <a:xfrm>
            <a:off x="571390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2" name="Shape 1130"/>
          <p:cNvSpPr/>
          <p:nvPr/>
        </p:nvSpPr>
        <p:spPr>
          <a:xfrm>
            <a:off x="58821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3" name="Shape 1131"/>
          <p:cNvSpPr/>
          <p:nvPr/>
        </p:nvSpPr>
        <p:spPr>
          <a:xfrm>
            <a:off x="605040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4" name="Shape 1132"/>
          <p:cNvSpPr/>
          <p:nvPr/>
        </p:nvSpPr>
        <p:spPr>
          <a:xfrm>
            <a:off x="62186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5" name="Shape 1133"/>
          <p:cNvSpPr/>
          <p:nvPr/>
        </p:nvSpPr>
        <p:spPr>
          <a:xfrm>
            <a:off x="638690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6" name="Shape 1134"/>
          <p:cNvSpPr/>
          <p:nvPr/>
        </p:nvSpPr>
        <p:spPr>
          <a:xfrm>
            <a:off x="655515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7" name="Shape 1135"/>
          <p:cNvSpPr/>
          <p:nvPr/>
        </p:nvSpPr>
        <p:spPr>
          <a:xfrm>
            <a:off x="67234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8" name="Shape 1136"/>
          <p:cNvSpPr/>
          <p:nvPr/>
        </p:nvSpPr>
        <p:spPr>
          <a:xfrm>
            <a:off x="689165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9" name="Shape 1137"/>
          <p:cNvSpPr/>
          <p:nvPr/>
        </p:nvSpPr>
        <p:spPr>
          <a:xfrm>
            <a:off x="70599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0" name="Shape 1138"/>
          <p:cNvSpPr/>
          <p:nvPr/>
        </p:nvSpPr>
        <p:spPr>
          <a:xfrm>
            <a:off x="722814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1" name="Shape 1139"/>
          <p:cNvSpPr/>
          <p:nvPr/>
        </p:nvSpPr>
        <p:spPr>
          <a:xfrm>
            <a:off x="739639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2" name="Shape 1140"/>
          <p:cNvSpPr/>
          <p:nvPr/>
        </p:nvSpPr>
        <p:spPr>
          <a:xfrm>
            <a:off x="75646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3" name="Shape 1141"/>
          <p:cNvSpPr/>
          <p:nvPr/>
        </p:nvSpPr>
        <p:spPr>
          <a:xfrm>
            <a:off x="773289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4" name="Shape 1142"/>
          <p:cNvSpPr/>
          <p:nvPr/>
        </p:nvSpPr>
        <p:spPr>
          <a:xfrm>
            <a:off x="79011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5" name="Shape 1143"/>
          <p:cNvSpPr/>
          <p:nvPr/>
        </p:nvSpPr>
        <p:spPr>
          <a:xfrm>
            <a:off x="806939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6" name="Shape 1144"/>
          <p:cNvSpPr/>
          <p:nvPr/>
        </p:nvSpPr>
        <p:spPr>
          <a:xfrm>
            <a:off x="823764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7" name="Shape 1145"/>
          <p:cNvSpPr/>
          <p:nvPr/>
        </p:nvSpPr>
        <p:spPr>
          <a:xfrm>
            <a:off x="84058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8" name="Shape 1146"/>
          <p:cNvSpPr/>
          <p:nvPr/>
        </p:nvSpPr>
        <p:spPr>
          <a:xfrm>
            <a:off x="857414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9" name="Shape 1147"/>
          <p:cNvSpPr/>
          <p:nvPr/>
        </p:nvSpPr>
        <p:spPr>
          <a:xfrm>
            <a:off x="87423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0" name="Shape 1148"/>
          <p:cNvSpPr/>
          <p:nvPr/>
        </p:nvSpPr>
        <p:spPr>
          <a:xfrm>
            <a:off x="891064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1" name="Shape 1149"/>
          <p:cNvSpPr/>
          <p:nvPr/>
        </p:nvSpPr>
        <p:spPr>
          <a:xfrm>
            <a:off x="907889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2" name="Shape 1150"/>
          <p:cNvSpPr/>
          <p:nvPr/>
        </p:nvSpPr>
        <p:spPr>
          <a:xfrm>
            <a:off x="92471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3" name="Shape 1151"/>
          <p:cNvSpPr/>
          <p:nvPr/>
        </p:nvSpPr>
        <p:spPr>
          <a:xfrm>
            <a:off x="941539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4" name="Shape 1152"/>
          <p:cNvSpPr/>
          <p:nvPr/>
        </p:nvSpPr>
        <p:spPr>
          <a:xfrm>
            <a:off x="95836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5" name="Shape 1153"/>
          <p:cNvSpPr/>
          <p:nvPr/>
        </p:nvSpPr>
        <p:spPr>
          <a:xfrm>
            <a:off x="975189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6" name="Shape 1154"/>
          <p:cNvSpPr/>
          <p:nvPr/>
        </p:nvSpPr>
        <p:spPr>
          <a:xfrm>
            <a:off x="992014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7" name="Shape 1155"/>
          <p:cNvSpPr/>
          <p:nvPr/>
        </p:nvSpPr>
        <p:spPr>
          <a:xfrm>
            <a:off x="100883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8" name="Shape 1156"/>
          <p:cNvSpPr/>
          <p:nvPr/>
        </p:nvSpPr>
        <p:spPr>
          <a:xfrm>
            <a:off x="1025664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9" name="Shape 1157"/>
          <p:cNvSpPr/>
          <p:nvPr/>
        </p:nvSpPr>
        <p:spPr>
          <a:xfrm>
            <a:off x="104248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0" name="Shape 1158"/>
          <p:cNvSpPr/>
          <p:nvPr/>
        </p:nvSpPr>
        <p:spPr>
          <a:xfrm>
            <a:off x="1059314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1" name="Shape 1159"/>
          <p:cNvSpPr/>
          <p:nvPr/>
        </p:nvSpPr>
        <p:spPr>
          <a:xfrm>
            <a:off x="1076139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2" name="Shape 1160"/>
          <p:cNvSpPr/>
          <p:nvPr/>
        </p:nvSpPr>
        <p:spPr>
          <a:xfrm>
            <a:off x="109296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3" name="Shape 1161"/>
          <p:cNvSpPr/>
          <p:nvPr/>
        </p:nvSpPr>
        <p:spPr>
          <a:xfrm>
            <a:off x="1109789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4" name="Shape 1162"/>
          <p:cNvSpPr/>
          <p:nvPr/>
        </p:nvSpPr>
        <p:spPr>
          <a:xfrm>
            <a:off x="112661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5" name="Shape 1163"/>
          <p:cNvSpPr/>
          <p:nvPr/>
        </p:nvSpPr>
        <p:spPr>
          <a:xfrm>
            <a:off x="1143438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6" name="Shape 1164"/>
          <p:cNvSpPr/>
          <p:nvPr/>
        </p:nvSpPr>
        <p:spPr>
          <a:xfrm>
            <a:off x="1160263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7" name="Shape 1165"/>
          <p:cNvSpPr/>
          <p:nvPr/>
        </p:nvSpPr>
        <p:spPr>
          <a:xfrm>
            <a:off x="117708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8" name="Shape 1166"/>
          <p:cNvSpPr/>
          <p:nvPr/>
        </p:nvSpPr>
        <p:spPr>
          <a:xfrm>
            <a:off x="1193913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9" name="Shape 1167"/>
          <p:cNvSpPr/>
          <p:nvPr/>
        </p:nvSpPr>
        <p:spPr>
          <a:xfrm>
            <a:off x="121073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0" name="Shape 1168"/>
          <p:cNvSpPr/>
          <p:nvPr/>
        </p:nvSpPr>
        <p:spPr>
          <a:xfrm>
            <a:off x="-658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1" name="Shape 1169"/>
          <p:cNvSpPr/>
          <p:nvPr/>
        </p:nvSpPr>
        <p:spPr>
          <a:xfrm>
            <a:off x="16166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2" name="Shape 1170"/>
          <p:cNvSpPr/>
          <p:nvPr/>
        </p:nvSpPr>
        <p:spPr>
          <a:xfrm>
            <a:off x="32991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3" name="Shape 1171"/>
          <p:cNvSpPr/>
          <p:nvPr/>
        </p:nvSpPr>
        <p:spPr>
          <a:xfrm>
            <a:off x="49816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4" name="Shape 1172"/>
          <p:cNvSpPr/>
          <p:nvPr/>
        </p:nvSpPr>
        <p:spPr>
          <a:xfrm>
            <a:off x="66641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5" name="Shape 1173"/>
          <p:cNvSpPr/>
          <p:nvPr/>
        </p:nvSpPr>
        <p:spPr>
          <a:xfrm>
            <a:off x="8346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6" name="Shape 1174"/>
          <p:cNvSpPr/>
          <p:nvPr/>
        </p:nvSpPr>
        <p:spPr>
          <a:xfrm>
            <a:off x="100291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7" name="Shape 1175"/>
          <p:cNvSpPr/>
          <p:nvPr/>
        </p:nvSpPr>
        <p:spPr>
          <a:xfrm>
            <a:off x="11711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8" name="Shape 1176"/>
          <p:cNvSpPr/>
          <p:nvPr/>
        </p:nvSpPr>
        <p:spPr>
          <a:xfrm>
            <a:off x="133941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9" name="Shape 1177"/>
          <p:cNvSpPr/>
          <p:nvPr/>
        </p:nvSpPr>
        <p:spPr>
          <a:xfrm>
            <a:off x="150766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0" name="Shape 1178"/>
          <p:cNvSpPr/>
          <p:nvPr/>
        </p:nvSpPr>
        <p:spPr>
          <a:xfrm>
            <a:off x="16759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1" name="Shape 1179"/>
          <p:cNvSpPr/>
          <p:nvPr/>
        </p:nvSpPr>
        <p:spPr>
          <a:xfrm>
            <a:off x="184416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2" name="Shape 1180"/>
          <p:cNvSpPr/>
          <p:nvPr/>
        </p:nvSpPr>
        <p:spPr>
          <a:xfrm>
            <a:off x="20124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3" name="Shape 1181"/>
          <p:cNvSpPr/>
          <p:nvPr/>
        </p:nvSpPr>
        <p:spPr>
          <a:xfrm>
            <a:off x="218066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4" name="Shape 1182"/>
          <p:cNvSpPr/>
          <p:nvPr/>
        </p:nvSpPr>
        <p:spPr>
          <a:xfrm>
            <a:off x="234891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5" name="Shape 1183"/>
          <p:cNvSpPr/>
          <p:nvPr/>
        </p:nvSpPr>
        <p:spPr>
          <a:xfrm>
            <a:off x="25171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6" name="Shape 1184"/>
          <p:cNvSpPr/>
          <p:nvPr/>
        </p:nvSpPr>
        <p:spPr>
          <a:xfrm>
            <a:off x="268541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7" name="Shape 1185"/>
          <p:cNvSpPr/>
          <p:nvPr/>
        </p:nvSpPr>
        <p:spPr>
          <a:xfrm>
            <a:off x="28536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8" name="Shape 1186"/>
          <p:cNvSpPr/>
          <p:nvPr/>
        </p:nvSpPr>
        <p:spPr>
          <a:xfrm>
            <a:off x="302190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9" name="Shape 1187"/>
          <p:cNvSpPr/>
          <p:nvPr/>
        </p:nvSpPr>
        <p:spPr>
          <a:xfrm>
            <a:off x="319015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0" name="Shape 1188"/>
          <p:cNvSpPr/>
          <p:nvPr/>
        </p:nvSpPr>
        <p:spPr>
          <a:xfrm>
            <a:off x="33584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1" name="Shape 1189"/>
          <p:cNvSpPr/>
          <p:nvPr/>
        </p:nvSpPr>
        <p:spPr>
          <a:xfrm>
            <a:off x="352665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2" name="Shape 1190"/>
          <p:cNvSpPr/>
          <p:nvPr/>
        </p:nvSpPr>
        <p:spPr>
          <a:xfrm>
            <a:off x="36949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3" name="Shape 1191"/>
          <p:cNvSpPr/>
          <p:nvPr/>
        </p:nvSpPr>
        <p:spPr>
          <a:xfrm>
            <a:off x="386315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4" name="Shape 1192"/>
          <p:cNvSpPr/>
          <p:nvPr/>
        </p:nvSpPr>
        <p:spPr>
          <a:xfrm>
            <a:off x="403140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5" name="Shape 1193"/>
          <p:cNvSpPr/>
          <p:nvPr/>
        </p:nvSpPr>
        <p:spPr>
          <a:xfrm>
            <a:off x="41996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6" name="Shape 1194"/>
          <p:cNvSpPr/>
          <p:nvPr/>
        </p:nvSpPr>
        <p:spPr>
          <a:xfrm>
            <a:off x="436790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7" name="Shape 1195"/>
          <p:cNvSpPr/>
          <p:nvPr/>
        </p:nvSpPr>
        <p:spPr>
          <a:xfrm>
            <a:off x="45361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8" name="Shape 1196"/>
          <p:cNvSpPr/>
          <p:nvPr/>
        </p:nvSpPr>
        <p:spPr>
          <a:xfrm>
            <a:off x="470440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9" name="Shape 1197"/>
          <p:cNvSpPr/>
          <p:nvPr/>
        </p:nvSpPr>
        <p:spPr>
          <a:xfrm>
            <a:off x="487265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0" name="Shape 1198"/>
          <p:cNvSpPr/>
          <p:nvPr/>
        </p:nvSpPr>
        <p:spPr>
          <a:xfrm>
            <a:off x="50409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1" name="Shape 1199"/>
          <p:cNvSpPr/>
          <p:nvPr/>
        </p:nvSpPr>
        <p:spPr>
          <a:xfrm>
            <a:off x="520915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2" name="Shape 1200"/>
          <p:cNvSpPr/>
          <p:nvPr/>
        </p:nvSpPr>
        <p:spPr>
          <a:xfrm>
            <a:off x="53774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3" name="Shape 1201"/>
          <p:cNvSpPr/>
          <p:nvPr/>
        </p:nvSpPr>
        <p:spPr>
          <a:xfrm>
            <a:off x="554565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4" name="Shape 1202"/>
          <p:cNvSpPr/>
          <p:nvPr/>
        </p:nvSpPr>
        <p:spPr>
          <a:xfrm>
            <a:off x="571390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5" name="Shape 1203"/>
          <p:cNvSpPr/>
          <p:nvPr/>
        </p:nvSpPr>
        <p:spPr>
          <a:xfrm>
            <a:off x="58821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6" name="Shape 1204"/>
          <p:cNvSpPr/>
          <p:nvPr/>
        </p:nvSpPr>
        <p:spPr>
          <a:xfrm>
            <a:off x="605040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7" name="Shape 1205"/>
          <p:cNvSpPr/>
          <p:nvPr/>
        </p:nvSpPr>
        <p:spPr>
          <a:xfrm>
            <a:off x="62186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8" name="Shape 1206"/>
          <p:cNvSpPr/>
          <p:nvPr/>
        </p:nvSpPr>
        <p:spPr>
          <a:xfrm>
            <a:off x="638690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9" name="Shape 1207"/>
          <p:cNvSpPr/>
          <p:nvPr/>
        </p:nvSpPr>
        <p:spPr>
          <a:xfrm>
            <a:off x="655515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0" name="Shape 1208"/>
          <p:cNvSpPr/>
          <p:nvPr/>
        </p:nvSpPr>
        <p:spPr>
          <a:xfrm>
            <a:off x="67234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1" name="Shape 1209"/>
          <p:cNvSpPr/>
          <p:nvPr/>
        </p:nvSpPr>
        <p:spPr>
          <a:xfrm>
            <a:off x="689165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2" name="Shape 1210"/>
          <p:cNvSpPr/>
          <p:nvPr/>
        </p:nvSpPr>
        <p:spPr>
          <a:xfrm>
            <a:off x="70599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3" name="Shape 1211"/>
          <p:cNvSpPr/>
          <p:nvPr/>
        </p:nvSpPr>
        <p:spPr>
          <a:xfrm>
            <a:off x="722814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4" name="Shape 1212"/>
          <p:cNvSpPr/>
          <p:nvPr/>
        </p:nvSpPr>
        <p:spPr>
          <a:xfrm>
            <a:off x="739639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5" name="Shape 1213"/>
          <p:cNvSpPr/>
          <p:nvPr/>
        </p:nvSpPr>
        <p:spPr>
          <a:xfrm>
            <a:off x="75646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6" name="Shape 1214"/>
          <p:cNvSpPr/>
          <p:nvPr/>
        </p:nvSpPr>
        <p:spPr>
          <a:xfrm>
            <a:off x="773289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7" name="Shape 1215"/>
          <p:cNvSpPr/>
          <p:nvPr/>
        </p:nvSpPr>
        <p:spPr>
          <a:xfrm>
            <a:off x="79011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8" name="Shape 1216"/>
          <p:cNvSpPr/>
          <p:nvPr/>
        </p:nvSpPr>
        <p:spPr>
          <a:xfrm>
            <a:off x="806939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9" name="Shape 1217"/>
          <p:cNvSpPr/>
          <p:nvPr/>
        </p:nvSpPr>
        <p:spPr>
          <a:xfrm>
            <a:off x="823764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0" name="Shape 1218"/>
          <p:cNvSpPr/>
          <p:nvPr/>
        </p:nvSpPr>
        <p:spPr>
          <a:xfrm>
            <a:off x="84058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1" name="Shape 1219"/>
          <p:cNvSpPr/>
          <p:nvPr/>
        </p:nvSpPr>
        <p:spPr>
          <a:xfrm>
            <a:off x="857414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2" name="Shape 1220"/>
          <p:cNvSpPr/>
          <p:nvPr/>
        </p:nvSpPr>
        <p:spPr>
          <a:xfrm>
            <a:off x="87423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3" name="Shape 1221"/>
          <p:cNvSpPr/>
          <p:nvPr/>
        </p:nvSpPr>
        <p:spPr>
          <a:xfrm>
            <a:off x="891064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4" name="Shape 1222"/>
          <p:cNvSpPr/>
          <p:nvPr/>
        </p:nvSpPr>
        <p:spPr>
          <a:xfrm>
            <a:off x="907889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5" name="Shape 1223"/>
          <p:cNvSpPr/>
          <p:nvPr/>
        </p:nvSpPr>
        <p:spPr>
          <a:xfrm>
            <a:off x="92471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6" name="Shape 1224"/>
          <p:cNvSpPr/>
          <p:nvPr/>
        </p:nvSpPr>
        <p:spPr>
          <a:xfrm>
            <a:off x="941539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7" name="Shape 1225"/>
          <p:cNvSpPr/>
          <p:nvPr/>
        </p:nvSpPr>
        <p:spPr>
          <a:xfrm>
            <a:off x="95836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8" name="Shape 1226"/>
          <p:cNvSpPr/>
          <p:nvPr/>
        </p:nvSpPr>
        <p:spPr>
          <a:xfrm>
            <a:off x="975189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9" name="Shape 1227"/>
          <p:cNvSpPr/>
          <p:nvPr/>
        </p:nvSpPr>
        <p:spPr>
          <a:xfrm>
            <a:off x="992014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0" name="Shape 1228"/>
          <p:cNvSpPr/>
          <p:nvPr/>
        </p:nvSpPr>
        <p:spPr>
          <a:xfrm>
            <a:off x="100883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1" name="Shape 1229"/>
          <p:cNvSpPr/>
          <p:nvPr/>
        </p:nvSpPr>
        <p:spPr>
          <a:xfrm>
            <a:off x="1025664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2" name="Shape 1230"/>
          <p:cNvSpPr/>
          <p:nvPr/>
        </p:nvSpPr>
        <p:spPr>
          <a:xfrm>
            <a:off x="104248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3" name="Shape 1231"/>
          <p:cNvSpPr/>
          <p:nvPr/>
        </p:nvSpPr>
        <p:spPr>
          <a:xfrm>
            <a:off x="1059314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4" name="Shape 1232"/>
          <p:cNvSpPr/>
          <p:nvPr/>
        </p:nvSpPr>
        <p:spPr>
          <a:xfrm>
            <a:off x="1076139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5" name="Shape 1233"/>
          <p:cNvSpPr/>
          <p:nvPr/>
        </p:nvSpPr>
        <p:spPr>
          <a:xfrm>
            <a:off x="109296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6" name="Shape 1234"/>
          <p:cNvSpPr/>
          <p:nvPr/>
        </p:nvSpPr>
        <p:spPr>
          <a:xfrm>
            <a:off x="1109789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7" name="Shape 1235"/>
          <p:cNvSpPr/>
          <p:nvPr/>
        </p:nvSpPr>
        <p:spPr>
          <a:xfrm>
            <a:off x="112661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8" name="Shape 1236"/>
          <p:cNvSpPr/>
          <p:nvPr/>
        </p:nvSpPr>
        <p:spPr>
          <a:xfrm>
            <a:off x="1143438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9" name="Shape 1237"/>
          <p:cNvSpPr/>
          <p:nvPr/>
        </p:nvSpPr>
        <p:spPr>
          <a:xfrm>
            <a:off x="1160263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0" name="Shape 1238"/>
          <p:cNvSpPr/>
          <p:nvPr/>
        </p:nvSpPr>
        <p:spPr>
          <a:xfrm>
            <a:off x="117708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1" name="Shape 1239"/>
          <p:cNvSpPr/>
          <p:nvPr/>
        </p:nvSpPr>
        <p:spPr>
          <a:xfrm>
            <a:off x="1193913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2" name="Shape 1240"/>
          <p:cNvSpPr/>
          <p:nvPr/>
        </p:nvSpPr>
        <p:spPr>
          <a:xfrm>
            <a:off x="121073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3" name="Shape 1241"/>
          <p:cNvSpPr/>
          <p:nvPr/>
        </p:nvSpPr>
        <p:spPr>
          <a:xfrm>
            <a:off x="-658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4" name="Shape 1242"/>
          <p:cNvSpPr/>
          <p:nvPr/>
        </p:nvSpPr>
        <p:spPr>
          <a:xfrm>
            <a:off x="16166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5" name="Shape 1243"/>
          <p:cNvSpPr/>
          <p:nvPr/>
        </p:nvSpPr>
        <p:spPr>
          <a:xfrm>
            <a:off x="32991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6" name="Shape 1244"/>
          <p:cNvSpPr/>
          <p:nvPr/>
        </p:nvSpPr>
        <p:spPr>
          <a:xfrm>
            <a:off x="49816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7" name="Shape 1245"/>
          <p:cNvSpPr/>
          <p:nvPr/>
        </p:nvSpPr>
        <p:spPr>
          <a:xfrm>
            <a:off x="66641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8" name="Shape 1246"/>
          <p:cNvSpPr/>
          <p:nvPr/>
        </p:nvSpPr>
        <p:spPr>
          <a:xfrm>
            <a:off x="8346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9" name="Shape 1247"/>
          <p:cNvSpPr/>
          <p:nvPr/>
        </p:nvSpPr>
        <p:spPr>
          <a:xfrm>
            <a:off x="100291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0" name="Shape 1248"/>
          <p:cNvSpPr/>
          <p:nvPr/>
        </p:nvSpPr>
        <p:spPr>
          <a:xfrm>
            <a:off x="11711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1" name="Shape 1249"/>
          <p:cNvSpPr/>
          <p:nvPr/>
        </p:nvSpPr>
        <p:spPr>
          <a:xfrm>
            <a:off x="133941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2" name="Shape 1250"/>
          <p:cNvSpPr/>
          <p:nvPr/>
        </p:nvSpPr>
        <p:spPr>
          <a:xfrm>
            <a:off x="150766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3" name="Shape 1251"/>
          <p:cNvSpPr/>
          <p:nvPr/>
        </p:nvSpPr>
        <p:spPr>
          <a:xfrm>
            <a:off x="16759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4" name="Shape 1252"/>
          <p:cNvSpPr/>
          <p:nvPr/>
        </p:nvSpPr>
        <p:spPr>
          <a:xfrm>
            <a:off x="184416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5" name="Shape 1253"/>
          <p:cNvSpPr/>
          <p:nvPr/>
        </p:nvSpPr>
        <p:spPr>
          <a:xfrm>
            <a:off x="20124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6" name="Shape 1254"/>
          <p:cNvSpPr/>
          <p:nvPr/>
        </p:nvSpPr>
        <p:spPr>
          <a:xfrm>
            <a:off x="218066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7" name="Shape 1255"/>
          <p:cNvSpPr/>
          <p:nvPr/>
        </p:nvSpPr>
        <p:spPr>
          <a:xfrm>
            <a:off x="234891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8" name="Shape 1256"/>
          <p:cNvSpPr/>
          <p:nvPr/>
        </p:nvSpPr>
        <p:spPr>
          <a:xfrm>
            <a:off x="25171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9" name="Shape 1257"/>
          <p:cNvSpPr/>
          <p:nvPr/>
        </p:nvSpPr>
        <p:spPr>
          <a:xfrm>
            <a:off x="268541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0" name="Shape 1258"/>
          <p:cNvSpPr/>
          <p:nvPr/>
        </p:nvSpPr>
        <p:spPr>
          <a:xfrm>
            <a:off x="28536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1" name="Shape 1259"/>
          <p:cNvSpPr/>
          <p:nvPr/>
        </p:nvSpPr>
        <p:spPr>
          <a:xfrm>
            <a:off x="302190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2" name="Shape 1260"/>
          <p:cNvSpPr/>
          <p:nvPr/>
        </p:nvSpPr>
        <p:spPr>
          <a:xfrm>
            <a:off x="319015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3" name="Shape 1261"/>
          <p:cNvSpPr/>
          <p:nvPr/>
        </p:nvSpPr>
        <p:spPr>
          <a:xfrm>
            <a:off x="33584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4" name="Shape 1262"/>
          <p:cNvSpPr/>
          <p:nvPr/>
        </p:nvSpPr>
        <p:spPr>
          <a:xfrm>
            <a:off x="352665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5" name="Shape 1263"/>
          <p:cNvSpPr/>
          <p:nvPr/>
        </p:nvSpPr>
        <p:spPr>
          <a:xfrm>
            <a:off x="36949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6" name="Shape 1264"/>
          <p:cNvSpPr/>
          <p:nvPr/>
        </p:nvSpPr>
        <p:spPr>
          <a:xfrm>
            <a:off x="386315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7" name="Shape 1265"/>
          <p:cNvSpPr/>
          <p:nvPr/>
        </p:nvSpPr>
        <p:spPr>
          <a:xfrm>
            <a:off x="403140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8" name="Shape 1266"/>
          <p:cNvSpPr/>
          <p:nvPr/>
        </p:nvSpPr>
        <p:spPr>
          <a:xfrm>
            <a:off x="41996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9" name="Shape 1267"/>
          <p:cNvSpPr/>
          <p:nvPr/>
        </p:nvSpPr>
        <p:spPr>
          <a:xfrm>
            <a:off x="436790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0" name="Shape 1268"/>
          <p:cNvSpPr/>
          <p:nvPr/>
        </p:nvSpPr>
        <p:spPr>
          <a:xfrm>
            <a:off x="45361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1" name="Shape 1269"/>
          <p:cNvSpPr/>
          <p:nvPr/>
        </p:nvSpPr>
        <p:spPr>
          <a:xfrm>
            <a:off x="470440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2" name="Shape 1270"/>
          <p:cNvSpPr/>
          <p:nvPr/>
        </p:nvSpPr>
        <p:spPr>
          <a:xfrm>
            <a:off x="487265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3" name="Shape 1271"/>
          <p:cNvSpPr/>
          <p:nvPr/>
        </p:nvSpPr>
        <p:spPr>
          <a:xfrm>
            <a:off x="50409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4" name="Shape 1272"/>
          <p:cNvSpPr/>
          <p:nvPr/>
        </p:nvSpPr>
        <p:spPr>
          <a:xfrm>
            <a:off x="520915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5" name="Shape 1273"/>
          <p:cNvSpPr/>
          <p:nvPr/>
        </p:nvSpPr>
        <p:spPr>
          <a:xfrm>
            <a:off x="53774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6" name="Shape 1274"/>
          <p:cNvSpPr/>
          <p:nvPr/>
        </p:nvSpPr>
        <p:spPr>
          <a:xfrm>
            <a:off x="554565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7" name="Shape 1275"/>
          <p:cNvSpPr/>
          <p:nvPr/>
        </p:nvSpPr>
        <p:spPr>
          <a:xfrm>
            <a:off x="571390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8" name="Shape 1276"/>
          <p:cNvSpPr/>
          <p:nvPr/>
        </p:nvSpPr>
        <p:spPr>
          <a:xfrm>
            <a:off x="58821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9" name="Shape 1277"/>
          <p:cNvSpPr/>
          <p:nvPr/>
        </p:nvSpPr>
        <p:spPr>
          <a:xfrm>
            <a:off x="605040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0" name="Shape 1278"/>
          <p:cNvSpPr/>
          <p:nvPr/>
        </p:nvSpPr>
        <p:spPr>
          <a:xfrm>
            <a:off x="62186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1" name="Shape 1279"/>
          <p:cNvSpPr/>
          <p:nvPr/>
        </p:nvSpPr>
        <p:spPr>
          <a:xfrm>
            <a:off x="638690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2" name="Shape 1280"/>
          <p:cNvSpPr/>
          <p:nvPr/>
        </p:nvSpPr>
        <p:spPr>
          <a:xfrm>
            <a:off x="655515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3" name="Shape 1281"/>
          <p:cNvSpPr/>
          <p:nvPr/>
        </p:nvSpPr>
        <p:spPr>
          <a:xfrm>
            <a:off x="67234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4" name="Shape 1282"/>
          <p:cNvSpPr/>
          <p:nvPr/>
        </p:nvSpPr>
        <p:spPr>
          <a:xfrm>
            <a:off x="689165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5" name="Shape 1283"/>
          <p:cNvSpPr/>
          <p:nvPr/>
        </p:nvSpPr>
        <p:spPr>
          <a:xfrm>
            <a:off x="70599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6" name="Shape 1284"/>
          <p:cNvSpPr/>
          <p:nvPr/>
        </p:nvSpPr>
        <p:spPr>
          <a:xfrm>
            <a:off x="722814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7" name="Shape 1285"/>
          <p:cNvSpPr/>
          <p:nvPr/>
        </p:nvSpPr>
        <p:spPr>
          <a:xfrm>
            <a:off x="739639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8" name="Shape 1286"/>
          <p:cNvSpPr/>
          <p:nvPr/>
        </p:nvSpPr>
        <p:spPr>
          <a:xfrm>
            <a:off x="75646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9" name="Shape 1287"/>
          <p:cNvSpPr/>
          <p:nvPr/>
        </p:nvSpPr>
        <p:spPr>
          <a:xfrm>
            <a:off x="773289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0" name="Shape 1288"/>
          <p:cNvSpPr/>
          <p:nvPr/>
        </p:nvSpPr>
        <p:spPr>
          <a:xfrm>
            <a:off x="79011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1" name="Shape 1289"/>
          <p:cNvSpPr/>
          <p:nvPr/>
        </p:nvSpPr>
        <p:spPr>
          <a:xfrm>
            <a:off x="806939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2" name="Shape 1290"/>
          <p:cNvSpPr/>
          <p:nvPr/>
        </p:nvSpPr>
        <p:spPr>
          <a:xfrm>
            <a:off x="823764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3" name="Shape 1291"/>
          <p:cNvSpPr/>
          <p:nvPr/>
        </p:nvSpPr>
        <p:spPr>
          <a:xfrm>
            <a:off x="84058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4" name="Shape 1292"/>
          <p:cNvSpPr/>
          <p:nvPr/>
        </p:nvSpPr>
        <p:spPr>
          <a:xfrm>
            <a:off x="857414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5" name="Shape 1293"/>
          <p:cNvSpPr/>
          <p:nvPr/>
        </p:nvSpPr>
        <p:spPr>
          <a:xfrm>
            <a:off x="87423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6" name="Shape 1294"/>
          <p:cNvSpPr/>
          <p:nvPr/>
        </p:nvSpPr>
        <p:spPr>
          <a:xfrm>
            <a:off x="891064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7" name="Shape 1295"/>
          <p:cNvSpPr/>
          <p:nvPr/>
        </p:nvSpPr>
        <p:spPr>
          <a:xfrm>
            <a:off x="907889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8" name="Shape 1296"/>
          <p:cNvSpPr/>
          <p:nvPr/>
        </p:nvSpPr>
        <p:spPr>
          <a:xfrm>
            <a:off x="92471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9" name="Shape 1297"/>
          <p:cNvSpPr/>
          <p:nvPr/>
        </p:nvSpPr>
        <p:spPr>
          <a:xfrm>
            <a:off x="941539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0" name="Shape 1298"/>
          <p:cNvSpPr/>
          <p:nvPr/>
        </p:nvSpPr>
        <p:spPr>
          <a:xfrm>
            <a:off x="95836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1" name="Shape 1299"/>
          <p:cNvSpPr/>
          <p:nvPr/>
        </p:nvSpPr>
        <p:spPr>
          <a:xfrm>
            <a:off x="975189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2" name="Shape 1300"/>
          <p:cNvSpPr/>
          <p:nvPr/>
        </p:nvSpPr>
        <p:spPr>
          <a:xfrm>
            <a:off x="992014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3" name="Shape 1301"/>
          <p:cNvSpPr/>
          <p:nvPr/>
        </p:nvSpPr>
        <p:spPr>
          <a:xfrm>
            <a:off x="100883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4" name="Shape 1302"/>
          <p:cNvSpPr/>
          <p:nvPr/>
        </p:nvSpPr>
        <p:spPr>
          <a:xfrm>
            <a:off x="1025664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5" name="Shape 1303"/>
          <p:cNvSpPr/>
          <p:nvPr/>
        </p:nvSpPr>
        <p:spPr>
          <a:xfrm>
            <a:off x="104248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6" name="Shape 1304"/>
          <p:cNvSpPr/>
          <p:nvPr/>
        </p:nvSpPr>
        <p:spPr>
          <a:xfrm>
            <a:off x="1059314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7" name="Shape 1305"/>
          <p:cNvSpPr/>
          <p:nvPr/>
        </p:nvSpPr>
        <p:spPr>
          <a:xfrm>
            <a:off x="1076139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8" name="Shape 1306"/>
          <p:cNvSpPr/>
          <p:nvPr/>
        </p:nvSpPr>
        <p:spPr>
          <a:xfrm>
            <a:off x="109296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9" name="Shape 1307"/>
          <p:cNvSpPr/>
          <p:nvPr/>
        </p:nvSpPr>
        <p:spPr>
          <a:xfrm>
            <a:off x="1109789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0" name="Shape 1308"/>
          <p:cNvSpPr/>
          <p:nvPr/>
        </p:nvSpPr>
        <p:spPr>
          <a:xfrm>
            <a:off x="112661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1" name="Shape 1309"/>
          <p:cNvSpPr/>
          <p:nvPr/>
        </p:nvSpPr>
        <p:spPr>
          <a:xfrm>
            <a:off x="1143438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2" name="Shape 1310"/>
          <p:cNvSpPr/>
          <p:nvPr/>
        </p:nvSpPr>
        <p:spPr>
          <a:xfrm>
            <a:off x="1160263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3" name="Shape 1311"/>
          <p:cNvSpPr/>
          <p:nvPr/>
        </p:nvSpPr>
        <p:spPr>
          <a:xfrm>
            <a:off x="117708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4" name="Shape 1312"/>
          <p:cNvSpPr/>
          <p:nvPr/>
        </p:nvSpPr>
        <p:spPr>
          <a:xfrm>
            <a:off x="1193913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5" name="Shape 1313"/>
          <p:cNvSpPr/>
          <p:nvPr/>
        </p:nvSpPr>
        <p:spPr>
          <a:xfrm>
            <a:off x="121073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6" name="Shape 1314"/>
          <p:cNvSpPr/>
          <p:nvPr/>
        </p:nvSpPr>
        <p:spPr>
          <a:xfrm>
            <a:off x="-658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7" name="Shape 1315"/>
          <p:cNvSpPr/>
          <p:nvPr/>
        </p:nvSpPr>
        <p:spPr>
          <a:xfrm>
            <a:off x="16166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8" name="Shape 1316"/>
          <p:cNvSpPr/>
          <p:nvPr/>
        </p:nvSpPr>
        <p:spPr>
          <a:xfrm>
            <a:off x="32991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9" name="Shape 1317"/>
          <p:cNvSpPr/>
          <p:nvPr/>
        </p:nvSpPr>
        <p:spPr>
          <a:xfrm>
            <a:off x="49816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0" name="Shape 1318"/>
          <p:cNvSpPr/>
          <p:nvPr/>
        </p:nvSpPr>
        <p:spPr>
          <a:xfrm>
            <a:off x="66641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1" name="Shape 1319"/>
          <p:cNvSpPr/>
          <p:nvPr/>
        </p:nvSpPr>
        <p:spPr>
          <a:xfrm>
            <a:off x="8346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2" name="Shape 1320"/>
          <p:cNvSpPr/>
          <p:nvPr/>
        </p:nvSpPr>
        <p:spPr>
          <a:xfrm>
            <a:off x="100291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3" name="Shape 1321"/>
          <p:cNvSpPr/>
          <p:nvPr/>
        </p:nvSpPr>
        <p:spPr>
          <a:xfrm>
            <a:off x="11711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4" name="Shape 1322"/>
          <p:cNvSpPr/>
          <p:nvPr/>
        </p:nvSpPr>
        <p:spPr>
          <a:xfrm>
            <a:off x="133941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5" name="Shape 1323"/>
          <p:cNvSpPr/>
          <p:nvPr/>
        </p:nvSpPr>
        <p:spPr>
          <a:xfrm>
            <a:off x="150766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6" name="Shape 1324"/>
          <p:cNvSpPr/>
          <p:nvPr/>
        </p:nvSpPr>
        <p:spPr>
          <a:xfrm>
            <a:off x="16759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7" name="Shape 1325"/>
          <p:cNvSpPr/>
          <p:nvPr/>
        </p:nvSpPr>
        <p:spPr>
          <a:xfrm>
            <a:off x="184416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8" name="Shape 1326"/>
          <p:cNvSpPr/>
          <p:nvPr/>
        </p:nvSpPr>
        <p:spPr>
          <a:xfrm>
            <a:off x="20124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9" name="Shape 1327"/>
          <p:cNvSpPr/>
          <p:nvPr/>
        </p:nvSpPr>
        <p:spPr>
          <a:xfrm>
            <a:off x="218066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0" name="Shape 1328"/>
          <p:cNvSpPr/>
          <p:nvPr/>
        </p:nvSpPr>
        <p:spPr>
          <a:xfrm>
            <a:off x="234891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1" name="Shape 1329"/>
          <p:cNvSpPr/>
          <p:nvPr/>
        </p:nvSpPr>
        <p:spPr>
          <a:xfrm>
            <a:off x="25171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2" name="Shape 1330"/>
          <p:cNvSpPr/>
          <p:nvPr/>
        </p:nvSpPr>
        <p:spPr>
          <a:xfrm>
            <a:off x="268541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3" name="Shape 1331"/>
          <p:cNvSpPr/>
          <p:nvPr/>
        </p:nvSpPr>
        <p:spPr>
          <a:xfrm>
            <a:off x="28536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4" name="Shape 1332"/>
          <p:cNvSpPr/>
          <p:nvPr/>
        </p:nvSpPr>
        <p:spPr>
          <a:xfrm>
            <a:off x="302190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5" name="Shape 1333"/>
          <p:cNvSpPr/>
          <p:nvPr/>
        </p:nvSpPr>
        <p:spPr>
          <a:xfrm>
            <a:off x="319015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6" name="Shape 1334"/>
          <p:cNvSpPr/>
          <p:nvPr/>
        </p:nvSpPr>
        <p:spPr>
          <a:xfrm>
            <a:off x="33584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7" name="Shape 1335"/>
          <p:cNvSpPr/>
          <p:nvPr/>
        </p:nvSpPr>
        <p:spPr>
          <a:xfrm>
            <a:off x="352665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8" name="Shape 1336"/>
          <p:cNvSpPr/>
          <p:nvPr/>
        </p:nvSpPr>
        <p:spPr>
          <a:xfrm>
            <a:off x="36949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9" name="Shape 1337"/>
          <p:cNvSpPr/>
          <p:nvPr/>
        </p:nvSpPr>
        <p:spPr>
          <a:xfrm>
            <a:off x="386315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0" name="Shape 1338"/>
          <p:cNvSpPr/>
          <p:nvPr/>
        </p:nvSpPr>
        <p:spPr>
          <a:xfrm>
            <a:off x="403140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1" name="Shape 1339"/>
          <p:cNvSpPr/>
          <p:nvPr/>
        </p:nvSpPr>
        <p:spPr>
          <a:xfrm>
            <a:off x="41996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2" name="Shape 1340"/>
          <p:cNvSpPr/>
          <p:nvPr/>
        </p:nvSpPr>
        <p:spPr>
          <a:xfrm>
            <a:off x="436790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3" name="Shape 1341"/>
          <p:cNvSpPr/>
          <p:nvPr/>
        </p:nvSpPr>
        <p:spPr>
          <a:xfrm>
            <a:off x="45361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4" name="Shape 1342"/>
          <p:cNvSpPr/>
          <p:nvPr/>
        </p:nvSpPr>
        <p:spPr>
          <a:xfrm>
            <a:off x="470440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5" name="Shape 1343"/>
          <p:cNvSpPr/>
          <p:nvPr/>
        </p:nvSpPr>
        <p:spPr>
          <a:xfrm>
            <a:off x="487265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6" name="Shape 1344"/>
          <p:cNvSpPr/>
          <p:nvPr/>
        </p:nvSpPr>
        <p:spPr>
          <a:xfrm>
            <a:off x="50409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7" name="Shape 1345"/>
          <p:cNvSpPr/>
          <p:nvPr/>
        </p:nvSpPr>
        <p:spPr>
          <a:xfrm>
            <a:off x="520915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8" name="Shape 1346"/>
          <p:cNvSpPr/>
          <p:nvPr/>
        </p:nvSpPr>
        <p:spPr>
          <a:xfrm>
            <a:off x="53774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9" name="Shape 1347"/>
          <p:cNvSpPr/>
          <p:nvPr/>
        </p:nvSpPr>
        <p:spPr>
          <a:xfrm>
            <a:off x="554565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0" name="Shape 1348"/>
          <p:cNvSpPr/>
          <p:nvPr/>
        </p:nvSpPr>
        <p:spPr>
          <a:xfrm>
            <a:off x="571390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1" name="Shape 1349"/>
          <p:cNvSpPr/>
          <p:nvPr/>
        </p:nvSpPr>
        <p:spPr>
          <a:xfrm>
            <a:off x="58821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2" name="Shape 1350"/>
          <p:cNvSpPr/>
          <p:nvPr/>
        </p:nvSpPr>
        <p:spPr>
          <a:xfrm>
            <a:off x="605040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3" name="Shape 1351"/>
          <p:cNvSpPr/>
          <p:nvPr/>
        </p:nvSpPr>
        <p:spPr>
          <a:xfrm>
            <a:off x="62186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4" name="Shape 1352"/>
          <p:cNvSpPr/>
          <p:nvPr/>
        </p:nvSpPr>
        <p:spPr>
          <a:xfrm>
            <a:off x="638690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5" name="Shape 1353"/>
          <p:cNvSpPr/>
          <p:nvPr/>
        </p:nvSpPr>
        <p:spPr>
          <a:xfrm>
            <a:off x="655515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6" name="Shape 1354"/>
          <p:cNvSpPr/>
          <p:nvPr/>
        </p:nvSpPr>
        <p:spPr>
          <a:xfrm>
            <a:off x="67234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7" name="Shape 1355"/>
          <p:cNvSpPr/>
          <p:nvPr/>
        </p:nvSpPr>
        <p:spPr>
          <a:xfrm>
            <a:off x="689165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8" name="Shape 1356"/>
          <p:cNvSpPr/>
          <p:nvPr/>
        </p:nvSpPr>
        <p:spPr>
          <a:xfrm>
            <a:off x="70599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9" name="Shape 1357"/>
          <p:cNvSpPr/>
          <p:nvPr/>
        </p:nvSpPr>
        <p:spPr>
          <a:xfrm>
            <a:off x="722814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0" name="Shape 1358"/>
          <p:cNvSpPr/>
          <p:nvPr/>
        </p:nvSpPr>
        <p:spPr>
          <a:xfrm>
            <a:off x="739639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1" name="Shape 1359"/>
          <p:cNvSpPr/>
          <p:nvPr/>
        </p:nvSpPr>
        <p:spPr>
          <a:xfrm>
            <a:off x="75646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2" name="Shape 1360"/>
          <p:cNvSpPr/>
          <p:nvPr/>
        </p:nvSpPr>
        <p:spPr>
          <a:xfrm>
            <a:off x="773289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3" name="Shape 1361"/>
          <p:cNvSpPr/>
          <p:nvPr/>
        </p:nvSpPr>
        <p:spPr>
          <a:xfrm>
            <a:off x="79011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4" name="Shape 1362"/>
          <p:cNvSpPr/>
          <p:nvPr/>
        </p:nvSpPr>
        <p:spPr>
          <a:xfrm>
            <a:off x="806939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5" name="Shape 1363"/>
          <p:cNvSpPr/>
          <p:nvPr/>
        </p:nvSpPr>
        <p:spPr>
          <a:xfrm>
            <a:off x="823764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6" name="Shape 1364"/>
          <p:cNvSpPr/>
          <p:nvPr/>
        </p:nvSpPr>
        <p:spPr>
          <a:xfrm>
            <a:off x="84058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7" name="Shape 1365"/>
          <p:cNvSpPr/>
          <p:nvPr/>
        </p:nvSpPr>
        <p:spPr>
          <a:xfrm>
            <a:off x="857414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8" name="Shape 1366"/>
          <p:cNvSpPr/>
          <p:nvPr/>
        </p:nvSpPr>
        <p:spPr>
          <a:xfrm>
            <a:off x="87423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9" name="Shape 1367"/>
          <p:cNvSpPr/>
          <p:nvPr/>
        </p:nvSpPr>
        <p:spPr>
          <a:xfrm>
            <a:off x="891064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0" name="Shape 1368"/>
          <p:cNvSpPr/>
          <p:nvPr/>
        </p:nvSpPr>
        <p:spPr>
          <a:xfrm>
            <a:off x="907889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1" name="Shape 1369"/>
          <p:cNvSpPr/>
          <p:nvPr/>
        </p:nvSpPr>
        <p:spPr>
          <a:xfrm>
            <a:off x="92471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2" name="Shape 1370"/>
          <p:cNvSpPr/>
          <p:nvPr/>
        </p:nvSpPr>
        <p:spPr>
          <a:xfrm>
            <a:off x="941539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3" name="Shape 1371"/>
          <p:cNvSpPr/>
          <p:nvPr/>
        </p:nvSpPr>
        <p:spPr>
          <a:xfrm>
            <a:off x="95836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4" name="Shape 1372"/>
          <p:cNvSpPr/>
          <p:nvPr/>
        </p:nvSpPr>
        <p:spPr>
          <a:xfrm>
            <a:off x="975189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5" name="Shape 1373"/>
          <p:cNvSpPr/>
          <p:nvPr/>
        </p:nvSpPr>
        <p:spPr>
          <a:xfrm>
            <a:off x="992014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6" name="Shape 1374"/>
          <p:cNvSpPr/>
          <p:nvPr/>
        </p:nvSpPr>
        <p:spPr>
          <a:xfrm>
            <a:off x="100883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7" name="Shape 1375"/>
          <p:cNvSpPr/>
          <p:nvPr/>
        </p:nvSpPr>
        <p:spPr>
          <a:xfrm>
            <a:off x="1025664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8" name="Shape 1376"/>
          <p:cNvSpPr/>
          <p:nvPr/>
        </p:nvSpPr>
        <p:spPr>
          <a:xfrm>
            <a:off x="104248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9" name="Shape 1377"/>
          <p:cNvSpPr/>
          <p:nvPr/>
        </p:nvSpPr>
        <p:spPr>
          <a:xfrm>
            <a:off x="1059314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0" name="Shape 1378"/>
          <p:cNvSpPr/>
          <p:nvPr/>
        </p:nvSpPr>
        <p:spPr>
          <a:xfrm>
            <a:off x="1076139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1" name="Shape 1379"/>
          <p:cNvSpPr/>
          <p:nvPr/>
        </p:nvSpPr>
        <p:spPr>
          <a:xfrm>
            <a:off x="109296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2" name="Shape 1380"/>
          <p:cNvSpPr/>
          <p:nvPr/>
        </p:nvSpPr>
        <p:spPr>
          <a:xfrm>
            <a:off x="1109789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3" name="Shape 1381"/>
          <p:cNvSpPr/>
          <p:nvPr/>
        </p:nvSpPr>
        <p:spPr>
          <a:xfrm>
            <a:off x="112661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4" name="Shape 1382"/>
          <p:cNvSpPr/>
          <p:nvPr/>
        </p:nvSpPr>
        <p:spPr>
          <a:xfrm>
            <a:off x="1143438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5" name="Shape 1383"/>
          <p:cNvSpPr/>
          <p:nvPr/>
        </p:nvSpPr>
        <p:spPr>
          <a:xfrm>
            <a:off x="1160263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6" name="Shape 1384"/>
          <p:cNvSpPr/>
          <p:nvPr/>
        </p:nvSpPr>
        <p:spPr>
          <a:xfrm>
            <a:off x="117708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7" name="Shape 1385"/>
          <p:cNvSpPr/>
          <p:nvPr/>
        </p:nvSpPr>
        <p:spPr>
          <a:xfrm>
            <a:off x="1193913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8" name="Shape 1386"/>
          <p:cNvSpPr/>
          <p:nvPr/>
        </p:nvSpPr>
        <p:spPr>
          <a:xfrm>
            <a:off x="121073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9" name="Shape 1387"/>
          <p:cNvSpPr/>
          <p:nvPr/>
        </p:nvSpPr>
        <p:spPr>
          <a:xfrm>
            <a:off x="-658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0" name="Shape 1388"/>
          <p:cNvSpPr/>
          <p:nvPr/>
        </p:nvSpPr>
        <p:spPr>
          <a:xfrm>
            <a:off x="16166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1" name="Shape 1389"/>
          <p:cNvSpPr/>
          <p:nvPr/>
        </p:nvSpPr>
        <p:spPr>
          <a:xfrm>
            <a:off x="32991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2" name="Shape 1390"/>
          <p:cNvSpPr/>
          <p:nvPr/>
        </p:nvSpPr>
        <p:spPr>
          <a:xfrm>
            <a:off x="49816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3" name="Shape 1391"/>
          <p:cNvSpPr/>
          <p:nvPr/>
        </p:nvSpPr>
        <p:spPr>
          <a:xfrm>
            <a:off x="66641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4" name="Shape 1392"/>
          <p:cNvSpPr/>
          <p:nvPr/>
        </p:nvSpPr>
        <p:spPr>
          <a:xfrm>
            <a:off x="8346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5" name="Shape 1393"/>
          <p:cNvSpPr/>
          <p:nvPr/>
        </p:nvSpPr>
        <p:spPr>
          <a:xfrm>
            <a:off x="100291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6" name="Shape 1394"/>
          <p:cNvSpPr/>
          <p:nvPr/>
        </p:nvSpPr>
        <p:spPr>
          <a:xfrm>
            <a:off x="11711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7" name="Shape 1395"/>
          <p:cNvSpPr/>
          <p:nvPr/>
        </p:nvSpPr>
        <p:spPr>
          <a:xfrm>
            <a:off x="133941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8" name="Shape 1396"/>
          <p:cNvSpPr/>
          <p:nvPr/>
        </p:nvSpPr>
        <p:spPr>
          <a:xfrm>
            <a:off x="150766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9" name="Shape 1397"/>
          <p:cNvSpPr/>
          <p:nvPr/>
        </p:nvSpPr>
        <p:spPr>
          <a:xfrm>
            <a:off x="16759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0" name="Shape 1398"/>
          <p:cNvSpPr/>
          <p:nvPr/>
        </p:nvSpPr>
        <p:spPr>
          <a:xfrm>
            <a:off x="184416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1" name="Shape 1399"/>
          <p:cNvSpPr/>
          <p:nvPr/>
        </p:nvSpPr>
        <p:spPr>
          <a:xfrm>
            <a:off x="20124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2" name="Shape 1400"/>
          <p:cNvSpPr/>
          <p:nvPr/>
        </p:nvSpPr>
        <p:spPr>
          <a:xfrm>
            <a:off x="218066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3" name="Shape 1401"/>
          <p:cNvSpPr/>
          <p:nvPr/>
        </p:nvSpPr>
        <p:spPr>
          <a:xfrm>
            <a:off x="234891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4" name="Shape 1402"/>
          <p:cNvSpPr/>
          <p:nvPr/>
        </p:nvSpPr>
        <p:spPr>
          <a:xfrm>
            <a:off x="25171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5" name="Shape 1403"/>
          <p:cNvSpPr/>
          <p:nvPr/>
        </p:nvSpPr>
        <p:spPr>
          <a:xfrm>
            <a:off x="268541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6" name="Shape 1404"/>
          <p:cNvSpPr/>
          <p:nvPr/>
        </p:nvSpPr>
        <p:spPr>
          <a:xfrm>
            <a:off x="28536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7" name="Shape 1405"/>
          <p:cNvSpPr/>
          <p:nvPr/>
        </p:nvSpPr>
        <p:spPr>
          <a:xfrm>
            <a:off x="302190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8" name="Shape 1406"/>
          <p:cNvSpPr/>
          <p:nvPr/>
        </p:nvSpPr>
        <p:spPr>
          <a:xfrm>
            <a:off x="319015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9" name="Shape 1407"/>
          <p:cNvSpPr/>
          <p:nvPr/>
        </p:nvSpPr>
        <p:spPr>
          <a:xfrm>
            <a:off x="33584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0" name="Shape 1408"/>
          <p:cNvSpPr/>
          <p:nvPr/>
        </p:nvSpPr>
        <p:spPr>
          <a:xfrm>
            <a:off x="352665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1" name="Shape 1409"/>
          <p:cNvSpPr/>
          <p:nvPr/>
        </p:nvSpPr>
        <p:spPr>
          <a:xfrm>
            <a:off x="36949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2" name="Shape 1410"/>
          <p:cNvSpPr/>
          <p:nvPr/>
        </p:nvSpPr>
        <p:spPr>
          <a:xfrm>
            <a:off x="386315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3" name="Shape 1411"/>
          <p:cNvSpPr/>
          <p:nvPr/>
        </p:nvSpPr>
        <p:spPr>
          <a:xfrm>
            <a:off x="403140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4" name="Shape 1412"/>
          <p:cNvSpPr/>
          <p:nvPr/>
        </p:nvSpPr>
        <p:spPr>
          <a:xfrm>
            <a:off x="41996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5" name="Shape 1413"/>
          <p:cNvSpPr/>
          <p:nvPr/>
        </p:nvSpPr>
        <p:spPr>
          <a:xfrm>
            <a:off x="436790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6" name="Shape 1414"/>
          <p:cNvSpPr/>
          <p:nvPr/>
        </p:nvSpPr>
        <p:spPr>
          <a:xfrm>
            <a:off x="45361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7" name="Shape 1415"/>
          <p:cNvSpPr/>
          <p:nvPr/>
        </p:nvSpPr>
        <p:spPr>
          <a:xfrm>
            <a:off x="470440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8" name="Shape 1416"/>
          <p:cNvSpPr/>
          <p:nvPr/>
        </p:nvSpPr>
        <p:spPr>
          <a:xfrm>
            <a:off x="487265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9" name="Shape 1417"/>
          <p:cNvSpPr/>
          <p:nvPr/>
        </p:nvSpPr>
        <p:spPr>
          <a:xfrm>
            <a:off x="50409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0" name="Shape 1418"/>
          <p:cNvSpPr/>
          <p:nvPr/>
        </p:nvSpPr>
        <p:spPr>
          <a:xfrm>
            <a:off x="520915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1" name="Shape 1419"/>
          <p:cNvSpPr/>
          <p:nvPr/>
        </p:nvSpPr>
        <p:spPr>
          <a:xfrm>
            <a:off x="53774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2" name="Shape 1420"/>
          <p:cNvSpPr/>
          <p:nvPr/>
        </p:nvSpPr>
        <p:spPr>
          <a:xfrm>
            <a:off x="554565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3" name="Shape 1421"/>
          <p:cNvSpPr/>
          <p:nvPr/>
        </p:nvSpPr>
        <p:spPr>
          <a:xfrm>
            <a:off x="571390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4" name="Shape 1422"/>
          <p:cNvSpPr/>
          <p:nvPr/>
        </p:nvSpPr>
        <p:spPr>
          <a:xfrm>
            <a:off x="58821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5" name="Shape 1423"/>
          <p:cNvSpPr/>
          <p:nvPr/>
        </p:nvSpPr>
        <p:spPr>
          <a:xfrm>
            <a:off x="605040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6" name="Shape 1424"/>
          <p:cNvSpPr/>
          <p:nvPr/>
        </p:nvSpPr>
        <p:spPr>
          <a:xfrm>
            <a:off x="62186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7" name="Shape 1425"/>
          <p:cNvSpPr/>
          <p:nvPr/>
        </p:nvSpPr>
        <p:spPr>
          <a:xfrm>
            <a:off x="638690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8" name="Shape 1426"/>
          <p:cNvSpPr/>
          <p:nvPr/>
        </p:nvSpPr>
        <p:spPr>
          <a:xfrm>
            <a:off x="655515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9" name="Shape 1427"/>
          <p:cNvSpPr/>
          <p:nvPr/>
        </p:nvSpPr>
        <p:spPr>
          <a:xfrm>
            <a:off x="67234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0" name="Shape 1428"/>
          <p:cNvSpPr/>
          <p:nvPr/>
        </p:nvSpPr>
        <p:spPr>
          <a:xfrm>
            <a:off x="689165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1" name="Shape 1429"/>
          <p:cNvSpPr/>
          <p:nvPr/>
        </p:nvSpPr>
        <p:spPr>
          <a:xfrm>
            <a:off x="70599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2" name="Shape 1430"/>
          <p:cNvSpPr/>
          <p:nvPr/>
        </p:nvSpPr>
        <p:spPr>
          <a:xfrm>
            <a:off x="722814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3" name="Shape 1431"/>
          <p:cNvSpPr/>
          <p:nvPr/>
        </p:nvSpPr>
        <p:spPr>
          <a:xfrm>
            <a:off x="739639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4" name="Shape 1432"/>
          <p:cNvSpPr/>
          <p:nvPr/>
        </p:nvSpPr>
        <p:spPr>
          <a:xfrm>
            <a:off x="75646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5" name="Shape 1433"/>
          <p:cNvSpPr/>
          <p:nvPr/>
        </p:nvSpPr>
        <p:spPr>
          <a:xfrm>
            <a:off x="773289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6" name="Shape 1434"/>
          <p:cNvSpPr/>
          <p:nvPr/>
        </p:nvSpPr>
        <p:spPr>
          <a:xfrm>
            <a:off x="79011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7" name="Shape 1435"/>
          <p:cNvSpPr/>
          <p:nvPr/>
        </p:nvSpPr>
        <p:spPr>
          <a:xfrm>
            <a:off x="806939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8" name="Shape 1436"/>
          <p:cNvSpPr/>
          <p:nvPr/>
        </p:nvSpPr>
        <p:spPr>
          <a:xfrm>
            <a:off x="823764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9" name="Shape 1437"/>
          <p:cNvSpPr/>
          <p:nvPr/>
        </p:nvSpPr>
        <p:spPr>
          <a:xfrm>
            <a:off x="84058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0" name="Shape 1438"/>
          <p:cNvSpPr/>
          <p:nvPr/>
        </p:nvSpPr>
        <p:spPr>
          <a:xfrm>
            <a:off x="857414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1" name="Shape 1439"/>
          <p:cNvSpPr/>
          <p:nvPr/>
        </p:nvSpPr>
        <p:spPr>
          <a:xfrm>
            <a:off x="87423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2" name="Shape 1440"/>
          <p:cNvSpPr/>
          <p:nvPr/>
        </p:nvSpPr>
        <p:spPr>
          <a:xfrm>
            <a:off x="891064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3" name="Shape 1441"/>
          <p:cNvSpPr/>
          <p:nvPr/>
        </p:nvSpPr>
        <p:spPr>
          <a:xfrm>
            <a:off x="907889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4" name="Shape 1442"/>
          <p:cNvSpPr/>
          <p:nvPr/>
        </p:nvSpPr>
        <p:spPr>
          <a:xfrm>
            <a:off x="92471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5" name="Shape 1443"/>
          <p:cNvSpPr/>
          <p:nvPr/>
        </p:nvSpPr>
        <p:spPr>
          <a:xfrm>
            <a:off x="941539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6" name="Shape 1444"/>
          <p:cNvSpPr/>
          <p:nvPr/>
        </p:nvSpPr>
        <p:spPr>
          <a:xfrm>
            <a:off x="95836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7" name="Shape 1445"/>
          <p:cNvSpPr/>
          <p:nvPr/>
        </p:nvSpPr>
        <p:spPr>
          <a:xfrm>
            <a:off x="975189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8" name="Shape 1446"/>
          <p:cNvSpPr/>
          <p:nvPr/>
        </p:nvSpPr>
        <p:spPr>
          <a:xfrm>
            <a:off x="992014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9" name="Shape 1447"/>
          <p:cNvSpPr/>
          <p:nvPr/>
        </p:nvSpPr>
        <p:spPr>
          <a:xfrm>
            <a:off x="100883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0" name="Shape 1448"/>
          <p:cNvSpPr/>
          <p:nvPr/>
        </p:nvSpPr>
        <p:spPr>
          <a:xfrm>
            <a:off x="1025664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1" name="Shape 1449"/>
          <p:cNvSpPr/>
          <p:nvPr/>
        </p:nvSpPr>
        <p:spPr>
          <a:xfrm>
            <a:off x="104248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2" name="Shape 1450"/>
          <p:cNvSpPr/>
          <p:nvPr/>
        </p:nvSpPr>
        <p:spPr>
          <a:xfrm>
            <a:off x="1059314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3" name="Shape 1451"/>
          <p:cNvSpPr/>
          <p:nvPr/>
        </p:nvSpPr>
        <p:spPr>
          <a:xfrm>
            <a:off x="1076139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4" name="Shape 1452"/>
          <p:cNvSpPr/>
          <p:nvPr/>
        </p:nvSpPr>
        <p:spPr>
          <a:xfrm>
            <a:off x="109296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5" name="Shape 1453"/>
          <p:cNvSpPr/>
          <p:nvPr/>
        </p:nvSpPr>
        <p:spPr>
          <a:xfrm>
            <a:off x="1109789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6" name="Shape 1454"/>
          <p:cNvSpPr/>
          <p:nvPr/>
        </p:nvSpPr>
        <p:spPr>
          <a:xfrm>
            <a:off x="112661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7" name="Shape 1455"/>
          <p:cNvSpPr/>
          <p:nvPr/>
        </p:nvSpPr>
        <p:spPr>
          <a:xfrm>
            <a:off x="1143438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8" name="Shape 1456"/>
          <p:cNvSpPr/>
          <p:nvPr/>
        </p:nvSpPr>
        <p:spPr>
          <a:xfrm>
            <a:off x="1160263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9" name="Shape 1457"/>
          <p:cNvSpPr/>
          <p:nvPr/>
        </p:nvSpPr>
        <p:spPr>
          <a:xfrm>
            <a:off x="117708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0" name="Shape 1458"/>
          <p:cNvSpPr/>
          <p:nvPr/>
        </p:nvSpPr>
        <p:spPr>
          <a:xfrm>
            <a:off x="1193913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1" name="Shape 1459"/>
          <p:cNvSpPr/>
          <p:nvPr/>
        </p:nvSpPr>
        <p:spPr>
          <a:xfrm>
            <a:off x="121073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2" name="Shape 1460"/>
          <p:cNvSpPr/>
          <p:nvPr/>
        </p:nvSpPr>
        <p:spPr>
          <a:xfrm>
            <a:off x="-658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3" name="Shape 1461"/>
          <p:cNvSpPr/>
          <p:nvPr/>
        </p:nvSpPr>
        <p:spPr>
          <a:xfrm>
            <a:off x="16166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4" name="Shape 1462"/>
          <p:cNvSpPr/>
          <p:nvPr/>
        </p:nvSpPr>
        <p:spPr>
          <a:xfrm>
            <a:off x="32991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5" name="Shape 1463"/>
          <p:cNvSpPr/>
          <p:nvPr/>
        </p:nvSpPr>
        <p:spPr>
          <a:xfrm>
            <a:off x="49816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6" name="Shape 1464"/>
          <p:cNvSpPr/>
          <p:nvPr/>
        </p:nvSpPr>
        <p:spPr>
          <a:xfrm>
            <a:off x="66641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7" name="Shape 1465"/>
          <p:cNvSpPr/>
          <p:nvPr/>
        </p:nvSpPr>
        <p:spPr>
          <a:xfrm>
            <a:off x="8346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8" name="Shape 1466"/>
          <p:cNvSpPr/>
          <p:nvPr/>
        </p:nvSpPr>
        <p:spPr>
          <a:xfrm>
            <a:off x="100291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9" name="Shape 1467"/>
          <p:cNvSpPr/>
          <p:nvPr/>
        </p:nvSpPr>
        <p:spPr>
          <a:xfrm>
            <a:off x="11711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0" name="Shape 1468"/>
          <p:cNvSpPr/>
          <p:nvPr/>
        </p:nvSpPr>
        <p:spPr>
          <a:xfrm>
            <a:off x="133941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1" name="Shape 1469"/>
          <p:cNvSpPr/>
          <p:nvPr/>
        </p:nvSpPr>
        <p:spPr>
          <a:xfrm>
            <a:off x="150766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2" name="Shape 1470"/>
          <p:cNvSpPr/>
          <p:nvPr/>
        </p:nvSpPr>
        <p:spPr>
          <a:xfrm>
            <a:off x="16759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3" name="Shape 1471"/>
          <p:cNvSpPr/>
          <p:nvPr/>
        </p:nvSpPr>
        <p:spPr>
          <a:xfrm>
            <a:off x="184416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4" name="Shape 1472"/>
          <p:cNvSpPr/>
          <p:nvPr/>
        </p:nvSpPr>
        <p:spPr>
          <a:xfrm>
            <a:off x="20124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5" name="Shape 1473"/>
          <p:cNvSpPr/>
          <p:nvPr/>
        </p:nvSpPr>
        <p:spPr>
          <a:xfrm>
            <a:off x="218066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6" name="Shape 1474"/>
          <p:cNvSpPr/>
          <p:nvPr/>
        </p:nvSpPr>
        <p:spPr>
          <a:xfrm>
            <a:off x="234891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7" name="Shape 1475"/>
          <p:cNvSpPr/>
          <p:nvPr/>
        </p:nvSpPr>
        <p:spPr>
          <a:xfrm>
            <a:off x="25171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8" name="Shape 1476"/>
          <p:cNvSpPr/>
          <p:nvPr/>
        </p:nvSpPr>
        <p:spPr>
          <a:xfrm>
            <a:off x="268541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9" name="Shape 1477"/>
          <p:cNvSpPr/>
          <p:nvPr/>
        </p:nvSpPr>
        <p:spPr>
          <a:xfrm>
            <a:off x="28536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0" name="Shape 1478"/>
          <p:cNvSpPr/>
          <p:nvPr/>
        </p:nvSpPr>
        <p:spPr>
          <a:xfrm>
            <a:off x="302190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1" name="Shape 1479"/>
          <p:cNvSpPr/>
          <p:nvPr/>
        </p:nvSpPr>
        <p:spPr>
          <a:xfrm>
            <a:off x="319015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2" name="Shape 1480"/>
          <p:cNvSpPr/>
          <p:nvPr/>
        </p:nvSpPr>
        <p:spPr>
          <a:xfrm>
            <a:off x="33584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3" name="Shape 1481"/>
          <p:cNvSpPr/>
          <p:nvPr/>
        </p:nvSpPr>
        <p:spPr>
          <a:xfrm>
            <a:off x="352665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4" name="Shape 1482"/>
          <p:cNvSpPr/>
          <p:nvPr/>
        </p:nvSpPr>
        <p:spPr>
          <a:xfrm>
            <a:off x="36949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5" name="Shape 1483"/>
          <p:cNvSpPr/>
          <p:nvPr/>
        </p:nvSpPr>
        <p:spPr>
          <a:xfrm>
            <a:off x="386315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6" name="Shape 1484"/>
          <p:cNvSpPr/>
          <p:nvPr/>
        </p:nvSpPr>
        <p:spPr>
          <a:xfrm>
            <a:off x="403140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7" name="Shape 1485"/>
          <p:cNvSpPr/>
          <p:nvPr/>
        </p:nvSpPr>
        <p:spPr>
          <a:xfrm>
            <a:off x="41996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8" name="Shape 1486"/>
          <p:cNvSpPr/>
          <p:nvPr/>
        </p:nvSpPr>
        <p:spPr>
          <a:xfrm>
            <a:off x="436790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9" name="Shape 1487"/>
          <p:cNvSpPr/>
          <p:nvPr/>
        </p:nvSpPr>
        <p:spPr>
          <a:xfrm>
            <a:off x="45361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0" name="Shape 1488"/>
          <p:cNvSpPr/>
          <p:nvPr/>
        </p:nvSpPr>
        <p:spPr>
          <a:xfrm>
            <a:off x="470440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1" name="Shape 1489"/>
          <p:cNvSpPr/>
          <p:nvPr/>
        </p:nvSpPr>
        <p:spPr>
          <a:xfrm>
            <a:off x="487265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2" name="Shape 1490"/>
          <p:cNvSpPr/>
          <p:nvPr/>
        </p:nvSpPr>
        <p:spPr>
          <a:xfrm>
            <a:off x="50409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3" name="Shape 1491"/>
          <p:cNvSpPr/>
          <p:nvPr/>
        </p:nvSpPr>
        <p:spPr>
          <a:xfrm>
            <a:off x="520915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4" name="Shape 1492"/>
          <p:cNvSpPr/>
          <p:nvPr/>
        </p:nvSpPr>
        <p:spPr>
          <a:xfrm>
            <a:off x="53774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5" name="Shape 1493"/>
          <p:cNvSpPr/>
          <p:nvPr/>
        </p:nvSpPr>
        <p:spPr>
          <a:xfrm>
            <a:off x="554565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6" name="Shape 1494"/>
          <p:cNvSpPr/>
          <p:nvPr/>
        </p:nvSpPr>
        <p:spPr>
          <a:xfrm>
            <a:off x="571390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7" name="Shape 1495"/>
          <p:cNvSpPr/>
          <p:nvPr/>
        </p:nvSpPr>
        <p:spPr>
          <a:xfrm>
            <a:off x="58821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8" name="Shape 1496"/>
          <p:cNvSpPr/>
          <p:nvPr/>
        </p:nvSpPr>
        <p:spPr>
          <a:xfrm>
            <a:off x="605040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9" name="Shape 1497"/>
          <p:cNvSpPr/>
          <p:nvPr/>
        </p:nvSpPr>
        <p:spPr>
          <a:xfrm>
            <a:off x="62186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0" name="Shape 1498"/>
          <p:cNvSpPr/>
          <p:nvPr/>
        </p:nvSpPr>
        <p:spPr>
          <a:xfrm>
            <a:off x="638690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1" name="Shape 1499"/>
          <p:cNvSpPr/>
          <p:nvPr/>
        </p:nvSpPr>
        <p:spPr>
          <a:xfrm>
            <a:off x="655515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2" name="Shape 1500"/>
          <p:cNvSpPr/>
          <p:nvPr/>
        </p:nvSpPr>
        <p:spPr>
          <a:xfrm>
            <a:off x="67234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3" name="Shape 1501"/>
          <p:cNvSpPr/>
          <p:nvPr/>
        </p:nvSpPr>
        <p:spPr>
          <a:xfrm>
            <a:off x="689165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4" name="Shape 1502"/>
          <p:cNvSpPr/>
          <p:nvPr/>
        </p:nvSpPr>
        <p:spPr>
          <a:xfrm>
            <a:off x="70599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5" name="Shape 1503"/>
          <p:cNvSpPr/>
          <p:nvPr/>
        </p:nvSpPr>
        <p:spPr>
          <a:xfrm>
            <a:off x="722814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6" name="Shape 1504"/>
          <p:cNvSpPr/>
          <p:nvPr/>
        </p:nvSpPr>
        <p:spPr>
          <a:xfrm>
            <a:off x="739639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7" name="Shape 1505"/>
          <p:cNvSpPr/>
          <p:nvPr/>
        </p:nvSpPr>
        <p:spPr>
          <a:xfrm>
            <a:off x="75646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8" name="Shape 1506"/>
          <p:cNvSpPr/>
          <p:nvPr/>
        </p:nvSpPr>
        <p:spPr>
          <a:xfrm>
            <a:off x="773289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9" name="Shape 1507"/>
          <p:cNvSpPr/>
          <p:nvPr/>
        </p:nvSpPr>
        <p:spPr>
          <a:xfrm>
            <a:off x="79011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0" name="Shape 1508"/>
          <p:cNvSpPr/>
          <p:nvPr/>
        </p:nvSpPr>
        <p:spPr>
          <a:xfrm>
            <a:off x="806939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1" name="Shape 1509"/>
          <p:cNvSpPr/>
          <p:nvPr/>
        </p:nvSpPr>
        <p:spPr>
          <a:xfrm>
            <a:off x="823764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2" name="Shape 1510"/>
          <p:cNvSpPr/>
          <p:nvPr/>
        </p:nvSpPr>
        <p:spPr>
          <a:xfrm>
            <a:off x="84058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3" name="Shape 1511"/>
          <p:cNvSpPr/>
          <p:nvPr/>
        </p:nvSpPr>
        <p:spPr>
          <a:xfrm>
            <a:off x="857414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4" name="Shape 1512"/>
          <p:cNvSpPr/>
          <p:nvPr/>
        </p:nvSpPr>
        <p:spPr>
          <a:xfrm>
            <a:off x="87423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5" name="Shape 1513"/>
          <p:cNvSpPr/>
          <p:nvPr/>
        </p:nvSpPr>
        <p:spPr>
          <a:xfrm>
            <a:off x="891064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6" name="Shape 1514"/>
          <p:cNvSpPr/>
          <p:nvPr/>
        </p:nvSpPr>
        <p:spPr>
          <a:xfrm>
            <a:off x="907889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7" name="Shape 1515"/>
          <p:cNvSpPr/>
          <p:nvPr/>
        </p:nvSpPr>
        <p:spPr>
          <a:xfrm>
            <a:off x="92471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8" name="Shape 1516"/>
          <p:cNvSpPr/>
          <p:nvPr/>
        </p:nvSpPr>
        <p:spPr>
          <a:xfrm>
            <a:off x="941539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9" name="Shape 1517"/>
          <p:cNvSpPr/>
          <p:nvPr/>
        </p:nvSpPr>
        <p:spPr>
          <a:xfrm>
            <a:off x="95836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0" name="Shape 1518"/>
          <p:cNvSpPr/>
          <p:nvPr/>
        </p:nvSpPr>
        <p:spPr>
          <a:xfrm>
            <a:off x="975189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1" name="Shape 1519"/>
          <p:cNvSpPr/>
          <p:nvPr/>
        </p:nvSpPr>
        <p:spPr>
          <a:xfrm>
            <a:off x="992014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2" name="Shape 1520"/>
          <p:cNvSpPr/>
          <p:nvPr/>
        </p:nvSpPr>
        <p:spPr>
          <a:xfrm>
            <a:off x="100883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3" name="Shape 1521"/>
          <p:cNvSpPr/>
          <p:nvPr/>
        </p:nvSpPr>
        <p:spPr>
          <a:xfrm>
            <a:off x="1025664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4" name="Shape 1522"/>
          <p:cNvSpPr/>
          <p:nvPr/>
        </p:nvSpPr>
        <p:spPr>
          <a:xfrm>
            <a:off x="104248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5" name="Shape 1523"/>
          <p:cNvSpPr/>
          <p:nvPr/>
        </p:nvSpPr>
        <p:spPr>
          <a:xfrm>
            <a:off x="1059314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6" name="Shape 1524"/>
          <p:cNvSpPr/>
          <p:nvPr/>
        </p:nvSpPr>
        <p:spPr>
          <a:xfrm>
            <a:off x="1076139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7" name="Shape 1525"/>
          <p:cNvSpPr/>
          <p:nvPr/>
        </p:nvSpPr>
        <p:spPr>
          <a:xfrm>
            <a:off x="109296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8" name="Shape 1526"/>
          <p:cNvSpPr/>
          <p:nvPr/>
        </p:nvSpPr>
        <p:spPr>
          <a:xfrm>
            <a:off x="1109789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9" name="Shape 1527"/>
          <p:cNvSpPr/>
          <p:nvPr/>
        </p:nvSpPr>
        <p:spPr>
          <a:xfrm>
            <a:off x="112661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0" name="Shape 1528"/>
          <p:cNvSpPr/>
          <p:nvPr/>
        </p:nvSpPr>
        <p:spPr>
          <a:xfrm>
            <a:off x="1143438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1" name="Shape 1529"/>
          <p:cNvSpPr/>
          <p:nvPr/>
        </p:nvSpPr>
        <p:spPr>
          <a:xfrm>
            <a:off x="1160263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2" name="Shape 1530"/>
          <p:cNvSpPr/>
          <p:nvPr/>
        </p:nvSpPr>
        <p:spPr>
          <a:xfrm>
            <a:off x="117708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3" name="Shape 1531"/>
          <p:cNvSpPr/>
          <p:nvPr/>
        </p:nvSpPr>
        <p:spPr>
          <a:xfrm>
            <a:off x="1193913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4" name="Shape 1532"/>
          <p:cNvSpPr/>
          <p:nvPr/>
        </p:nvSpPr>
        <p:spPr>
          <a:xfrm>
            <a:off x="121073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5" name="Shape 1533"/>
          <p:cNvSpPr/>
          <p:nvPr/>
        </p:nvSpPr>
        <p:spPr>
          <a:xfrm>
            <a:off x="-658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6" name="Shape 1534"/>
          <p:cNvSpPr/>
          <p:nvPr/>
        </p:nvSpPr>
        <p:spPr>
          <a:xfrm>
            <a:off x="16166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7" name="Shape 1535"/>
          <p:cNvSpPr/>
          <p:nvPr/>
        </p:nvSpPr>
        <p:spPr>
          <a:xfrm>
            <a:off x="32991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8" name="Shape 1536"/>
          <p:cNvSpPr/>
          <p:nvPr/>
        </p:nvSpPr>
        <p:spPr>
          <a:xfrm>
            <a:off x="49816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9" name="Shape 1537"/>
          <p:cNvSpPr/>
          <p:nvPr/>
        </p:nvSpPr>
        <p:spPr>
          <a:xfrm>
            <a:off x="66641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0" name="Shape 1538"/>
          <p:cNvSpPr/>
          <p:nvPr/>
        </p:nvSpPr>
        <p:spPr>
          <a:xfrm>
            <a:off x="8346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1" name="Shape 1539"/>
          <p:cNvSpPr/>
          <p:nvPr/>
        </p:nvSpPr>
        <p:spPr>
          <a:xfrm>
            <a:off x="100291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2" name="Shape 1540"/>
          <p:cNvSpPr/>
          <p:nvPr/>
        </p:nvSpPr>
        <p:spPr>
          <a:xfrm>
            <a:off x="11711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3" name="Shape 1541"/>
          <p:cNvSpPr/>
          <p:nvPr/>
        </p:nvSpPr>
        <p:spPr>
          <a:xfrm>
            <a:off x="133941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4" name="Shape 1542"/>
          <p:cNvSpPr/>
          <p:nvPr/>
        </p:nvSpPr>
        <p:spPr>
          <a:xfrm>
            <a:off x="150766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5" name="Shape 1543"/>
          <p:cNvSpPr/>
          <p:nvPr/>
        </p:nvSpPr>
        <p:spPr>
          <a:xfrm>
            <a:off x="16759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6" name="Shape 1544"/>
          <p:cNvSpPr/>
          <p:nvPr/>
        </p:nvSpPr>
        <p:spPr>
          <a:xfrm>
            <a:off x="184416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7" name="Shape 1545"/>
          <p:cNvSpPr/>
          <p:nvPr/>
        </p:nvSpPr>
        <p:spPr>
          <a:xfrm>
            <a:off x="20124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8" name="Shape 1546"/>
          <p:cNvSpPr/>
          <p:nvPr/>
        </p:nvSpPr>
        <p:spPr>
          <a:xfrm>
            <a:off x="218066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9" name="Shape 1547"/>
          <p:cNvSpPr/>
          <p:nvPr/>
        </p:nvSpPr>
        <p:spPr>
          <a:xfrm>
            <a:off x="234891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0" name="Shape 1548"/>
          <p:cNvSpPr/>
          <p:nvPr/>
        </p:nvSpPr>
        <p:spPr>
          <a:xfrm>
            <a:off x="25171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1" name="Shape 1549"/>
          <p:cNvSpPr/>
          <p:nvPr/>
        </p:nvSpPr>
        <p:spPr>
          <a:xfrm>
            <a:off x="268541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2" name="Shape 1550"/>
          <p:cNvSpPr/>
          <p:nvPr/>
        </p:nvSpPr>
        <p:spPr>
          <a:xfrm>
            <a:off x="28536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3" name="Shape 1551"/>
          <p:cNvSpPr/>
          <p:nvPr/>
        </p:nvSpPr>
        <p:spPr>
          <a:xfrm>
            <a:off x="302190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4" name="Shape 1552"/>
          <p:cNvSpPr/>
          <p:nvPr/>
        </p:nvSpPr>
        <p:spPr>
          <a:xfrm>
            <a:off x="319015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5" name="Shape 1553"/>
          <p:cNvSpPr/>
          <p:nvPr/>
        </p:nvSpPr>
        <p:spPr>
          <a:xfrm>
            <a:off x="33584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6" name="Shape 1554"/>
          <p:cNvSpPr/>
          <p:nvPr/>
        </p:nvSpPr>
        <p:spPr>
          <a:xfrm>
            <a:off x="352665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7" name="Shape 1555"/>
          <p:cNvSpPr/>
          <p:nvPr/>
        </p:nvSpPr>
        <p:spPr>
          <a:xfrm>
            <a:off x="36949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8" name="Shape 1556"/>
          <p:cNvSpPr/>
          <p:nvPr/>
        </p:nvSpPr>
        <p:spPr>
          <a:xfrm>
            <a:off x="386315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9" name="Shape 1557"/>
          <p:cNvSpPr/>
          <p:nvPr/>
        </p:nvSpPr>
        <p:spPr>
          <a:xfrm>
            <a:off x="403140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0" name="Shape 1558"/>
          <p:cNvSpPr/>
          <p:nvPr/>
        </p:nvSpPr>
        <p:spPr>
          <a:xfrm>
            <a:off x="41996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1" name="Shape 1559"/>
          <p:cNvSpPr/>
          <p:nvPr/>
        </p:nvSpPr>
        <p:spPr>
          <a:xfrm>
            <a:off x="436790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2" name="Shape 1560"/>
          <p:cNvSpPr/>
          <p:nvPr/>
        </p:nvSpPr>
        <p:spPr>
          <a:xfrm>
            <a:off x="45361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3" name="Shape 1561"/>
          <p:cNvSpPr/>
          <p:nvPr/>
        </p:nvSpPr>
        <p:spPr>
          <a:xfrm>
            <a:off x="470440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4" name="Shape 1562"/>
          <p:cNvSpPr/>
          <p:nvPr/>
        </p:nvSpPr>
        <p:spPr>
          <a:xfrm>
            <a:off x="487265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5" name="Shape 1563"/>
          <p:cNvSpPr/>
          <p:nvPr/>
        </p:nvSpPr>
        <p:spPr>
          <a:xfrm>
            <a:off x="50409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6" name="Shape 1564"/>
          <p:cNvSpPr/>
          <p:nvPr/>
        </p:nvSpPr>
        <p:spPr>
          <a:xfrm>
            <a:off x="520915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7" name="Shape 1565"/>
          <p:cNvSpPr/>
          <p:nvPr/>
        </p:nvSpPr>
        <p:spPr>
          <a:xfrm>
            <a:off x="53774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8" name="Shape 1566"/>
          <p:cNvSpPr/>
          <p:nvPr/>
        </p:nvSpPr>
        <p:spPr>
          <a:xfrm>
            <a:off x="554565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9" name="Shape 1567"/>
          <p:cNvSpPr/>
          <p:nvPr/>
        </p:nvSpPr>
        <p:spPr>
          <a:xfrm>
            <a:off x="571390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0" name="Shape 1568"/>
          <p:cNvSpPr/>
          <p:nvPr/>
        </p:nvSpPr>
        <p:spPr>
          <a:xfrm>
            <a:off x="58821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1" name="Shape 1569"/>
          <p:cNvSpPr/>
          <p:nvPr/>
        </p:nvSpPr>
        <p:spPr>
          <a:xfrm>
            <a:off x="605040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2" name="Shape 1570"/>
          <p:cNvSpPr/>
          <p:nvPr/>
        </p:nvSpPr>
        <p:spPr>
          <a:xfrm>
            <a:off x="62186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3" name="Shape 1571"/>
          <p:cNvSpPr/>
          <p:nvPr/>
        </p:nvSpPr>
        <p:spPr>
          <a:xfrm>
            <a:off x="638690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4" name="Shape 1572"/>
          <p:cNvSpPr/>
          <p:nvPr/>
        </p:nvSpPr>
        <p:spPr>
          <a:xfrm>
            <a:off x="655515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5" name="Shape 1573"/>
          <p:cNvSpPr/>
          <p:nvPr/>
        </p:nvSpPr>
        <p:spPr>
          <a:xfrm>
            <a:off x="67234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6" name="Shape 1574"/>
          <p:cNvSpPr/>
          <p:nvPr/>
        </p:nvSpPr>
        <p:spPr>
          <a:xfrm>
            <a:off x="689165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7" name="Shape 1575"/>
          <p:cNvSpPr/>
          <p:nvPr/>
        </p:nvSpPr>
        <p:spPr>
          <a:xfrm>
            <a:off x="70599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8" name="Shape 1576"/>
          <p:cNvSpPr/>
          <p:nvPr/>
        </p:nvSpPr>
        <p:spPr>
          <a:xfrm>
            <a:off x="722814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9" name="Shape 1577"/>
          <p:cNvSpPr/>
          <p:nvPr/>
        </p:nvSpPr>
        <p:spPr>
          <a:xfrm>
            <a:off x="739639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0" name="Shape 1578"/>
          <p:cNvSpPr/>
          <p:nvPr/>
        </p:nvSpPr>
        <p:spPr>
          <a:xfrm>
            <a:off x="75646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1" name="Shape 1579"/>
          <p:cNvSpPr/>
          <p:nvPr/>
        </p:nvSpPr>
        <p:spPr>
          <a:xfrm>
            <a:off x="773289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2" name="Shape 1580"/>
          <p:cNvSpPr/>
          <p:nvPr/>
        </p:nvSpPr>
        <p:spPr>
          <a:xfrm>
            <a:off x="79011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3" name="Shape 1581"/>
          <p:cNvSpPr/>
          <p:nvPr/>
        </p:nvSpPr>
        <p:spPr>
          <a:xfrm>
            <a:off x="806939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4" name="Shape 1582"/>
          <p:cNvSpPr/>
          <p:nvPr/>
        </p:nvSpPr>
        <p:spPr>
          <a:xfrm>
            <a:off x="823764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5" name="Shape 1583"/>
          <p:cNvSpPr/>
          <p:nvPr/>
        </p:nvSpPr>
        <p:spPr>
          <a:xfrm>
            <a:off x="84058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6" name="Shape 1584"/>
          <p:cNvSpPr/>
          <p:nvPr/>
        </p:nvSpPr>
        <p:spPr>
          <a:xfrm>
            <a:off x="857414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7" name="Shape 1585"/>
          <p:cNvSpPr/>
          <p:nvPr/>
        </p:nvSpPr>
        <p:spPr>
          <a:xfrm>
            <a:off x="87423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8" name="Shape 1586"/>
          <p:cNvSpPr/>
          <p:nvPr/>
        </p:nvSpPr>
        <p:spPr>
          <a:xfrm>
            <a:off x="891064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9" name="Shape 1587"/>
          <p:cNvSpPr/>
          <p:nvPr/>
        </p:nvSpPr>
        <p:spPr>
          <a:xfrm>
            <a:off x="907889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0" name="Shape 1588"/>
          <p:cNvSpPr/>
          <p:nvPr/>
        </p:nvSpPr>
        <p:spPr>
          <a:xfrm>
            <a:off x="92471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1" name="Shape 1589"/>
          <p:cNvSpPr/>
          <p:nvPr/>
        </p:nvSpPr>
        <p:spPr>
          <a:xfrm>
            <a:off x="941539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2" name="Shape 1590"/>
          <p:cNvSpPr/>
          <p:nvPr/>
        </p:nvSpPr>
        <p:spPr>
          <a:xfrm>
            <a:off x="95836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3" name="Shape 1591"/>
          <p:cNvSpPr/>
          <p:nvPr/>
        </p:nvSpPr>
        <p:spPr>
          <a:xfrm>
            <a:off x="975189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4" name="Shape 1592"/>
          <p:cNvSpPr/>
          <p:nvPr/>
        </p:nvSpPr>
        <p:spPr>
          <a:xfrm>
            <a:off x="992014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5" name="Shape 1593"/>
          <p:cNvSpPr/>
          <p:nvPr/>
        </p:nvSpPr>
        <p:spPr>
          <a:xfrm>
            <a:off x="100883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6" name="Shape 1594"/>
          <p:cNvSpPr/>
          <p:nvPr/>
        </p:nvSpPr>
        <p:spPr>
          <a:xfrm>
            <a:off x="1025664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7" name="Shape 1595"/>
          <p:cNvSpPr/>
          <p:nvPr/>
        </p:nvSpPr>
        <p:spPr>
          <a:xfrm>
            <a:off x="104248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8" name="Shape 1596"/>
          <p:cNvSpPr/>
          <p:nvPr/>
        </p:nvSpPr>
        <p:spPr>
          <a:xfrm>
            <a:off x="1059314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9" name="Shape 1597"/>
          <p:cNvSpPr/>
          <p:nvPr/>
        </p:nvSpPr>
        <p:spPr>
          <a:xfrm>
            <a:off x="1076139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0" name="Shape 1598"/>
          <p:cNvSpPr/>
          <p:nvPr/>
        </p:nvSpPr>
        <p:spPr>
          <a:xfrm>
            <a:off x="109296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1" name="Shape 1599"/>
          <p:cNvSpPr/>
          <p:nvPr/>
        </p:nvSpPr>
        <p:spPr>
          <a:xfrm>
            <a:off x="1109789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2" name="Shape 1600"/>
          <p:cNvSpPr/>
          <p:nvPr/>
        </p:nvSpPr>
        <p:spPr>
          <a:xfrm>
            <a:off x="112661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3" name="Shape 1601"/>
          <p:cNvSpPr/>
          <p:nvPr/>
        </p:nvSpPr>
        <p:spPr>
          <a:xfrm>
            <a:off x="1143438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4" name="Shape 1602"/>
          <p:cNvSpPr/>
          <p:nvPr/>
        </p:nvSpPr>
        <p:spPr>
          <a:xfrm>
            <a:off x="1160263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5" name="Shape 1603"/>
          <p:cNvSpPr/>
          <p:nvPr/>
        </p:nvSpPr>
        <p:spPr>
          <a:xfrm>
            <a:off x="117708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6" name="Shape 1604"/>
          <p:cNvSpPr/>
          <p:nvPr/>
        </p:nvSpPr>
        <p:spPr>
          <a:xfrm>
            <a:off x="1193913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7" name="Shape 1605"/>
          <p:cNvSpPr/>
          <p:nvPr/>
        </p:nvSpPr>
        <p:spPr>
          <a:xfrm>
            <a:off x="121073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8" name="Shape 1606"/>
          <p:cNvSpPr/>
          <p:nvPr/>
        </p:nvSpPr>
        <p:spPr>
          <a:xfrm>
            <a:off x="-658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9" name="Shape 1607"/>
          <p:cNvSpPr/>
          <p:nvPr/>
        </p:nvSpPr>
        <p:spPr>
          <a:xfrm>
            <a:off x="16166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0" name="Shape 1608"/>
          <p:cNvSpPr/>
          <p:nvPr/>
        </p:nvSpPr>
        <p:spPr>
          <a:xfrm>
            <a:off x="32991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1" name="Shape 1609"/>
          <p:cNvSpPr/>
          <p:nvPr/>
        </p:nvSpPr>
        <p:spPr>
          <a:xfrm>
            <a:off x="49816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2" name="Shape 1610"/>
          <p:cNvSpPr/>
          <p:nvPr/>
        </p:nvSpPr>
        <p:spPr>
          <a:xfrm>
            <a:off x="66641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3" name="Shape 1611"/>
          <p:cNvSpPr/>
          <p:nvPr/>
        </p:nvSpPr>
        <p:spPr>
          <a:xfrm>
            <a:off x="8346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4" name="Shape 1612"/>
          <p:cNvSpPr/>
          <p:nvPr/>
        </p:nvSpPr>
        <p:spPr>
          <a:xfrm>
            <a:off x="100291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5" name="Shape 1613"/>
          <p:cNvSpPr/>
          <p:nvPr/>
        </p:nvSpPr>
        <p:spPr>
          <a:xfrm>
            <a:off x="11711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6" name="Shape 1614"/>
          <p:cNvSpPr/>
          <p:nvPr/>
        </p:nvSpPr>
        <p:spPr>
          <a:xfrm>
            <a:off x="133941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7" name="Shape 1615"/>
          <p:cNvSpPr/>
          <p:nvPr/>
        </p:nvSpPr>
        <p:spPr>
          <a:xfrm>
            <a:off x="150766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8" name="Shape 1616"/>
          <p:cNvSpPr/>
          <p:nvPr/>
        </p:nvSpPr>
        <p:spPr>
          <a:xfrm>
            <a:off x="16759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9" name="Shape 1617"/>
          <p:cNvSpPr/>
          <p:nvPr/>
        </p:nvSpPr>
        <p:spPr>
          <a:xfrm>
            <a:off x="184416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0" name="Shape 1618"/>
          <p:cNvSpPr/>
          <p:nvPr/>
        </p:nvSpPr>
        <p:spPr>
          <a:xfrm>
            <a:off x="20124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1" name="Shape 1619"/>
          <p:cNvSpPr/>
          <p:nvPr/>
        </p:nvSpPr>
        <p:spPr>
          <a:xfrm>
            <a:off x="218066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2" name="Shape 1620"/>
          <p:cNvSpPr/>
          <p:nvPr/>
        </p:nvSpPr>
        <p:spPr>
          <a:xfrm>
            <a:off x="234891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3" name="Shape 1621"/>
          <p:cNvSpPr/>
          <p:nvPr/>
        </p:nvSpPr>
        <p:spPr>
          <a:xfrm>
            <a:off x="25171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4" name="Shape 1622"/>
          <p:cNvSpPr/>
          <p:nvPr/>
        </p:nvSpPr>
        <p:spPr>
          <a:xfrm>
            <a:off x="268541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5" name="Shape 1623"/>
          <p:cNvSpPr/>
          <p:nvPr/>
        </p:nvSpPr>
        <p:spPr>
          <a:xfrm>
            <a:off x="28536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6" name="Shape 1624"/>
          <p:cNvSpPr/>
          <p:nvPr/>
        </p:nvSpPr>
        <p:spPr>
          <a:xfrm>
            <a:off x="302190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7" name="Shape 1625"/>
          <p:cNvSpPr/>
          <p:nvPr/>
        </p:nvSpPr>
        <p:spPr>
          <a:xfrm>
            <a:off x="319015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8" name="Shape 1626"/>
          <p:cNvSpPr/>
          <p:nvPr/>
        </p:nvSpPr>
        <p:spPr>
          <a:xfrm>
            <a:off x="33584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9" name="Shape 1627"/>
          <p:cNvSpPr/>
          <p:nvPr/>
        </p:nvSpPr>
        <p:spPr>
          <a:xfrm>
            <a:off x="352665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0" name="Shape 1628"/>
          <p:cNvSpPr/>
          <p:nvPr/>
        </p:nvSpPr>
        <p:spPr>
          <a:xfrm>
            <a:off x="36949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1" name="Shape 1629"/>
          <p:cNvSpPr/>
          <p:nvPr/>
        </p:nvSpPr>
        <p:spPr>
          <a:xfrm>
            <a:off x="386315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2" name="Shape 1630"/>
          <p:cNvSpPr/>
          <p:nvPr/>
        </p:nvSpPr>
        <p:spPr>
          <a:xfrm>
            <a:off x="403140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3" name="Shape 1631"/>
          <p:cNvSpPr/>
          <p:nvPr/>
        </p:nvSpPr>
        <p:spPr>
          <a:xfrm>
            <a:off x="41996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4" name="Shape 1632"/>
          <p:cNvSpPr/>
          <p:nvPr/>
        </p:nvSpPr>
        <p:spPr>
          <a:xfrm>
            <a:off x="436790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5" name="Shape 1633"/>
          <p:cNvSpPr/>
          <p:nvPr/>
        </p:nvSpPr>
        <p:spPr>
          <a:xfrm>
            <a:off x="45361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6" name="Shape 1634"/>
          <p:cNvSpPr/>
          <p:nvPr/>
        </p:nvSpPr>
        <p:spPr>
          <a:xfrm>
            <a:off x="470440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7" name="Shape 1635"/>
          <p:cNvSpPr/>
          <p:nvPr/>
        </p:nvSpPr>
        <p:spPr>
          <a:xfrm>
            <a:off x="487265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8" name="Shape 1636"/>
          <p:cNvSpPr/>
          <p:nvPr/>
        </p:nvSpPr>
        <p:spPr>
          <a:xfrm>
            <a:off x="50409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9" name="Shape 1637"/>
          <p:cNvSpPr/>
          <p:nvPr/>
        </p:nvSpPr>
        <p:spPr>
          <a:xfrm>
            <a:off x="520915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0" name="Shape 1638"/>
          <p:cNvSpPr/>
          <p:nvPr/>
        </p:nvSpPr>
        <p:spPr>
          <a:xfrm>
            <a:off x="53774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1" name="Shape 1639"/>
          <p:cNvSpPr/>
          <p:nvPr/>
        </p:nvSpPr>
        <p:spPr>
          <a:xfrm>
            <a:off x="554565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2" name="Shape 1640"/>
          <p:cNvSpPr/>
          <p:nvPr/>
        </p:nvSpPr>
        <p:spPr>
          <a:xfrm>
            <a:off x="571390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3" name="Shape 1641"/>
          <p:cNvSpPr/>
          <p:nvPr/>
        </p:nvSpPr>
        <p:spPr>
          <a:xfrm>
            <a:off x="58821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4" name="Shape 1642"/>
          <p:cNvSpPr/>
          <p:nvPr/>
        </p:nvSpPr>
        <p:spPr>
          <a:xfrm>
            <a:off x="605040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5" name="Shape 1643"/>
          <p:cNvSpPr/>
          <p:nvPr/>
        </p:nvSpPr>
        <p:spPr>
          <a:xfrm>
            <a:off x="62186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6" name="Shape 1644"/>
          <p:cNvSpPr/>
          <p:nvPr/>
        </p:nvSpPr>
        <p:spPr>
          <a:xfrm>
            <a:off x="638690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7" name="Shape 1645"/>
          <p:cNvSpPr/>
          <p:nvPr/>
        </p:nvSpPr>
        <p:spPr>
          <a:xfrm>
            <a:off x="655515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8" name="Shape 1646"/>
          <p:cNvSpPr/>
          <p:nvPr/>
        </p:nvSpPr>
        <p:spPr>
          <a:xfrm>
            <a:off x="67234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9" name="Shape 1647"/>
          <p:cNvSpPr/>
          <p:nvPr/>
        </p:nvSpPr>
        <p:spPr>
          <a:xfrm>
            <a:off x="689165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0" name="Shape 1648"/>
          <p:cNvSpPr/>
          <p:nvPr/>
        </p:nvSpPr>
        <p:spPr>
          <a:xfrm>
            <a:off x="70599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1" name="Shape 1649"/>
          <p:cNvSpPr/>
          <p:nvPr/>
        </p:nvSpPr>
        <p:spPr>
          <a:xfrm>
            <a:off x="722814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2" name="Shape 1650"/>
          <p:cNvSpPr/>
          <p:nvPr/>
        </p:nvSpPr>
        <p:spPr>
          <a:xfrm>
            <a:off x="739639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3" name="Shape 1651"/>
          <p:cNvSpPr/>
          <p:nvPr/>
        </p:nvSpPr>
        <p:spPr>
          <a:xfrm>
            <a:off x="75646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4" name="Shape 1652"/>
          <p:cNvSpPr/>
          <p:nvPr/>
        </p:nvSpPr>
        <p:spPr>
          <a:xfrm>
            <a:off x="773289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5" name="Shape 1653"/>
          <p:cNvSpPr/>
          <p:nvPr/>
        </p:nvSpPr>
        <p:spPr>
          <a:xfrm>
            <a:off x="79011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6" name="Shape 1654"/>
          <p:cNvSpPr/>
          <p:nvPr/>
        </p:nvSpPr>
        <p:spPr>
          <a:xfrm>
            <a:off x="806939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7" name="Shape 1655"/>
          <p:cNvSpPr/>
          <p:nvPr/>
        </p:nvSpPr>
        <p:spPr>
          <a:xfrm>
            <a:off x="823764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8" name="Shape 1656"/>
          <p:cNvSpPr/>
          <p:nvPr/>
        </p:nvSpPr>
        <p:spPr>
          <a:xfrm>
            <a:off x="84058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9" name="Shape 1657"/>
          <p:cNvSpPr/>
          <p:nvPr/>
        </p:nvSpPr>
        <p:spPr>
          <a:xfrm>
            <a:off x="857414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0" name="Shape 1658"/>
          <p:cNvSpPr/>
          <p:nvPr/>
        </p:nvSpPr>
        <p:spPr>
          <a:xfrm>
            <a:off x="87423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1" name="Shape 1659"/>
          <p:cNvSpPr/>
          <p:nvPr/>
        </p:nvSpPr>
        <p:spPr>
          <a:xfrm>
            <a:off x="891064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2" name="Shape 1660"/>
          <p:cNvSpPr/>
          <p:nvPr/>
        </p:nvSpPr>
        <p:spPr>
          <a:xfrm>
            <a:off x="907889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3" name="Shape 1661"/>
          <p:cNvSpPr/>
          <p:nvPr/>
        </p:nvSpPr>
        <p:spPr>
          <a:xfrm>
            <a:off x="92471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4" name="Shape 1662"/>
          <p:cNvSpPr/>
          <p:nvPr/>
        </p:nvSpPr>
        <p:spPr>
          <a:xfrm>
            <a:off x="941539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5" name="Shape 1663"/>
          <p:cNvSpPr/>
          <p:nvPr/>
        </p:nvSpPr>
        <p:spPr>
          <a:xfrm>
            <a:off x="95836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6" name="Shape 1664"/>
          <p:cNvSpPr/>
          <p:nvPr/>
        </p:nvSpPr>
        <p:spPr>
          <a:xfrm>
            <a:off x="975189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7" name="Shape 1665"/>
          <p:cNvSpPr/>
          <p:nvPr/>
        </p:nvSpPr>
        <p:spPr>
          <a:xfrm>
            <a:off x="992014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8" name="Shape 1666"/>
          <p:cNvSpPr/>
          <p:nvPr/>
        </p:nvSpPr>
        <p:spPr>
          <a:xfrm>
            <a:off x="100883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9" name="Shape 1667"/>
          <p:cNvSpPr/>
          <p:nvPr/>
        </p:nvSpPr>
        <p:spPr>
          <a:xfrm>
            <a:off x="1025664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0" name="Shape 1668"/>
          <p:cNvSpPr/>
          <p:nvPr/>
        </p:nvSpPr>
        <p:spPr>
          <a:xfrm>
            <a:off x="104248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1" name="Shape 1669"/>
          <p:cNvSpPr/>
          <p:nvPr/>
        </p:nvSpPr>
        <p:spPr>
          <a:xfrm>
            <a:off x="1059314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2" name="Shape 1670"/>
          <p:cNvSpPr/>
          <p:nvPr/>
        </p:nvSpPr>
        <p:spPr>
          <a:xfrm>
            <a:off x="1076139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3" name="Shape 1671"/>
          <p:cNvSpPr/>
          <p:nvPr/>
        </p:nvSpPr>
        <p:spPr>
          <a:xfrm>
            <a:off x="109296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4" name="Shape 1672"/>
          <p:cNvSpPr/>
          <p:nvPr/>
        </p:nvSpPr>
        <p:spPr>
          <a:xfrm>
            <a:off x="1109789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5" name="Shape 1673"/>
          <p:cNvSpPr/>
          <p:nvPr/>
        </p:nvSpPr>
        <p:spPr>
          <a:xfrm>
            <a:off x="112661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6" name="Shape 1674"/>
          <p:cNvSpPr/>
          <p:nvPr/>
        </p:nvSpPr>
        <p:spPr>
          <a:xfrm>
            <a:off x="1143438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7" name="Shape 1675"/>
          <p:cNvSpPr/>
          <p:nvPr/>
        </p:nvSpPr>
        <p:spPr>
          <a:xfrm>
            <a:off x="1160263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8" name="Shape 1676"/>
          <p:cNvSpPr/>
          <p:nvPr/>
        </p:nvSpPr>
        <p:spPr>
          <a:xfrm>
            <a:off x="117708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9" name="Shape 1677"/>
          <p:cNvSpPr/>
          <p:nvPr/>
        </p:nvSpPr>
        <p:spPr>
          <a:xfrm>
            <a:off x="1193913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0" name="Shape 1678"/>
          <p:cNvSpPr/>
          <p:nvPr/>
        </p:nvSpPr>
        <p:spPr>
          <a:xfrm>
            <a:off x="121073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1" name="Shape 1679"/>
          <p:cNvSpPr/>
          <p:nvPr/>
        </p:nvSpPr>
        <p:spPr>
          <a:xfrm>
            <a:off x="-658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2" name="Shape 1680"/>
          <p:cNvSpPr/>
          <p:nvPr/>
        </p:nvSpPr>
        <p:spPr>
          <a:xfrm>
            <a:off x="16166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3" name="Shape 1681"/>
          <p:cNvSpPr/>
          <p:nvPr/>
        </p:nvSpPr>
        <p:spPr>
          <a:xfrm>
            <a:off x="32991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4" name="Shape 1682"/>
          <p:cNvSpPr/>
          <p:nvPr/>
        </p:nvSpPr>
        <p:spPr>
          <a:xfrm>
            <a:off x="49816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5" name="Shape 1683"/>
          <p:cNvSpPr/>
          <p:nvPr/>
        </p:nvSpPr>
        <p:spPr>
          <a:xfrm>
            <a:off x="66641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6" name="Shape 1684"/>
          <p:cNvSpPr/>
          <p:nvPr/>
        </p:nvSpPr>
        <p:spPr>
          <a:xfrm>
            <a:off x="8346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7" name="Shape 1685"/>
          <p:cNvSpPr/>
          <p:nvPr/>
        </p:nvSpPr>
        <p:spPr>
          <a:xfrm>
            <a:off x="100291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8" name="Shape 1686"/>
          <p:cNvSpPr/>
          <p:nvPr/>
        </p:nvSpPr>
        <p:spPr>
          <a:xfrm>
            <a:off x="11711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9" name="Shape 1687"/>
          <p:cNvSpPr/>
          <p:nvPr/>
        </p:nvSpPr>
        <p:spPr>
          <a:xfrm>
            <a:off x="133941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0" name="Shape 1688"/>
          <p:cNvSpPr/>
          <p:nvPr/>
        </p:nvSpPr>
        <p:spPr>
          <a:xfrm>
            <a:off x="150766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1" name="Shape 1689"/>
          <p:cNvSpPr/>
          <p:nvPr/>
        </p:nvSpPr>
        <p:spPr>
          <a:xfrm>
            <a:off x="16759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2" name="Shape 1690"/>
          <p:cNvSpPr/>
          <p:nvPr/>
        </p:nvSpPr>
        <p:spPr>
          <a:xfrm>
            <a:off x="184416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3" name="Shape 1691"/>
          <p:cNvSpPr/>
          <p:nvPr/>
        </p:nvSpPr>
        <p:spPr>
          <a:xfrm>
            <a:off x="20124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4" name="Shape 1692"/>
          <p:cNvSpPr/>
          <p:nvPr/>
        </p:nvSpPr>
        <p:spPr>
          <a:xfrm>
            <a:off x="218066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5" name="Shape 1693"/>
          <p:cNvSpPr/>
          <p:nvPr/>
        </p:nvSpPr>
        <p:spPr>
          <a:xfrm>
            <a:off x="234891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6" name="Shape 1694"/>
          <p:cNvSpPr/>
          <p:nvPr/>
        </p:nvSpPr>
        <p:spPr>
          <a:xfrm>
            <a:off x="25171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7" name="Shape 1695"/>
          <p:cNvSpPr/>
          <p:nvPr/>
        </p:nvSpPr>
        <p:spPr>
          <a:xfrm>
            <a:off x="268541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8" name="Shape 1696"/>
          <p:cNvSpPr/>
          <p:nvPr/>
        </p:nvSpPr>
        <p:spPr>
          <a:xfrm>
            <a:off x="28536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9" name="Shape 1697"/>
          <p:cNvSpPr/>
          <p:nvPr/>
        </p:nvSpPr>
        <p:spPr>
          <a:xfrm>
            <a:off x="302190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0" name="Shape 1698"/>
          <p:cNvSpPr/>
          <p:nvPr/>
        </p:nvSpPr>
        <p:spPr>
          <a:xfrm>
            <a:off x="319015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1" name="Shape 1699"/>
          <p:cNvSpPr/>
          <p:nvPr/>
        </p:nvSpPr>
        <p:spPr>
          <a:xfrm>
            <a:off x="33584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2" name="Shape 1700"/>
          <p:cNvSpPr/>
          <p:nvPr/>
        </p:nvSpPr>
        <p:spPr>
          <a:xfrm>
            <a:off x="352665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3" name="Shape 1701"/>
          <p:cNvSpPr/>
          <p:nvPr/>
        </p:nvSpPr>
        <p:spPr>
          <a:xfrm>
            <a:off x="36949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4" name="Shape 1702"/>
          <p:cNvSpPr/>
          <p:nvPr/>
        </p:nvSpPr>
        <p:spPr>
          <a:xfrm>
            <a:off x="386315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5" name="Shape 1703"/>
          <p:cNvSpPr/>
          <p:nvPr/>
        </p:nvSpPr>
        <p:spPr>
          <a:xfrm>
            <a:off x="403140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6" name="Shape 1704"/>
          <p:cNvSpPr/>
          <p:nvPr/>
        </p:nvSpPr>
        <p:spPr>
          <a:xfrm>
            <a:off x="41996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7" name="Shape 1705"/>
          <p:cNvSpPr/>
          <p:nvPr/>
        </p:nvSpPr>
        <p:spPr>
          <a:xfrm>
            <a:off x="436790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8" name="Shape 1706"/>
          <p:cNvSpPr/>
          <p:nvPr/>
        </p:nvSpPr>
        <p:spPr>
          <a:xfrm>
            <a:off x="45361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9" name="Shape 1707"/>
          <p:cNvSpPr/>
          <p:nvPr/>
        </p:nvSpPr>
        <p:spPr>
          <a:xfrm>
            <a:off x="470440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0" name="Shape 1708"/>
          <p:cNvSpPr/>
          <p:nvPr/>
        </p:nvSpPr>
        <p:spPr>
          <a:xfrm>
            <a:off x="487265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1" name="Shape 1709"/>
          <p:cNvSpPr/>
          <p:nvPr/>
        </p:nvSpPr>
        <p:spPr>
          <a:xfrm>
            <a:off x="50409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2" name="Shape 1710"/>
          <p:cNvSpPr/>
          <p:nvPr/>
        </p:nvSpPr>
        <p:spPr>
          <a:xfrm>
            <a:off x="520915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3" name="Shape 1711"/>
          <p:cNvSpPr/>
          <p:nvPr/>
        </p:nvSpPr>
        <p:spPr>
          <a:xfrm>
            <a:off x="53774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4" name="Shape 1712"/>
          <p:cNvSpPr/>
          <p:nvPr/>
        </p:nvSpPr>
        <p:spPr>
          <a:xfrm>
            <a:off x="554565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5" name="Shape 1713"/>
          <p:cNvSpPr/>
          <p:nvPr/>
        </p:nvSpPr>
        <p:spPr>
          <a:xfrm>
            <a:off x="571390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6" name="Shape 1714"/>
          <p:cNvSpPr/>
          <p:nvPr/>
        </p:nvSpPr>
        <p:spPr>
          <a:xfrm>
            <a:off x="58821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7" name="Shape 1715"/>
          <p:cNvSpPr/>
          <p:nvPr/>
        </p:nvSpPr>
        <p:spPr>
          <a:xfrm>
            <a:off x="605040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8" name="Shape 1716"/>
          <p:cNvSpPr/>
          <p:nvPr/>
        </p:nvSpPr>
        <p:spPr>
          <a:xfrm>
            <a:off x="62186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9" name="Shape 1717"/>
          <p:cNvSpPr/>
          <p:nvPr/>
        </p:nvSpPr>
        <p:spPr>
          <a:xfrm>
            <a:off x="638690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0" name="Shape 1718"/>
          <p:cNvSpPr/>
          <p:nvPr/>
        </p:nvSpPr>
        <p:spPr>
          <a:xfrm>
            <a:off x="655515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1" name="Shape 1719"/>
          <p:cNvSpPr/>
          <p:nvPr/>
        </p:nvSpPr>
        <p:spPr>
          <a:xfrm>
            <a:off x="67234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2" name="Shape 1720"/>
          <p:cNvSpPr/>
          <p:nvPr/>
        </p:nvSpPr>
        <p:spPr>
          <a:xfrm>
            <a:off x="689165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3" name="Shape 1721"/>
          <p:cNvSpPr/>
          <p:nvPr/>
        </p:nvSpPr>
        <p:spPr>
          <a:xfrm>
            <a:off x="70599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4" name="Shape 1722"/>
          <p:cNvSpPr/>
          <p:nvPr/>
        </p:nvSpPr>
        <p:spPr>
          <a:xfrm>
            <a:off x="722814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5" name="Shape 1723"/>
          <p:cNvSpPr/>
          <p:nvPr/>
        </p:nvSpPr>
        <p:spPr>
          <a:xfrm>
            <a:off x="739639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6" name="Shape 1724"/>
          <p:cNvSpPr/>
          <p:nvPr/>
        </p:nvSpPr>
        <p:spPr>
          <a:xfrm>
            <a:off x="75646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7" name="Shape 1725"/>
          <p:cNvSpPr/>
          <p:nvPr/>
        </p:nvSpPr>
        <p:spPr>
          <a:xfrm>
            <a:off x="773289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8" name="Shape 1726"/>
          <p:cNvSpPr/>
          <p:nvPr/>
        </p:nvSpPr>
        <p:spPr>
          <a:xfrm>
            <a:off x="79011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9" name="Shape 1727"/>
          <p:cNvSpPr/>
          <p:nvPr/>
        </p:nvSpPr>
        <p:spPr>
          <a:xfrm>
            <a:off x="806939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0" name="Shape 1728"/>
          <p:cNvSpPr/>
          <p:nvPr/>
        </p:nvSpPr>
        <p:spPr>
          <a:xfrm>
            <a:off x="823764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1" name="Shape 1729"/>
          <p:cNvSpPr/>
          <p:nvPr/>
        </p:nvSpPr>
        <p:spPr>
          <a:xfrm>
            <a:off x="84058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2" name="Shape 1730"/>
          <p:cNvSpPr/>
          <p:nvPr/>
        </p:nvSpPr>
        <p:spPr>
          <a:xfrm>
            <a:off x="857414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3" name="Shape 1731"/>
          <p:cNvSpPr/>
          <p:nvPr/>
        </p:nvSpPr>
        <p:spPr>
          <a:xfrm>
            <a:off x="87423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4" name="Shape 1732"/>
          <p:cNvSpPr/>
          <p:nvPr/>
        </p:nvSpPr>
        <p:spPr>
          <a:xfrm>
            <a:off x="891064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5" name="Shape 1733"/>
          <p:cNvSpPr/>
          <p:nvPr/>
        </p:nvSpPr>
        <p:spPr>
          <a:xfrm>
            <a:off x="907889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6" name="Shape 1734"/>
          <p:cNvSpPr/>
          <p:nvPr/>
        </p:nvSpPr>
        <p:spPr>
          <a:xfrm>
            <a:off x="92471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7" name="Shape 1735"/>
          <p:cNvSpPr/>
          <p:nvPr/>
        </p:nvSpPr>
        <p:spPr>
          <a:xfrm>
            <a:off x="941539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8" name="Shape 1736"/>
          <p:cNvSpPr/>
          <p:nvPr/>
        </p:nvSpPr>
        <p:spPr>
          <a:xfrm>
            <a:off x="95836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9" name="Shape 1737"/>
          <p:cNvSpPr/>
          <p:nvPr/>
        </p:nvSpPr>
        <p:spPr>
          <a:xfrm>
            <a:off x="975189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0" name="Shape 1738"/>
          <p:cNvSpPr/>
          <p:nvPr/>
        </p:nvSpPr>
        <p:spPr>
          <a:xfrm>
            <a:off x="992014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1" name="Shape 1739"/>
          <p:cNvSpPr/>
          <p:nvPr/>
        </p:nvSpPr>
        <p:spPr>
          <a:xfrm>
            <a:off x="100883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2" name="Shape 1740"/>
          <p:cNvSpPr/>
          <p:nvPr/>
        </p:nvSpPr>
        <p:spPr>
          <a:xfrm>
            <a:off x="1025664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3" name="Shape 1741"/>
          <p:cNvSpPr/>
          <p:nvPr/>
        </p:nvSpPr>
        <p:spPr>
          <a:xfrm>
            <a:off x="104248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4" name="Shape 1742"/>
          <p:cNvSpPr/>
          <p:nvPr/>
        </p:nvSpPr>
        <p:spPr>
          <a:xfrm>
            <a:off x="1059314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5" name="Shape 1743"/>
          <p:cNvSpPr/>
          <p:nvPr/>
        </p:nvSpPr>
        <p:spPr>
          <a:xfrm>
            <a:off x="1076139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6" name="Shape 1744"/>
          <p:cNvSpPr/>
          <p:nvPr/>
        </p:nvSpPr>
        <p:spPr>
          <a:xfrm>
            <a:off x="109296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7" name="Shape 1745"/>
          <p:cNvSpPr/>
          <p:nvPr/>
        </p:nvSpPr>
        <p:spPr>
          <a:xfrm>
            <a:off x="1109789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8" name="Shape 1746"/>
          <p:cNvSpPr/>
          <p:nvPr/>
        </p:nvSpPr>
        <p:spPr>
          <a:xfrm>
            <a:off x="112661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9" name="Shape 1747"/>
          <p:cNvSpPr/>
          <p:nvPr/>
        </p:nvSpPr>
        <p:spPr>
          <a:xfrm>
            <a:off x="1143438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0" name="Shape 1748"/>
          <p:cNvSpPr/>
          <p:nvPr/>
        </p:nvSpPr>
        <p:spPr>
          <a:xfrm>
            <a:off x="1160263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1" name="Shape 1749"/>
          <p:cNvSpPr/>
          <p:nvPr/>
        </p:nvSpPr>
        <p:spPr>
          <a:xfrm>
            <a:off x="117708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2" name="Shape 1750"/>
          <p:cNvSpPr/>
          <p:nvPr/>
        </p:nvSpPr>
        <p:spPr>
          <a:xfrm>
            <a:off x="1193913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3" name="Shape 1751"/>
          <p:cNvSpPr/>
          <p:nvPr/>
        </p:nvSpPr>
        <p:spPr>
          <a:xfrm>
            <a:off x="121073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4" name="Shape 1752"/>
          <p:cNvSpPr/>
          <p:nvPr/>
        </p:nvSpPr>
        <p:spPr>
          <a:xfrm>
            <a:off x="-658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5" name="Shape 1753"/>
          <p:cNvSpPr/>
          <p:nvPr/>
        </p:nvSpPr>
        <p:spPr>
          <a:xfrm>
            <a:off x="16166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6" name="Shape 1754"/>
          <p:cNvSpPr/>
          <p:nvPr/>
        </p:nvSpPr>
        <p:spPr>
          <a:xfrm>
            <a:off x="32991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7" name="Shape 1755"/>
          <p:cNvSpPr/>
          <p:nvPr/>
        </p:nvSpPr>
        <p:spPr>
          <a:xfrm>
            <a:off x="49816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8" name="Shape 1756"/>
          <p:cNvSpPr/>
          <p:nvPr/>
        </p:nvSpPr>
        <p:spPr>
          <a:xfrm>
            <a:off x="66641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9" name="Shape 1757"/>
          <p:cNvSpPr/>
          <p:nvPr/>
        </p:nvSpPr>
        <p:spPr>
          <a:xfrm>
            <a:off x="8346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0" name="Shape 1758"/>
          <p:cNvSpPr/>
          <p:nvPr/>
        </p:nvSpPr>
        <p:spPr>
          <a:xfrm>
            <a:off x="100291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1" name="Shape 1759"/>
          <p:cNvSpPr/>
          <p:nvPr/>
        </p:nvSpPr>
        <p:spPr>
          <a:xfrm>
            <a:off x="11711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2" name="Shape 1760"/>
          <p:cNvSpPr/>
          <p:nvPr/>
        </p:nvSpPr>
        <p:spPr>
          <a:xfrm>
            <a:off x="133941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3" name="Shape 1761"/>
          <p:cNvSpPr/>
          <p:nvPr/>
        </p:nvSpPr>
        <p:spPr>
          <a:xfrm>
            <a:off x="150766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4" name="Shape 1762"/>
          <p:cNvSpPr/>
          <p:nvPr/>
        </p:nvSpPr>
        <p:spPr>
          <a:xfrm>
            <a:off x="16759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5" name="Shape 1763"/>
          <p:cNvSpPr/>
          <p:nvPr/>
        </p:nvSpPr>
        <p:spPr>
          <a:xfrm>
            <a:off x="184416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6" name="Shape 1764"/>
          <p:cNvSpPr/>
          <p:nvPr/>
        </p:nvSpPr>
        <p:spPr>
          <a:xfrm>
            <a:off x="20124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7" name="Shape 1765"/>
          <p:cNvSpPr/>
          <p:nvPr/>
        </p:nvSpPr>
        <p:spPr>
          <a:xfrm>
            <a:off x="218066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8" name="Shape 1766"/>
          <p:cNvSpPr/>
          <p:nvPr/>
        </p:nvSpPr>
        <p:spPr>
          <a:xfrm>
            <a:off x="234891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9" name="Shape 1767"/>
          <p:cNvSpPr/>
          <p:nvPr/>
        </p:nvSpPr>
        <p:spPr>
          <a:xfrm>
            <a:off x="25171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0" name="Shape 1768"/>
          <p:cNvSpPr/>
          <p:nvPr/>
        </p:nvSpPr>
        <p:spPr>
          <a:xfrm>
            <a:off x="268541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1" name="Shape 1769"/>
          <p:cNvSpPr/>
          <p:nvPr/>
        </p:nvSpPr>
        <p:spPr>
          <a:xfrm>
            <a:off x="28536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2" name="Shape 1770"/>
          <p:cNvSpPr/>
          <p:nvPr/>
        </p:nvSpPr>
        <p:spPr>
          <a:xfrm>
            <a:off x="302190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3" name="Shape 1771"/>
          <p:cNvSpPr/>
          <p:nvPr/>
        </p:nvSpPr>
        <p:spPr>
          <a:xfrm>
            <a:off x="319015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4" name="Shape 1772"/>
          <p:cNvSpPr/>
          <p:nvPr/>
        </p:nvSpPr>
        <p:spPr>
          <a:xfrm>
            <a:off x="33584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5" name="Shape 1773"/>
          <p:cNvSpPr/>
          <p:nvPr/>
        </p:nvSpPr>
        <p:spPr>
          <a:xfrm>
            <a:off x="352665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6" name="Shape 1774"/>
          <p:cNvSpPr/>
          <p:nvPr/>
        </p:nvSpPr>
        <p:spPr>
          <a:xfrm>
            <a:off x="36949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7" name="Shape 1775"/>
          <p:cNvSpPr/>
          <p:nvPr/>
        </p:nvSpPr>
        <p:spPr>
          <a:xfrm>
            <a:off x="386315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8" name="Shape 1776"/>
          <p:cNvSpPr/>
          <p:nvPr/>
        </p:nvSpPr>
        <p:spPr>
          <a:xfrm>
            <a:off x="403140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9" name="Shape 1777"/>
          <p:cNvSpPr/>
          <p:nvPr/>
        </p:nvSpPr>
        <p:spPr>
          <a:xfrm>
            <a:off x="41996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0" name="Shape 1778"/>
          <p:cNvSpPr/>
          <p:nvPr/>
        </p:nvSpPr>
        <p:spPr>
          <a:xfrm>
            <a:off x="436790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1" name="Shape 1779"/>
          <p:cNvSpPr/>
          <p:nvPr/>
        </p:nvSpPr>
        <p:spPr>
          <a:xfrm>
            <a:off x="45361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2" name="Shape 1780"/>
          <p:cNvSpPr/>
          <p:nvPr/>
        </p:nvSpPr>
        <p:spPr>
          <a:xfrm>
            <a:off x="470440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3" name="Shape 1781"/>
          <p:cNvSpPr/>
          <p:nvPr/>
        </p:nvSpPr>
        <p:spPr>
          <a:xfrm>
            <a:off x="487265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4" name="Shape 1782"/>
          <p:cNvSpPr/>
          <p:nvPr/>
        </p:nvSpPr>
        <p:spPr>
          <a:xfrm>
            <a:off x="50409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5" name="Shape 1783"/>
          <p:cNvSpPr/>
          <p:nvPr/>
        </p:nvSpPr>
        <p:spPr>
          <a:xfrm>
            <a:off x="520915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6" name="Shape 1784"/>
          <p:cNvSpPr/>
          <p:nvPr/>
        </p:nvSpPr>
        <p:spPr>
          <a:xfrm>
            <a:off x="53774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7" name="Shape 1785"/>
          <p:cNvSpPr/>
          <p:nvPr/>
        </p:nvSpPr>
        <p:spPr>
          <a:xfrm>
            <a:off x="554565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8" name="Shape 1786"/>
          <p:cNvSpPr/>
          <p:nvPr/>
        </p:nvSpPr>
        <p:spPr>
          <a:xfrm>
            <a:off x="571390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9" name="Shape 1787"/>
          <p:cNvSpPr/>
          <p:nvPr/>
        </p:nvSpPr>
        <p:spPr>
          <a:xfrm>
            <a:off x="58821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0" name="Shape 1788"/>
          <p:cNvSpPr/>
          <p:nvPr/>
        </p:nvSpPr>
        <p:spPr>
          <a:xfrm>
            <a:off x="605040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1" name="Shape 1789"/>
          <p:cNvSpPr/>
          <p:nvPr/>
        </p:nvSpPr>
        <p:spPr>
          <a:xfrm>
            <a:off x="62186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2" name="Shape 1790"/>
          <p:cNvSpPr/>
          <p:nvPr/>
        </p:nvSpPr>
        <p:spPr>
          <a:xfrm>
            <a:off x="638690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3" name="Shape 1791"/>
          <p:cNvSpPr/>
          <p:nvPr/>
        </p:nvSpPr>
        <p:spPr>
          <a:xfrm>
            <a:off x="655515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4" name="Shape 1792"/>
          <p:cNvSpPr/>
          <p:nvPr/>
        </p:nvSpPr>
        <p:spPr>
          <a:xfrm>
            <a:off x="67234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5" name="Shape 1793"/>
          <p:cNvSpPr/>
          <p:nvPr/>
        </p:nvSpPr>
        <p:spPr>
          <a:xfrm>
            <a:off x="689165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6" name="Shape 1794"/>
          <p:cNvSpPr/>
          <p:nvPr/>
        </p:nvSpPr>
        <p:spPr>
          <a:xfrm>
            <a:off x="70599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7" name="Shape 1795"/>
          <p:cNvSpPr/>
          <p:nvPr/>
        </p:nvSpPr>
        <p:spPr>
          <a:xfrm>
            <a:off x="722814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8" name="Shape 1796"/>
          <p:cNvSpPr/>
          <p:nvPr/>
        </p:nvSpPr>
        <p:spPr>
          <a:xfrm>
            <a:off x="739639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9" name="Shape 1797"/>
          <p:cNvSpPr/>
          <p:nvPr/>
        </p:nvSpPr>
        <p:spPr>
          <a:xfrm>
            <a:off x="75646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0" name="Shape 1798"/>
          <p:cNvSpPr/>
          <p:nvPr/>
        </p:nvSpPr>
        <p:spPr>
          <a:xfrm>
            <a:off x="773289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1" name="Shape 1799"/>
          <p:cNvSpPr/>
          <p:nvPr/>
        </p:nvSpPr>
        <p:spPr>
          <a:xfrm>
            <a:off x="79011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2" name="Shape 1800"/>
          <p:cNvSpPr/>
          <p:nvPr/>
        </p:nvSpPr>
        <p:spPr>
          <a:xfrm>
            <a:off x="806939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3" name="Shape 1801"/>
          <p:cNvSpPr/>
          <p:nvPr/>
        </p:nvSpPr>
        <p:spPr>
          <a:xfrm>
            <a:off x="823764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4" name="Shape 1802"/>
          <p:cNvSpPr/>
          <p:nvPr/>
        </p:nvSpPr>
        <p:spPr>
          <a:xfrm>
            <a:off x="84058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5" name="Shape 1803"/>
          <p:cNvSpPr/>
          <p:nvPr/>
        </p:nvSpPr>
        <p:spPr>
          <a:xfrm>
            <a:off x="857414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6" name="Shape 1804"/>
          <p:cNvSpPr/>
          <p:nvPr/>
        </p:nvSpPr>
        <p:spPr>
          <a:xfrm>
            <a:off x="87423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7" name="Shape 1805"/>
          <p:cNvSpPr/>
          <p:nvPr/>
        </p:nvSpPr>
        <p:spPr>
          <a:xfrm>
            <a:off x="891064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8" name="Shape 1806"/>
          <p:cNvSpPr/>
          <p:nvPr/>
        </p:nvSpPr>
        <p:spPr>
          <a:xfrm>
            <a:off x="907889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9" name="Shape 1807"/>
          <p:cNvSpPr/>
          <p:nvPr/>
        </p:nvSpPr>
        <p:spPr>
          <a:xfrm>
            <a:off x="92471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0" name="Shape 1808"/>
          <p:cNvSpPr/>
          <p:nvPr/>
        </p:nvSpPr>
        <p:spPr>
          <a:xfrm>
            <a:off x="941539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1" name="Shape 1809"/>
          <p:cNvSpPr/>
          <p:nvPr/>
        </p:nvSpPr>
        <p:spPr>
          <a:xfrm>
            <a:off x="95836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2" name="Shape 1810"/>
          <p:cNvSpPr/>
          <p:nvPr/>
        </p:nvSpPr>
        <p:spPr>
          <a:xfrm>
            <a:off x="975189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3" name="Shape 1811"/>
          <p:cNvSpPr/>
          <p:nvPr/>
        </p:nvSpPr>
        <p:spPr>
          <a:xfrm>
            <a:off x="992014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4" name="Shape 1812"/>
          <p:cNvSpPr/>
          <p:nvPr/>
        </p:nvSpPr>
        <p:spPr>
          <a:xfrm>
            <a:off x="100883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5" name="Shape 1813"/>
          <p:cNvSpPr/>
          <p:nvPr/>
        </p:nvSpPr>
        <p:spPr>
          <a:xfrm>
            <a:off x="1025664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6" name="Shape 1814"/>
          <p:cNvSpPr/>
          <p:nvPr/>
        </p:nvSpPr>
        <p:spPr>
          <a:xfrm>
            <a:off x="104248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7" name="Shape 1815"/>
          <p:cNvSpPr/>
          <p:nvPr/>
        </p:nvSpPr>
        <p:spPr>
          <a:xfrm>
            <a:off x="1059314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8" name="Shape 1816"/>
          <p:cNvSpPr/>
          <p:nvPr/>
        </p:nvSpPr>
        <p:spPr>
          <a:xfrm>
            <a:off x="1076139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9" name="Shape 1817"/>
          <p:cNvSpPr/>
          <p:nvPr/>
        </p:nvSpPr>
        <p:spPr>
          <a:xfrm>
            <a:off x="109296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0" name="Shape 1818"/>
          <p:cNvSpPr/>
          <p:nvPr/>
        </p:nvSpPr>
        <p:spPr>
          <a:xfrm>
            <a:off x="1109789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1" name="Shape 1819"/>
          <p:cNvSpPr/>
          <p:nvPr/>
        </p:nvSpPr>
        <p:spPr>
          <a:xfrm>
            <a:off x="112661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2" name="Shape 1820"/>
          <p:cNvSpPr/>
          <p:nvPr/>
        </p:nvSpPr>
        <p:spPr>
          <a:xfrm>
            <a:off x="1143438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3" name="Shape 1821"/>
          <p:cNvSpPr/>
          <p:nvPr/>
        </p:nvSpPr>
        <p:spPr>
          <a:xfrm>
            <a:off x="1160263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4" name="Shape 1822"/>
          <p:cNvSpPr/>
          <p:nvPr/>
        </p:nvSpPr>
        <p:spPr>
          <a:xfrm>
            <a:off x="117708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5" name="Shape 1823"/>
          <p:cNvSpPr/>
          <p:nvPr/>
        </p:nvSpPr>
        <p:spPr>
          <a:xfrm>
            <a:off x="1193913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6" name="Shape 1824"/>
          <p:cNvSpPr/>
          <p:nvPr/>
        </p:nvSpPr>
        <p:spPr>
          <a:xfrm>
            <a:off x="121073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7" name="Shape 1825"/>
          <p:cNvSpPr/>
          <p:nvPr/>
        </p:nvSpPr>
        <p:spPr>
          <a:xfrm>
            <a:off x="-658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8" name="Shape 1826"/>
          <p:cNvSpPr/>
          <p:nvPr/>
        </p:nvSpPr>
        <p:spPr>
          <a:xfrm>
            <a:off x="16166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9" name="Shape 1827"/>
          <p:cNvSpPr/>
          <p:nvPr/>
        </p:nvSpPr>
        <p:spPr>
          <a:xfrm>
            <a:off x="32991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0" name="Shape 1828"/>
          <p:cNvSpPr/>
          <p:nvPr/>
        </p:nvSpPr>
        <p:spPr>
          <a:xfrm>
            <a:off x="49816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1" name="Shape 1829"/>
          <p:cNvSpPr/>
          <p:nvPr/>
        </p:nvSpPr>
        <p:spPr>
          <a:xfrm>
            <a:off x="66641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2" name="Shape 1830"/>
          <p:cNvSpPr/>
          <p:nvPr/>
        </p:nvSpPr>
        <p:spPr>
          <a:xfrm>
            <a:off x="8346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3" name="Shape 1831"/>
          <p:cNvSpPr/>
          <p:nvPr/>
        </p:nvSpPr>
        <p:spPr>
          <a:xfrm>
            <a:off x="100291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4" name="Shape 1832"/>
          <p:cNvSpPr/>
          <p:nvPr/>
        </p:nvSpPr>
        <p:spPr>
          <a:xfrm>
            <a:off x="11711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5" name="Shape 1833"/>
          <p:cNvSpPr/>
          <p:nvPr/>
        </p:nvSpPr>
        <p:spPr>
          <a:xfrm>
            <a:off x="133941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6" name="Shape 1834"/>
          <p:cNvSpPr/>
          <p:nvPr/>
        </p:nvSpPr>
        <p:spPr>
          <a:xfrm>
            <a:off x="150766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7" name="Shape 1835"/>
          <p:cNvSpPr/>
          <p:nvPr/>
        </p:nvSpPr>
        <p:spPr>
          <a:xfrm>
            <a:off x="16759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8" name="Shape 1836"/>
          <p:cNvSpPr/>
          <p:nvPr/>
        </p:nvSpPr>
        <p:spPr>
          <a:xfrm>
            <a:off x="184416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9" name="Shape 1837"/>
          <p:cNvSpPr/>
          <p:nvPr/>
        </p:nvSpPr>
        <p:spPr>
          <a:xfrm>
            <a:off x="20124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0" name="Shape 1838"/>
          <p:cNvSpPr/>
          <p:nvPr/>
        </p:nvSpPr>
        <p:spPr>
          <a:xfrm>
            <a:off x="218066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1" name="Shape 1839"/>
          <p:cNvSpPr/>
          <p:nvPr/>
        </p:nvSpPr>
        <p:spPr>
          <a:xfrm>
            <a:off x="234891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2" name="Shape 1840"/>
          <p:cNvSpPr/>
          <p:nvPr/>
        </p:nvSpPr>
        <p:spPr>
          <a:xfrm>
            <a:off x="25171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3" name="Shape 1841"/>
          <p:cNvSpPr/>
          <p:nvPr/>
        </p:nvSpPr>
        <p:spPr>
          <a:xfrm>
            <a:off x="268541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4" name="Shape 1842"/>
          <p:cNvSpPr/>
          <p:nvPr/>
        </p:nvSpPr>
        <p:spPr>
          <a:xfrm>
            <a:off x="28536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5" name="Shape 1843"/>
          <p:cNvSpPr/>
          <p:nvPr/>
        </p:nvSpPr>
        <p:spPr>
          <a:xfrm>
            <a:off x="302190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6" name="Shape 1844"/>
          <p:cNvSpPr/>
          <p:nvPr/>
        </p:nvSpPr>
        <p:spPr>
          <a:xfrm>
            <a:off x="319015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7" name="Shape 1845"/>
          <p:cNvSpPr/>
          <p:nvPr/>
        </p:nvSpPr>
        <p:spPr>
          <a:xfrm>
            <a:off x="33584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8" name="Shape 1846"/>
          <p:cNvSpPr/>
          <p:nvPr/>
        </p:nvSpPr>
        <p:spPr>
          <a:xfrm>
            <a:off x="352665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9" name="Shape 1847"/>
          <p:cNvSpPr/>
          <p:nvPr/>
        </p:nvSpPr>
        <p:spPr>
          <a:xfrm>
            <a:off x="36949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0" name="Shape 1848"/>
          <p:cNvSpPr/>
          <p:nvPr/>
        </p:nvSpPr>
        <p:spPr>
          <a:xfrm>
            <a:off x="386315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1" name="Shape 1849"/>
          <p:cNvSpPr/>
          <p:nvPr/>
        </p:nvSpPr>
        <p:spPr>
          <a:xfrm>
            <a:off x="403140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2" name="Shape 1850"/>
          <p:cNvSpPr/>
          <p:nvPr/>
        </p:nvSpPr>
        <p:spPr>
          <a:xfrm>
            <a:off x="41996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3" name="Shape 1851"/>
          <p:cNvSpPr/>
          <p:nvPr/>
        </p:nvSpPr>
        <p:spPr>
          <a:xfrm>
            <a:off x="436790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4" name="Shape 1852"/>
          <p:cNvSpPr/>
          <p:nvPr/>
        </p:nvSpPr>
        <p:spPr>
          <a:xfrm>
            <a:off x="45361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5" name="Shape 1853"/>
          <p:cNvSpPr/>
          <p:nvPr/>
        </p:nvSpPr>
        <p:spPr>
          <a:xfrm>
            <a:off x="470440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6" name="Shape 1854"/>
          <p:cNvSpPr/>
          <p:nvPr/>
        </p:nvSpPr>
        <p:spPr>
          <a:xfrm>
            <a:off x="487265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7" name="Shape 1855"/>
          <p:cNvSpPr/>
          <p:nvPr/>
        </p:nvSpPr>
        <p:spPr>
          <a:xfrm>
            <a:off x="50409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8" name="Shape 1856"/>
          <p:cNvSpPr/>
          <p:nvPr/>
        </p:nvSpPr>
        <p:spPr>
          <a:xfrm>
            <a:off x="520915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9" name="Shape 1857"/>
          <p:cNvSpPr/>
          <p:nvPr/>
        </p:nvSpPr>
        <p:spPr>
          <a:xfrm>
            <a:off x="53774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0" name="Shape 1858"/>
          <p:cNvSpPr/>
          <p:nvPr/>
        </p:nvSpPr>
        <p:spPr>
          <a:xfrm>
            <a:off x="554565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1" name="Shape 1859"/>
          <p:cNvSpPr/>
          <p:nvPr/>
        </p:nvSpPr>
        <p:spPr>
          <a:xfrm>
            <a:off x="571390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2" name="Shape 1860"/>
          <p:cNvSpPr/>
          <p:nvPr/>
        </p:nvSpPr>
        <p:spPr>
          <a:xfrm>
            <a:off x="58821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3" name="Shape 1861"/>
          <p:cNvSpPr/>
          <p:nvPr/>
        </p:nvSpPr>
        <p:spPr>
          <a:xfrm>
            <a:off x="605040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4" name="Shape 1862"/>
          <p:cNvSpPr/>
          <p:nvPr/>
        </p:nvSpPr>
        <p:spPr>
          <a:xfrm>
            <a:off x="62186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5" name="Shape 1863"/>
          <p:cNvSpPr/>
          <p:nvPr/>
        </p:nvSpPr>
        <p:spPr>
          <a:xfrm>
            <a:off x="638690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6" name="Shape 1864"/>
          <p:cNvSpPr/>
          <p:nvPr/>
        </p:nvSpPr>
        <p:spPr>
          <a:xfrm>
            <a:off x="655515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7" name="Shape 1865"/>
          <p:cNvSpPr/>
          <p:nvPr/>
        </p:nvSpPr>
        <p:spPr>
          <a:xfrm>
            <a:off x="67234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8" name="Shape 1866"/>
          <p:cNvSpPr/>
          <p:nvPr/>
        </p:nvSpPr>
        <p:spPr>
          <a:xfrm>
            <a:off x="689165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9" name="Shape 1867"/>
          <p:cNvSpPr/>
          <p:nvPr/>
        </p:nvSpPr>
        <p:spPr>
          <a:xfrm>
            <a:off x="70599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0" name="Shape 1868"/>
          <p:cNvSpPr/>
          <p:nvPr/>
        </p:nvSpPr>
        <p:spPr>
          <a:xfrm>
            <a:off x="722814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1" name="Shape 1869"/>
          <p:cNvSpPr/>
          <p:nvPr/>
        </p:nvSpPr>
        <p:spPr>
          <a:xfrm>
            <a:off x="739639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2" name="Shape 1870"/>
          <p:cNvSpPr/>
          <p:nvPr/>
        </p:nvSpPr>
        <p:spPr>
          <a:xfrm>
            <a:off x="75646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3" name="Shape 1871"/>
          <p:cNvSpPr/>
          <p:nvPr/>
        </p:nvSpPr>
        <p:spPr>
          <a:xfrm>
            <a:off x="773289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4" name="Shape 1872"/>
          <p:cNvSpPr/>
          <p:nvPr/>
        </p:nvSpPr>
        <p:spPr>
          <a:xfrm>
            <a:off x="79011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5" name="Shape 1873"/>
          <p:cNvSpPr/>
          <p:nvPr/>
        </p:nvSpPr>
        <p:spPr>
          <a:xfrm>
            <a:off x="806939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6" name="Shape 1874"/>
          <p:cNvSpPr/>
          <p:nvPr/>
        </p:nvSpPr>
        <p:spPr>
          <a:xfrm>
            <a:off x="823764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7" name="Shape 1875"/>
          <p:cNvSpPr/>
          <p:nvPr/>
        </p:nvSpPr>
        <p:spPr>
          <a:xfrm>
            <a:off x="84058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8" name="Shape 1876"/>
          <p:cNvSpPr/>
          <p:nvPr/>
        </p:nvSpPr>
        <p:spPr>
          <a:xfrm>
            <a:off x="857414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9" name="Shape 1877"/>
          <p:cNvSpPr/>
          <p:nvPr/>
        </p:nvSpPr>
        <p:spPr>
          <a:xfrm>
            <a:off x="87423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0" name="Shape 1878"/>
          <p:cNvSpPr/>
          <p:nvPr/>
        </p:nvSpPr>
        <p:spPr>
          <a:xfrm>
            <a:off x="891064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1" name="Shape 1879"/>
          <p:cNvSpPr/>
          <p:nvPr/>
        </p:nvSpPr>
        <p:spPr>
          <a:xfrm>
            <a:off x="907889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2" name="Shape 1880"/>
          <p:cNvSpPr/>
          <p:nvPr/>
        </p:nvSpPr>
        <p:spPr>
          <a:xfrm>
            <a:off x="92471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3" name="Shape 1881"/>
          <p:cNvSpPr/>
          <p:nvPr/>
        </p:nvSpPr>
        <p:spPr>
          <a:xfrm>
            <a:off x="941539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4" name="Shape 1882"/>
          <p:cNvSpPr/>
          <p:nvPr/>
        </p:nvSpPr>
        <p:spPr>
          <a:xfrm>
            <a:off x="95836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5" name="Shape 1883"/>
          <p:cNvSpPr/>
          <p:nvPr/>
        </p:nvSpPr>
        <p:spPr>
          <a:xfrm>
            <a:off x="975189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6" name="Shape 1884"/>
          <p:cNvSpPr/>
          <p:nvPr/>
        </p:nvSpPr>
        <p:spPr>
          <a:xfrm>
            <a:off x="992014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7" name="Shape 1885"/>
          <p:cNvSpPr/>
          <p:nvPr/>
        </p:nvSpPr>
        <p:spPr>
          <a:xfrm>
            <a:off x="100883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8" name="Shape 1886"/>
          <p:cNvSpPr/>
          <p:nvPr/>
        </p:nvSpPr>
        <p:spPr>
          <a:xfrm>
            <a:off x="1025664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9" name="Shape 1887"/>
          <p:cNvSpPr/>
          <p:nvPr/>
        </p:nvSpPr>
        <p:spPr>
          <a:xfrm>
            <a:off x="104248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0" name="Shape 1888"/>
          <p:cNvSpPr/>
          <p:nvPr/>
        </p:nvSpPr>
        <p:spPr>
          <a:xfrm>
            <a:off x="1059314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1" name="Shape 1889"/>
          <p:cNvSpPr/>
          <p:nvPr/>
        </p:nvSpPr>
        <p:spPr>
          <a:xfrm>
            <a:off x="1076139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2" name="Shape 1890"/>
          <p:cNvSpPr/>
          <p:nvPr/>
        </p:nvSpPr>
        <p:spPr>
          <a:xfrm>
            <a:off x="109296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3" name="Shape 1891"/>
          <p:cNvSpPr/>
          <p:nvPr/>
        </p:nvSpPr>
        <p:spPr>
          <a:xfrm>
            <a:off x="1109789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4" name="Shape 1892"/>
          <p:cNvSpPr/>
          <p:nvPr/>
        </p:nvSpPr>
        <p:spPr>
          <a:xfrm>
            <a:off x="112661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5" name="Shape 1893"/>
          <p:cNvSpPr/>
          <p:nvPr/>
        </p:nvSpPr>
        <p:spPr>
          <a:xfrm>
            <a:off x="1143438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6" name="Shape 1894"/>
          <p:cNvSpPr/>
          <p:nvPr/>
        </p:nvSpPr>
        <p:spPr>
          <a:xfrm>
            <a:off x="1160263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7" name="Shape 1895"/>
          <p:cNvSpPr/>
          <p:nvPr/>
        </p:nvSpPr>
        <p:spPr>
          <a:xfrm>
            <a:off x="117708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8" name="Shape 1896"/>
          <p:cNvSpPr/>
          <p:nvPr/>
        </p:nvSpPr>
        <p:spPr>
          <a:xfrm>
            <a:off x="1193913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9" name="Shape 1897"/>
          <p:cNvSpPr/>
          <p:nvPr/>
        </p:nvSpPr>
        <p:spPr>
          <a:xfrm>
            <a:off x="121073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0" name="Shape 1898"/>
          <p:cNvSpPr/>
          <p:nvPr/>
        </p:nvSpPr>
        <p:spPr>
          <a:xfrm>
            <a:off x="-658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1" name="Shape 1899"/>
          <p:cNvSpPr/>
          <p:nvPr/>
        </p:nvSpPr>
        <p:spPr>
          <a:xfrm>
            <a:off x="16166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2" name="Shape 1900"/>
          <p:cNvSpPr/>
          <p:nvPr/>
        </p:nvSpPr>
        <p:spPr>
          <a:xfrm>
            <a:off x="32991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3" name="Shape 1901"/>
          <p:cNvSpPr/>
          <p:nvPr/>
        </p:nvSpPr>
        <p:spPr>
          <a:xfrm>
            <a:off x="49816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4" name="Shape 1902"/>
          <p:cNvSpPr/>
          <p:nvPr/>
        </p:nvSpPr>
        <p:spPr>
          <a:xfrm>
            <a:off x="66641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5" name="Shape 1903"/>
          <p:cNvSpPr/>
          <p:nvPr/>
        </p:nvSpPr>
        <p:spPr>
          <a:xfrm>
            <a:off x="8346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6" name="Shape 1904"/>
          <p:cNvSpPr/>
          <p:nvPr/>
        </p:nvSpPr>
        <p:spPr>
          <a:xfrm>
            <a:off x="100291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7" name="Shape 1905"/>
          <p:cNvSpPr/>
          <p:nvPr/>
        </p:nvSpPr>
        <p:spPr>
          <a:xfrm>
            <a:off x="11711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8" name="Shape 1906"/>
          <p:cNvSpPr/>
          <p:nvPr/>
        </p:nvSpPr>
        <p:spPr>
          <a:xfrm>
            <a:off x="133941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9" name="Shape 1907"/>
          <p:cNvSpPr/>
          <p:nvPr/>
        </p:nvSpPr>
        <p:spPr>
          <a:xfrm>
            <a:off x="150766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0" name="Shape 1908"/>
          <p:cNvSpPr/>
          <p:nvPr/>
        </p:nvSpPr>
        <p:spPr>
          <a:xfrm>
            <a:off x="16759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1" name="Shape 1909"/>
          <p:cNvSpPr/>
          <p:nvPr/>
        </p:nvSpPr>
        <p:spPr>
          <a:xfrm>
            <a:off x="184416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2" name="Shape 1910"/>
          <p:cNvSpPr/>
          <p:nvPr/>
        </p:nvSpPr>
        <p:spPr>
          <a:xfrm>
            <a:off x="20124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3" name="Shape 1911"/>
          <p:cNvSpPr/>
          <p:nvPr/>
        </p:nvSpPr>
        <p:spPr>
          <a:xfrm>
            <a:off x="218066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4" name="Shape 1912"/>
          <p:cNvSpPr/>
          <p:nvPr/>
        </p:nvSpPr>
        <p:spPr>
          <a:xfrm>
            <a:off x="234891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5" name="Shape 1913"/>
          <p:cNvSpPr/>
          <p:nvPr/>
        </p:nvSpPr>
        <p:spPr>
          <a:xfrm>
            <a:off x="25171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6" name="Shape 1914"/>
          <p:cNvSpPr/>
          <p:nvPr/>
        </p:nvSpPr>
        <p:spPr>
          <a:xfrm>
            <a:off x="268541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7" name="Shape 1915"/>
          <p:cNvSpPr/>
          <p:nvPr/>
        </p:nvSpPr>
        <p:spPr>
          <a:xfrm>
            <a:off x="28536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8" name="Shape 1916"/>
          <p:cNvSpPr/>
          <p:nvPr/>
        </p:nvSpPr>
        <p:spPr>
          <a:xfrm>
            <a:off x="302190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9" name="Shape 1917"/>
          <p:cNvSpPr/>
          <p:nvPr/>
        </p:nvSpPr>
        <p:spPr>
          <a:xfrm>
            <a:off x="319015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0" name="Shape 1918"/>
          <p:cNvSpPr/>
          <p:nvPr/>
        </p:nvSpPr>
        <p:spPr>
          <a:xfrm>
            <a:off x="33584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1" name="Shape 1919"/>
          <p:cNvSpPr/>
          <p:nvPr/>
        </p:nvSpPr>
        <p:spPr>
          <a:xfrm>
            <a:off x="352665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2" name="Shape 1920"/>
          <p:cNvSpPr/>
          <p:nvPr/>
        </p:nvSpPr>
        <p:spPr>
          <a:xfrm>
            <a:off x="36949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3" name="Shape 1921"/>
          <p:cNvSpPr/>
          <p:nvPr/>
        </p:nvSpPr>
        <p:spPr>
          <a:xfrm>
            <a:off x="386315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4" name="Shape 1922"/>
          <p:cNvSpPr/>
          <p:nvPr/>
        </p:nvSpPr>
        <p:spPr>
          <a:xfrm>
            <a:off x="403140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5" name="Shape 1923"/>
          <p:cNvSpPr/>
          <p:nvPr/>
        </p:nvSpPr>
        <p:spPr>
          <a:xfrm>
            <a:off x="41996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6" name="Shape 1924"/>
          <p:cNvSpPr/>
          <p:nvPr/>
        </p:nvSpPr>
        <p:spPr>
          <a:xfrm>
            <a:off x="436790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7" name="Shape 1925"/>
          <p:cNvSpPr/>
          <p:nvPr/>
        </p:nvSpPr>
        <p:spPr>
          <a:xfrm>
            <a:off x="45361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8" name="Shape 1926"/>
          <p:cNvSpPr/>
          <p:nvPr/>
        </p:nvSpPr>
        <p:spPr>
          <a:xfrm>
            <a:off x="470440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9" name="Shape 1927"/>
          <p:cNvSpPr/>
          <p:nvPr/>
        </p:nvSpPr>
        <p:spPr>
          <a:xfrm>
            <a:off x="487265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0" name="Shape 1928"/>
          <p:cNvSpPr/>
          <p:nvPr/>
        </p:nvSpPr>
        <p:spPr>
          <a:xfrm>
            <a:off x="50409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1" name="Shape 1929"/>
          <p:cNvSpPr/>
          <p:nvPr/>
        </p:nvSpPr>
        <p:spPr>
          <a:xfrm>
            <a:off x="520915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2" name="Shape 1930"/>
          <p:cNvSpPr/>
          <p:nvPr/>
        </p:nvSpPr>
        <p:spPr>
          <a:xfrm>
            <a:off x="53774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3" name="Shape 1931"/>
          <p:cNvSpPr/>
          <p:nvPr/>
        </p:nvSpPr>
        <p:spPr>
          <a:xfrm>
            <a:off x="554565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4" name="Shape 1932"/>
          <p:cNvSpPr/>
          <p:nvPr/>
        </p:nvSpPr>
        <p:spPr>
          <a:xfrm>
            <a:off x="571390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5" name="Shape 1933"/>
          <p:cNvSpPr/>
          <p:nvPr/>
        </p:nvSpPr>
        <p:spPr>
          <a:xfrm>
            <a:off x="58821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6" name="Shape 1934"/>
          <p:cNvSpPr/>
          <p:nvPr/>
        </p:nvSpPr>
        <p:spPr>
          <a:xfrm>
            <a:off x="605040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7" name="Shape 1935"/>
          <p:cNvSpPr/>
          <p:nvPr/>
        </p:nvSpPr>
        <p:spPr>
          <a:xfrm>
            <a:off x="62186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8" name="Shape 1936"/>
          <p:cNvSpPr/>
          <p:nvPr/>
        </p:nvSpPr>
        <p:spPr>
          <a:xfrm>
            <a:off x="638690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9" name="Shape 1937"/>
          <p:cNvSpPr/>
          <p:nvPr/>
        </p:nvSpPr>
        <p:spPr>
          <a:xfrm>
            <a:off x="655515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0" name="Shape 1938"/>
          <p:cNvSpPr/>
          <p:nvPr/>
        </p:nvSpPr>
        <p:spPr>
          <a:xfrm>
            <a:off x="67234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1" name="Shape 1939"/>
          <p:cNvSpPr/>
          <p:nvPr/>
        </p:nvSpPr>
        <p:spPr>
          <a:xfrm>
            <a:off x="689165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2" name="Shape 1940"/>
          <p:cNvSpPr/>
          <p:nvPr/>
        </p:nvSpPr>
        <p:spPr>
          <a:xfrm>
            <a:off x="70599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3" name="Shape 1941"/>
          <p:cNvSpPr/>
          <p:nvPr/>
        </p:nvSpPr>
        <p:spPr>
          <a:xfrm>
            <a:off x="722814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4" name="Shape 1942"/>
          <p:cNvSpPr/>
          <p:nvPr/>
        </p:nvSpPr>
        <p:spPr>
          <a:xfrm>
            <a:off x="739639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5" name="Shape 1943"/>
          <p:cNvSpPr/>
          <p:nvPr/>
        </p:nvSpPr>
        <p:spPr>
          <a:xfrm>
            <a:off x="75646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6" name="Shape 1944"/>
          <p:cNvSpPr/>
          <p:nvPr/>
        </p:nvSpPr>
        <p:spPr>
          <a:xfrm>
            <a:off x="773289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7" name="Shape 1945"/>
          <p:cNvSpPr/>
          <p:nvPr/>
        </p:nvSpPr>
        <p:spPr>
          <a:xfrm>
            <a:off x="79011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8" name="Shape 1946"/>
          <p:cNvSpPr/>
          <p:nvPr/>
        </p:nvSpPr>
        <p:spPr>
          <a:xfrm>
            <a:off x="806939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9" name="Shape 1947"/>
          <p:cNvSpPr/>
          <p:nvPr/>
        </p:nvSpPr>
        <p:spPr>
          <a:xfrm>
            <a:off x="823764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0" name="Shape 1948"/>
          <p:cNvSpPr/>
          <p:nvPr/>
        </p:nvSpPr>
        <p:spPr>
          <a:xfrm>
            <a:off x="84058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1" name="Shape 1949"/>
          <p:cNvSpPr/>
          <p:nvPr/>
        </p:nvSpPr>
        <p:spPr>
          <a:xfrm>
            <a:off x="857414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2" name="Shape 1950"/>
          <p:cNvSpPr/>
          <p:nvPr/>
        </p:nvSpPr>
        <p:spPr>
          <a:xfrm>
            <a:off x="87423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3" name="Shape 1951"/>
          <p:cNvSpPr/>
          <p:nvPr/>
        </p:nvSpPr>
        <p:spPr>
          <a:xfrm>
            <a:off x="891064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4" name="Shape 1952"/>
          <p:cNvSpPr/>
          <p:nvPr/>
        </p:nvSpPr>
        <p:spPr>
          <a:xfrm>
            <a:off x="907889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5" name="Shape 1953"/>
          <p:cNvSpPr/>
          <p:nvPr/>
        </p:nvSpPr>
        <p:spPr>
          <a:xfrm>
            <a:off x="92471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6" name="Shape 1954"/>
          <p:cNvSpPr/>
          <p:nvPr/>
        </p:nvSpPr>
        <p:spPr>
          <a:xfrm>
            <a:off x="941539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7" name="Shape 1955"/>
          <p:cNvSpPr/>
          <p:nvPr/>
        </p:nvSpPr>
        <p:spPr>
          <a:xfrm>
            <a:off x="95836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8" name="Shape 1956"/>
          <p:cNvSpPr/>
          <p:nvPr/>
        </p:nvSpPr>
        <p:spPr>
          <a:xfrm>
            <a:off x="975189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9" name="Shape 1957"/>
          <p:cNvSpPr/>
          <p:nvPr/>
        </p:nvSpPr>
        <p:spPr>
          <a:xfrm>
            <a:off x="992014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0" name="Shape 1958"/>
          <p:cNvSpPr/>
          <p:nvPr/>
        </p:nvSpPr>
        <p:spPr>
          <a:xfrm>
            <a:off x="100883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1" name="Shape 1959"/>
          <p:cNvSpPr/>
          <p:nvPr/>
        </p:nvSpPr>
        <p:spPr>
          <a:xfrm>
            <a:off x="1025664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2" name="Shape 1960"/>
          <p:cNvSpPr/>
          <p:nvPr/>
        </p:nvSpPr>
        <p:spPr>
          <a:xfrm>
            <a:off x="104248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3" name="Shape 1961"/>
          <p:cNvSpPr/>
          <p:nvPr/>
        </p:nvSpPr>
        <p:spPr>
          <a:xfrm>
            <a:off x="1059314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4" name="Shape 1962"/>
          <p:cNvSpPr/>
          <p:nvPr/>
        </p:nvSpPr>
        <p:spPr>
          <a:xfrm>
            <a:off x="1076139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5" name="Shape 1963"/>
          <p:cNvSpPr/>
          <p:nvPr/>
        </p:nvSpPr>
        <p:spPr>
          <a:xfrm>
            <a:off x="109296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6" name="Shape 1964"/>
          <p:cNvSpPr/>
          <p:nvPr/>
        </p:nvSpPr>
        <p:spPr>
          <a:xfrm>
            <a:off x="1109789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7" name="Shape 1965"/>
          <p:cNvSpPr/>
          <p:nvPr/>
        </p:nvSpPr>
        <p:spPr>
          <a:xfrm>
            <a:off x="112661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8" name="Shape 1966"/>
          <p:cNvSpPr/>
          <p:nvPr/>
        </p:nvSpPr>
        <p:spPr>
          <a:xfrm>
            <a:off x="1143438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9" name="Shape 1967"/>
          <p:cNvSpPr/>
          <p:nvPr/>
        </p:nvSpPr>
        <p:spPr>
          <a:xfrm>
            <a:off x="1160263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0" name="Shape 1968"/>
          <p:cNvSpPr/>
          <p:nvPr/>
        </p:nvSpPr>
        <p:spPr>
          <a:xfrm>
            <a:off x="117708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1" name="Shape 1969"/>
          <p:cNvSpPr/>
          <p:nvPr/>
        </p:nvSpPr>
        <p:spPr>
          <a:xfrm>
            <a:off x="1193913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2" name="Shape 1970"/>
          <p:cNvSpPr/>
          <p:nvPr/>
        </p:nvSpPr>
        <p:spPr>
          <a:xfrm>
            <a:off x="121073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3" name="Shape 1971"/>
          <p:cNvSpPr/>
          <p:nvPr/>
        </p:nvSpPr>
        <p:spPr>
          <a:xfrm>
            <a:off x="-658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4" name="Shape 1972"/>
          <p:cNvSpPr/>
          <p:nvPr/>
        </p:nvSpPr>
        <p:spPr>
          <a:xfrm>
            <a:off x="16166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5" name="Shape 1973"/>
          <p:cNvSpPr/>
          <p:nvPr/>
        </p:nvSpPr>
        <p:spPr>
          <a:xfrm>
            <a:off x="32991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6" name="Shape 1974"/>
          <p:cNvSpPr/>
          <p:nvPr/>
        </p:nvSpPr>
        <p:spPr>
          <a:xfrm>
            <a:off x="49816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7" name="Shape 1975"/>
          <p:cNvSpPr/>
          <p:nvPr/>
        </p:nvSpPr>
        <p:spPr>
          <a:xfrm>
            <a:off x="66641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8" name="Shape 1976"/>
          <p:cNvSpPr/>
          <p:nvPr/>
        </p:nvSpPr>
        <p:spPr>
          <a:xfrm>
            <a:off x="8346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9" name="Shape 1977"/>
          <p:cNvSpPr/>
          <p:nvPr/>
        </p:nvSpPr>
        <p:spPr>
          <a:xfrm>
            <a:off x="100291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0" name="Shape 1978"/>
          <p:cNvSpPr/>
          <p:nvPr/>
        </p:nvSpPr>
        <p:spPr>
          <a:xfrm>
            <a:off x="11711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1" name="Shape 1979"/>
          <p:cNvSpPr/>
          <p:nvPr/>
        </p:nvSpPr>
        <p:spPr>
          <a:xfrm>
            <a:off x="133941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2" name="Shape 1980"/>
          <p:cNvSpPr/>
          <p:nvPr/>
        </p:nvSpPr>
        <p:spPr>
          <a:xfrm>
            <a:off x="150766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3" name="Shape 1981"/>
          <p:cNvSpPr/>
          <p:nvPr/>
        </p:nvSpPr>
        <p:spPr>
          <a:xfrm>
            <a:off x="16759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4" name="Shape 1982"/>
          <p:cNvSpPr/>
          <p:nvPr/>
        </p:nvSpPr>
        <p:spPr>
          <a:xfrm>
            <a:off x="184416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5" name="Shape 1983"/>
          <p:cNvSpPr/>
          <p:nvPr/>
        </p:nvSpPr>
        <p:spPr>
          <a:xfrm>
            <a:off x="20124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6" name="Shape 1984"/>
          <p:cNvSpPr/>
          <p:nvPr/>
        </p:nvSpPr>
        <p:spPr>
          <a:xfrm>
            <a:off x="218066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7" name="Shape 1985"/>
          <p:cNvSpPr/>
          <p:nvPr/>
        </p:nvSpPr>
        <p:spPr>
          <a:xfrm>
            <a:off x="234891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8" name="Shape 1986"/>
          <p:cNvSpPr/>
          <p:nvPr/>
        </p:nvSpPr>
        <p:spPr>
          <a:xfrm>
            <a:off x="25171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9" name="Shape 1987"/>
          <p:cNvSpPr/>
          <p:nvPr/>
        </p:nvSpPr>
        <p:spPr>
          <a:xfrm>
            <a:off x="268541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0" name="Shape 1988"/>
          <p:cNvSpPr/>
          <p:nvPr/>
        </p:nvSpPr>
        <p:spPr>
          <a:xfrm>
            <a:off x="28536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1" name="Shape 1989"/>
          <p:cNvSpPr/>
          <p:nvPr/>
        </p:nvSpPr>
        <p:spPr>
          <a:xfrm>
            <a:off x="302190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2" name="Shape 1990"/>
          <p:cNvSpPr/>
          <p:nvPr/>
        </p:nvSpPr>
        <p:spPr>
          <a:xfrm>
            <a:off x="319015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3" name="Shape 1991"/>
          <p:cNvSpPr/>
          <p:nvPr/>
        </p:nvSpPr>
        <p:spPr>
          <a:xfrm>
            <a:off x="33584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4" name="Shape 1992"/>
          <p:cNvSpPr/>
          <p:nvPr/>
        </p:nvSpPr>
        <p:spPr>
          <a:xfrm>
            <a:off x="352665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5" name="Shape 1993"/>
          <p:cNvSpPr/>
          <p:nvPr/>
        </p:nvSpPr>
        <p:spPr>
          <a:xfrm>
            <a:off x="36949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6" name="Shape 1994"/>
          <p:cNvSpPr/>
          <p:nvPr/>
        </p:nvSpPr>
        <p:spPr>
          <a:xfrm>
            <a:off x="386315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7" name="Shape 1995"/>
          <p:cNvSpPr/>
          <p:nvPr/>
        </p:nvSpPr>
        <p:spPr>
          <a:xfrm>
            <a:off x="403140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8" name="Shape 1996"/>
          <p:cNvSpPr/>
          <p:nvPr/>
        </p:nvSpPr>
        <p:spPr>
          <a:xfrm>
            <a:off x="41996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9" name="Shape 1997"/>
          <p:cNvSpPr/>
          <p:nvPr/>
        </p:nvSpPr>
        <p:spPr>
          <a:xfrm>
            <a:off x="436790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0" name="Shape 1998"/>
          <p:cNvSpPr/>
          <p:nvPr/>
        </p:nvSpPr>
        <p:spPr>
          <a:xfrm>
            <a:off x="45361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1" name="Shape 1999"/>
          <p:cNvSpPr/>
          <p:nvPr/>
        </p:nvSpPr>
        <p:spPr>
          <a:xfrm>
            <a:off x="470440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2" name="Shape 2000"/>
          <p:cNvSpPr/>
          <p:nvPr/>
        </p:nvSpPr>
        <p:spPr>
          <a:xfrm>
            <a:off x="487265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3" name="Shape 2001"/>
          <p:cNvSpPr/>
          <p:nvPr/>
        </p:nvSpPr>
        <p:spPr>
          <a:xfrm>
            <a:off x="50409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4" name="Shape 2002"/>
          <p:cNvSpPr/>
          <p:nvPr/>
        </p:nvSpPr>
        <p:spPr>
          <a:xfrm>
            <a:off x="520915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5" name="Shape 2003"/>
          <p:cNvSpPr/>
          <p:nvPr/>
        </p:nvSpPr>
        <p:spPr>
          <a:xfrm>
            <a:off x="53774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6" name="Shape 2004"/>
          <p:cNvSpPr/>
          <p:nvPr/>
        </p:nvSpPr>
        <p:spPr>
          <a:xfrm>
            <a:off x="554565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7" name="Shape 2005"/>
          <p:cNvSpPr/>
          <p:nvPr/>
        </p:nvSpPr>
        <p:spPr>
          <a:xfrm>
            <a:off x="571390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8" name="Shape 2006"/>
          <p:cNvSpPr/>
          <p:nvPr/>
        </p:nvSpPr>
        <p:spPr>
          <a:xfrm>
            <a:off x="58821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9" name="Shape 2007"/>
          <p:cNvSpPr/>
          <p:nvPr/>
        </p:nvSpPr>
        <p:spPr>
          <a:xfrm>
            <a:off x="605040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0" name="Shape 2008"/>
          <p:cNvSpPr/>
          <p:nvPr/>
        </p:nvSpPr>
        <p:spPr>
          <a:xfrm>
            <a:off x="62186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1" name="Shape 2009"/>
          <p:cNvSpPr/>
          <p:nvPr/>
        </p:nvSpPr>
        <p:spPr>
          <a:xfrm>
            <a:off x="638690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2" name="Shape 2010"/>
          <p:cNvSpPr/>
          <p:nvPr/>
        </p:nvSpPr>
        <p:spPr>
          <a:xfrm>
            <a:off x="655515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3" name="Shape 2011"/>
          <p:cNvSpPr/>
          <p:nvPr/>
        </p:nvSpPr>
        <p:spPr>
          <a:xfrm>
            <a:off x="67234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4" name="Shape 2012"/>
          <p:cNvSpPr/>
          <p:nvPr/>
        </p:nvSpPr>
        <p:spPr>
          <a:xfrm>
            <a:off x="689165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5" name="Shape 2013"/>
          <p:cNvSpPr/>
          <p:nvPr/>
        </p:nvSpPr>
        <p:spPr>
          <a:xfrm>
            <a:off x="70599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6" name="Shape 2014"/>
          <p:cNvSpPr/>
          <p:nvPr/>
        </p:nvSpPr>
        <p:spPr>
          <a:xfrm>
            <a:off x="722814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7" name="Shape 2015"/>
          <p:cNvSpPr/>
          <p:nvPr/>
        </p:nvSpPr>
        <p:spPr>
          <a:xfrm>
            <a:off x="739639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8" name="Shape 2016"/>
          <p:cNvSpPr/>
          <p:nvPr/>
        </p:nvSpPr>
        <p:spPr>
          <a:xfrm>
            <a:off x="75646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9" name="Shape 2017"/>
          <p:cNvSpPr/>
          <p:nvPr/>
        </p:nvSpPr>
        <p:spPr>
          <a:xfrm>
            <a:off x="773289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0" name="Shape 2018"/>
          <p:cNvSpPr/>
          <p:nvPr/>
        </p:nvSpPr>
        <p:spPr>
          <a:xfrm>
            <a:off x="79011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1" name="Shape 2019"/>
          <p:cNvSpPr/>
          <p:nvPr/>
        </p:nvSpPr>
        <p:spPr>
          <a:xfrm>
            <a:off x="806939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2" name="Shape 2020"/>
          <p:cNvSpPr/>
          <p:nvPr/>
        </p:nvSpPr>
        <p:spPr>
          <a:xfrm>
            <a:off x="823764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3" name="Shape 2021"/>
          <p:cNvSpPr/>
          <p:nvPr/>
        </p:nvSpPr>
        <p:spPr>
          <a:xfrm>
            <a:off x="84058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4" name="Shape 2022"/>
          <p:cNvSpPr/>
          <p:nvPr/>
        </p:nvSpPr>
        <p:spPr>
          <a:xfrm>
            <a:off x="857414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5" name="Shape 2023"/>
          <p:cNvSpPr/>
          <p:nvPr/>
        </p:nvSpPr>
        <p:spPr>
          <a:xfrm>
            <a:off x="87423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6" name="Shape 2024"/>
          <p:cNvSpPr/>
          <p:nvPr/>
        </p:nvSpPr>
        <p:spPr>
          <a:xfrm>
            <a:off x="891064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7" name="Shape 2025"/>
          <p:cNvSpPr/>
          <p:nvPr/>
        </p:nvSpPr>
        <p:spPr>
          <a:xfrm>
            <a:off x="907889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8" name="Shape 2026"/>
          <p:cNvSpPr/>
          <p:nvPr/>
        </p:nvSpPr>
        <p:spPr>
          <a:xfrm>
            <a:off x="92471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9" name="Shape 2027"/>
          <p:cNvSpPr/>
          <p:nvPr/>
        </p:nvSpPr>
        <p:spPr>
          <a:xfrm>
            <a:off x="941539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0" name="Shape 2028"/>
          <p:cNvSpPr/>
          <p:nvPr/>
        </p:nvSpPr>
        <p:spPr>
          <a:xfrm>
            <a:off x="95836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1" name="Shape 2029"/>
          <p:cNvSpPr/>
          <p:nvPr/>
        </p:nvSpPr>
        <p:spPr>
          <a:xfrm>
            <a:off x="975189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2" name="Shape 2030"/>
          <p:cNvSpPr/>
          <p:nvPr/>
        </p:nvSpPr>
        <p:spPr>
          <a:xfrm>
            <a:off x="992014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3" name="Shape 2031"/>
          <p:cNvSpPr/>
          <p:nvPr/>
        </p:nvSpPr>
        <p:spPr>
          <a:xfrm>
            <a:off x="100883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4" name="Shape 2032"/>
          <p:cNvSpPr/>
          <p:nvPr/>
        </p:nvSpPr>
        <p:spPr>
          <a:xfrm>
            <a:off x="1025664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5" name="Shape 2033"/>
          <p:cNvSpPr/>
          <p:nvPr/>
        </p:nvSpPr>
        <p:spPr>
          <a:xfrm>
            <a:off x="104248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6" name="Shape 2034"/>
          <p:cNvSpPr/>
          <p:nvPr/>
        </p:nvSpPr>
        <p:spPr>
          <a:xfrm>
            <a:off x="1059314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7" name="Shape 2035"/>
          <p:cNvSpPr/>
          <p:nvPr/>
        </p:nvSpPr>
        <p:spPr>
          <a:xfrm>
            <a:off x="1076139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8" name="Shape 2036"/>
          <p:cNvSpPr/>
          <p:nvPr/>
        </p:nvSpPr>
        <p:spPr>
          <a:xfrm>
            <a:off x="109296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9" name="Shape 2037"/>
          <p:cNvSpPr/>
          <p:nvPr/>
        </p:nvSpPr>
        <p:spPr>
          <a:xfrm>
            <a:off x="1109789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0" name="Shape 2038"/>
          <p:cNvSpPr/>
          <p:nvPr/>
        </p:nvSpPr>
        <p:spPr>
          <a:xfrm>
            <a:off x="112661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1" name="Shape 2039"/>
          <p:cNvSpPr/>
          <p:nvPr/>
        </p:nvSpPr>
        <p:spPr>
          <a:xfrm>
            <a:off x="1143438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2" name="Shape 2040"/>
          <p:cNvSpPr/>
          <p:nvPr/>
        </p:nvSpPr>
        <p:spPr>
          <a:xfrm>
            <a:off x="1160263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3" name="Shape 2041"/>
          <p:cNvSpPr/>
          <p:nvPr/>
        </p:nvSpPr>
        <p:spPr>
          <a:xfrm>
            <a:off x="117708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4" name="Shape 2042"/>
          <p:cNvSpPr/>
          <p:nvPr/>
        </p:nvSpPr>
        <p:spPr>
          <a:xfrm>
            <a:off x="1193913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5" name="Shape 2043"/>
          <p:cNvSpPr/>
          <p:nvPr/>
        </p:nvSpPr>
        <p:spPr>
          <a:xfrm>
            <a:off x="121073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6" name="Shape 2044"/>
          <p:cNvSpPr/>
          <p:nvPr/>
        </p:nvSpPr>
        <p:spPr>
          <a:xfrm>
            <a:off x="-658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7" name="Shape 2045"/>
          <p:cNvSpPr/>
          <p:nvPr/>
        </p:nvSpPr>
        <p:spPr>
          <a:xfrm>
            <a:off x="16166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8" name="Shape 2046"/>
          <p:cNvSpPr/>
          <p:nvPr/>
        </p:nvSpPr>
        <p:spPr>
          <a:xfrm>
            <a:off x="32991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9" name="Shape 2047"/>
          <p:cNvSpPr/>
          <p:nvPr/>
        </p:nvSpPr>
        <p:spPr>
          <a:xfrm>
            <a:off x="49816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0" name="Shape 2048"/>
          <p:cNvSpPr/>
          <p:nvPr/>
        </p:nvSpPr>
        <p:spPr>
          <a:xfrm>
            <a:off x="66641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1" name="Shape 2049"/>
          <p:cNvSpPr/>
          <p:nvPr/>
        </p:nvSpPr>
        <p:spPr>
          <a:xfrm>
            <a:off x="8346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2" name="Shape 2050"/>
          <p:cNvSpPr/>
          <p:nvPr/>
        </p:nvSpPr>
        <p:spPr>
          <a:xfrm>
            <a:off x="100291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3" name="Shape 2051"/>
          <p:cNvSpPr/>
          <p:nvPr/>
        </p:nvSpPr>
        <p:spPr>
          <a:xfrm>
            <a:off x="11711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4" name="Shape 2052"/>
          <p:cNvSpPr/>
          <p:nvPr/>
        </p:nvSpPr>
        <p:spPr>
          <a:xfrm>
            <a:off x="133941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5" name="Shape 2053"/>
          <p:cNvSpPr/>
          <p:nvPr/>
        </p:nvSpPr>
        <p:spPr>
          <a:xfrm>
            <a:off x="150766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6" name="Shape 2054"/>
          <p:cNvSpPr/>
          <p:nvPr/>
        </p:nvSpPr>
        <p:spPr>
          <a:xfrm>
            <a:off x="16759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7" name="Shape 2055"/>
          <p:cNvSpPr/>
          <p:nvPr/>
        </p:nvSpPr>
        <p:spPr>
          <a:xfrm>
            <a:off x="184416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8" name="Shape 2056"/>
          <p:cNvSpPr/>
          <p:nvPr/>
        </p:nvSpPr>
        <p:spPr>
          <a:xfrm>
            <a:off x="20124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9" name="Shape 2057"/>
          <p:cNvSpPr/>
          <p:nvPr/>
        </p:nvSpPr>
        <p:spPr>
          <a:xfrm>
            <a:off x="218066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0" name="Shape 2058"/>
          <p:cNvSpPr/>
          <p:nvPr/>
        </p:nvSpPr>
        <p:spPr>
          <a:xfrm>
            <a:off x="234891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1" name="Shape 2059"/>
          <p:cNvSpPr/>
          <p:nvPr/>
        </p:nvSpPr>
        <p:spPr>
          <a:xfrm>
            <a:off x="25171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2" name="Shape 2060"/>
          <p:cNvSpPr/>
          <p:nvPr/>
        </p:nvSpPr>
        <p:spPr>
          <a:xfrm>
            <a:off x="268541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3" name="Shape 2061"/>
          <p:cNvSpPr/>
          <p:nvPr/>
        </p:nvSpPr>
        <p:spPr>
          <a:xfrm>
            <a:off x="28536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4" name="Shape 2062"/>
          <p:cNvSpPr/>
          <p:nvPr/>
        </p:nvSpPr>
        <p:spPr>
          <a:xfrm>
            <a:off x="302190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5" name="Shape 2063"/>
          <p:cNvSpPr/>
          <p:nvPr/>
        </p:nvSpPr>
        <p:spPr>
          <a:xfrm>
            <a:off x="319015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6" name="Shape 2064"/>
          <p:cNvSpPr/>
          <p:nvPr/>
        </p:nvSpPr>
        <p:spPr>
          <a:xfrm>
            <a:off x="33584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7" name="Shape 2065"/>
          <p:cNvSpPr/>
          <p:nvPr/>
        </p:nvSpPr>
        <p:spPr>
          <a:xfrm>
            <a:off x="352665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8" name="Shape 2066"/>
          <p:cNvSpPr/>
          <p:nvPr/>
        </p:nvSpPr>
        <p:spPr>
          <a:xfrm>
            <a:off x="36949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9" name="Shape 2067"/>
          <p:cNvSpPr/>
          <p:nvPr/>
        </p:nvSpPr>
        <p:spPr>
          <a:xfrm>
            <a:off x="386315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0" name="Shape 2068"/>
          <p:cNvSpPr/>
          <p:nvPr/>
        </p:nvSpPr>
        <p:spPr>
          <a:xfrm>
            <a:off x="403140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1" name="Shape 2069"/>
          <p:cNvSpPr/>
          <p:nvPr/>
        </p:nvSpPr>
        <p:spPr>
          <a:xfrm>
            <a:off x="41996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2" name="Shape 2070"/>
          <p:cNvSpPr/>
          <p:nvPr/>
        </p:nvSpPr>
        <p:spPr>
          <a:xfrm>
            <a:off x="436790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3" name="Shape 2071"/>
          <p:cNvSpPr/>
          <p:nvPr/>
        </p:nvSpPr>
        <p:spPr>
          <a:xfrm>
            <a:off x="45361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4" name="Shape 2072"/>
          <p:cNvSpPr/>
          <p:nvPr/>
        </p:nvSpPr>
        <p:spPr>
          <a:xfrm>
            <a:off x="470440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5" name="Shape 2073"/>
          <p:cNvSpPr/>
          <p:nvPr/>
        </p:nvSpPr>
        <p:spPr>
          <a:xfrm>
            <a:off x="487265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6" name="Shape 2074"/>
          <p:cNvSpPr/>
          <p:nvPr/>
        </p:nvSpPr>
        <p:spPr>
          <a:xfrm>
            <a:off x="50409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7" name="Shape 2075"/>
          <p:cNvSpPr/>
          <p:nvPr/>
        </p:nvSpPr>
        <p:spPr>
          <a:xfrm>
            <a:off x="520915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8" name="Shape 2076"/>
          <p:cNvSpPr/>
          <p:nvPr/>
        </p:nvSpPr>
        <p:spPr>
          <a:xfrm>
            <a:off x="53774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9" name="Shape 2077"/>
          <p:cNvSpPr/>
          <p:nvPr/>
        </p:nvSpPr>
        <p:spPr>
          <a:xfrm>
            <a:off x="554565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0" name="Shape 2078"/>
          <p:cNvSpPr/>
          <p:nvPr/>
        </p:nvSpPr>
        <p:spPr>
          <a:xfrm>
            <a:off x="571390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1" name="Shape 2079"/>
          <p:cNvSpPr/>
          <p:nvPr/>
        </p:nvSpPr>
        <p:spPr>
          <a:xfrm>
            <a:off x="58821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2" name="Shape 2080"/>
          <p:cNvSpPr/>
          <p:nvPr/>
        </p:nvSpPr>
        <p:spPr>
          <a:xfrm>
            <a:off x="605040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3" name="Shape 2081"/>
          <p:cNvSpPr/>
          <p:nvPr/>
        </p:nvSpPr>
        <p:spPr>
          <a:xfrm>
            <a:off x="62186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4" name="Shape 2082"/>
          <p:cNvSpPr/>
          <p:nvPr/>
        </p:nvSpPr>
        <p:spPr>
          <a:xfrm>
            <a:off x="638690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5" name="Shape 2083"/>
          <p:cNvSpPr/>
          <p:nvPr/>
        </p:nvSpPr>
        <p:spPr>
          <a:xfrm>
            <a:off x="655515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6" name="Shape 2084"/>
          <p:cNvSpPr/>
          <p:nvPr/>
        </p:nvSpPr>
        <p:spPr>
          <a:xfrm>
            <a:off x="67234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7" name="Shape 2085"/>
          <p:cNvSpPr/>
          <p:nvPr/>
        </p:nvSpPr>
        <p:spPr>
          <a:xfrm>
            <a:off x="689165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8" name="Shape 2086"/>
          <p:cNvSpPr/>
          <p:nvPr/>
        </p:nvSpPr>
        <p:spPr>
          <a:xfrm>
            <a:off x="70599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9" name="Shape 2087"/>
          <p:cNvSpPr/>
          <p:nvPr/>
        </p:nvSpPr>
        <p:spPr>
          <a:xfrm>
            <a:off x="722814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0" name="Shape 2088"/>
          <p:cNvSpPr/>
          <p:nvPr/>
        </p:nvSpPr>
        <p:spPr>
          <a:xfrm>
            <a:off x="739639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1" name="Shape 2089"/>
          <p:cNvSpPr/>
          <p:nvPr/>
        </p:nvSpPr>
        <p:spPr>
          <a:xfrm>
            <a:off x="75646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2" name="Shape 2090"/>
          <p:cNvSpPr/>
          <p:nvPr/>
        </p:nvSpPr>
        <p:spPr>
          <a:xfrm>
            <a:off x="773289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3" name="Shape 2091"/>
          <p:cNvSpPr/>
          <p:nvPr/>
        </p:nvSpPr>
        <p:spPr>
          <a:xfrm>
            <a:off x="79011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4" name="Shape 2092"/>
          <p:cNvSpPr/>
          <p:nvPr/>
        </p:nvSpPr>
        <p:spPr>
          <a:xfrm>
            <a:off x="806939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5" name="Shape 2093"/>
          <p:cNvSpPr/>
          <p:nvPr/>
        </p:nvSpPr>
        <p:spPr>
          <a:xfrm>
            <a:off x="823764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6" name="Shape 2094"/>
          <p:cNvSpPr/>
          <p:nvPr/>
        </p:nvSpPr>
        <p:spPr>
          <a:xfrm>
            <a:off x="84058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7" name="Shape 2095"/>
          <p:cNvSpPr/>
          <p:nvPr/>
        </p:nvSpPr>
        <p:spPr>
          <a:xfrm>
            <a:off x="857414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8" name="Shape 2096"/>
          <p:cNvSpPr/>
          <p:nvPr/>
        </p:nvSpPr>
        <p:spPr>
          <a:xfrm>
            <a:off x="87423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9" name="Shape 2097"/>
          <p:cNvSpPr/>
          <p:nvPr/>
        </p:nvSpPr>
        <p:spPr>
          <a:xfrm>
            <a:off x="891064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0" name="Shape 2098"/>
          <p:cNvSpPr/>
          <p:nvPr/>
        </p:nvSpPr>
        <p:spPr>
          <a:xfrm>
            <a:off x="907889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1" name="Shape 2099"/>
          <p:cNvSpPr/>
          <p:nvPr/>
        </p:nvSpPr>
        <p:spPr>
          <a:xfrm>
            <a:off x="92471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2" name="Shape 2100"/>
          <p:cNvSpPr/>
          <p:nvPr/>
        </p:nvSpPr>
        <p:spPr>
          <a:xfrm>
            <a:off x="941539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3" name="Shape 2101"/>
          <p:cNvSpPr/>
          <p:nvPr/>
        </p:nvSpPr>
        <p:spPr>
          <a:xfrm>
            <a:off x="95836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4" name="Shape 2102"/>
          <p:cNvSpPr/>
          <p:nvPr/>
        </p:nvSpPr>
        <p:spPr>
          <a:xfrm>
            <a:off x="975189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5" name="Shape 2103"/>
          <p:cNvSpPr/>
          <p:nvPr/>
        </p:nvSpPr>
        <p:spPr>
          <a:xfrm>
            <a:off x="992014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6" name="Shape 2104"/>
          <p:cNvSpPr/>
          <p:nvPr/>
        </p:nvSpPr>
        <p:spPr>
          <a:xfrm>
            <a:off x="100883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7" name="Shape 2105"/>
          <p:cNvSpPr/>
          <p:nvPr/>
        </p:nvSpPr>
        <p:spPr>
          <a:xfrm>
            <a:off x="1025664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8" name="Shape 2106"/>
          <p:cNvSpPr/>
          <p:nvPr/>
        </p:nvSpPr>
        <p:spPr>
          <a:xfrm>
            <a:off x="104248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9" name="Shape 2107"/>
          <p:cNvSpPr/>
          <p:nvPr/>
        </p:nvSpPr>
        <p:spPr>
          <a:xfrm>
            <a:off x="1059314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0" name="Shape 2108"/>
          <p:cNvSpPr/>
          <p:nvPr/>
        </p:nvSpPr>
        <p:spPr>
          <a:xfrm>
            <a:off x="1076139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1" name="Shape 2109"/>
          <p:cNvSpPr/>
          <p:nvPr/>
        </p:nvSpPr>
        <p:spPr>
          <a:xfrm>
            <a:off x="109296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2" name="Shape 2110"/>
          <p:cNvSpPr/>
          <p:nvPr/>
        </p:nvSpPr>
        <p:spPr>
          <a:xfrm>
            <a:off x="1109789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3" name="Shape 2111"/>
          <p:cNvSpPr/>
          <p:nvPr/>
        </p:nvSpPr>
        <p:spPr>
          <a:xfrm>
            <a:off x="112661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4" name="Shape 2112"/>
          <p:cNvSpPr/>
          <p:nvPr/>
        </p:nvSpPr>
        <p:spPr>
          <a:xfrm>
            <a:off x="1143438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5" name="Shape 2113"/>
          <p:cNvSpPr/>
          <p:nvPr/>
        </p:nvSpPr>
        <p:spPr>
          <a:xfrm>
            <a:off x="1160263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6" name="Shape 2114"/>
          <p:cNvSpPr/>
          <p:nvPr/>
        </p:nvSpPr>
        <p:spPr>
          <a:xfrm>
            <a:off x="117708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7" name="Shape 2115"/>
          <p:cNvSpPr/>
          <p:nvPr/>
        </p:nvSpPr>
        <p:spPr>
          <a:xfrm>
            <a:off x="1193913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8" name="Shape 2116"/>
          <p:cNvSpPr/>
          <p:nvPr/>
        </p:nvSpPr>
        <p:spPr>
          <a:xfrm>
            <a:off x="121073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9" name="Shape 2117"/>
          <p:cNvSpPr/>
          <p:nvPr/>
        </p:nvSpPr>
        <p:spPr>
          <a:xfrm>
            <a:off x="-658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0" name="Shape 2118"/>
          <p:cNvSpPr/>
          <p:nvPr/>
        </p:nvSpPr>
        <p:spPr>
          <a:xfrm>
            <a:off x="16166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1" name="Shape 2119"/>
          <p:cNvSpPr/>
          <p:nvPr/>
        </p:nvSpPr>
        <p:spPr>
          <a:xfrm>
            <a:off x="32991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2" name="Shape 2120"/>
          <p:cNvSpPr/>
          <p:nvPr/>
        </p:nvSpPr>
        <p:spPr>
          <a:xfrm>
            <a:off x="49816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3" name="Shape 2121"/>
          <p:cNvSpPr/>
          <p:nvPr/>
        </p:nvSpPr>
        <p:spPr>
          <a:xfrm>
            <a:off x="66641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4" name="Shape 2122"/>
          <p:cNvSpPr/>
          <p:nvPr/>
        </p:nvSpPr>
        <p:spPr>
          <a:xfrm>
            <a:off x="8346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5" name="Shape 2123"/>
          <p:cNvSpPr/>
          <p:nvPr/>
        </p:nvSpPr>
        <p:spPr>
          <a:xfrm>
            <a:off x="100291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6" name="Shape 2124"/>
          <p:cNvSpPr/>
          <p:nvPr/>
        </p:nvSpPr>
        <p:spPr>
          <a:xfrm>
            <a:off x="11711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7" name="Shape 2125"/>
          <p:cNvSpPr/>
          <p:nvPr/>
        </p:nvSpPr>
        <p:spPr>
          <a:xfrm>
            <a:off x="133941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8" name="Shape 2126"/>
          <p:cNvSpPr/>
          <p:nvPr/>
        </p:nvSpPr>
        <p:spPr>
          <a:xfrm>
            <a:off x="150766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9" name="Shape 2127"/>
          <p:cNvSpPr/>
          <p:nvPr/>
        </p:nvSpPr>
        <p:spPr>
          <a:xfrm>
            <a:off x="16759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0" name="Shape 2128"/>
          <p:cNvSpPr/>
          <p:nvPr/>
        </p:nvSpPr>
        <p:spPr>
          <a:xfrm>
            <a:off x="184416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1" name="Shape 2129"/>
          <p:cNvSpPr/>
          <p:nvPr/>
        </p:nvSpPr>
        <p:spPr>
          <a:xfrm>
            <a:off x="20124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2" name="Shape 2130"/>
          <p:cNvSpPr/>
          <p:nvPr/>
        </p:nvSpPr>
        <p:spPr>
          <a:xfrm>
            <a:off x="218066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3" name="Shape 2131"/>
          <p:cNvSpPr/>
          <p:nvPr/>
        </p:nvSpPr>
        <p:spPr>
          <a:xfrm>
            <a:off x="234891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4" name="Shape 2132"/>
          <p:cNvSpPr/>
          <p:nvPr/>
        </p:nvSpPr>
        <p:spPr>
          <a:xfrm>
            <a:off x="25171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5" name="Shape 2133"/>
          <p:cNvSpPr/>
          <p:nvPr/>
        </p:nvSpPr>
        <p:spPr>
          <a:xfrm>
            <a:off x="268541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6" name="Shape 2134"/>
          <p:cNvSpPr/>
          <p:nvPr/>
        </p:nvSpPr>
        <p:spPr>
          <a:xfrm>
            <a:off x="28536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7" name="Shape 2135"/>
          <p:cNvSpPr/>
          <p:nvPr/>
        </p:nvSpPr>
        <p:spPr>
          <a:xfrm>
            <a:off x="302190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8" name="Shape 2136"/>
          <p:cNvSpPr/>
          <p:nvPr/>
        </p:nvSpPr>
        <p:spPr>
          <a:xfrm>
            <a:off x="319015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9" name="Shape 2137"/>
          <p:cNvSpPr/>
          <p:nvPr/>
        </p:nvSpPr>
        <p:spPr>
          <a:xfrm>
            <a:off x="33584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0" name="Shape 2138"/>
          <p:cNvSpPr/>
          <p:nvPr/>
        </p:nvSpPr>
        <p:spPr>
          <a:xfrm>
            <a:off x="352665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1" name="Shape 2139"/>
          <p:cNvSpPr/>
          <p:nvPr/>
        </p:nvSpPr>
        <p:spPr>
          <a:xfrm>
            <a:off x="36949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2" name="Shape 2140"/>
          <p:cNvSpPr/>
          <p:nvPr/>
        </p:nvSpPr>
        <p:spPr>
          <a:xfrm>
            <a:off x="386315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3" name="Shape 2141"/>
          <p:cNvSpPr/>
          <p:nvPr/>
        </p:nvSpPr>
        <p:spPr>
          <a:xfrm>
            <a:off x="403140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4" name="Shape 2142"/>
          <p:cNvSpPr/>
          <p:nvPr/>
        </p:nvSpPr>
        <p:spPr>
          <a:xfrm>
            <a:off x="41996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5" name="Shape 2143"/>
          <p:cNvSpPr/>
          <p:nvPr/>
        </p:nvSpPr>
        <p:spPr>
          <a:xfrm>
            <a:off x="436790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6" name="Shape 2144"/>
          <p:cNvSpPr/>
          <p:nvPr/>
        </p:nvSpPr>
        <p:spPr>
          <a:xfrm>
            <a:off x="45361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7" name="Shape 2145"/>
          <p:cNvSpPr/>
          <p:nvPr/>
        </p:nvSpPr>
        <p:spPr>
          <a:xfrm>
            <a:off x="470440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8" name="Shape 2146"/>
          <p:cNvSpPr/>
          <p:nvPr/>
        </p:nvSpPr>
        <p:spPr>
          <a:xfrm>
            <a:off x="487265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9" name="Shape 2147"/>
          <p:cNvSpPr/>
          <p:nvPr/>
        </p:nvSpPr>
        <p:spPr>
          <a:xfrm>
            <a:off x="50409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0" name="Shape 2148"/>
          <p:cNvSpPr/>
          <p:nvPr/>
        </p:nvSpPr>
        <p:spPr>
          <a:xfrm>
            <a:off x="520915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1" name="Shape 2149"/>
          <p:cNvSpPr/>
          <p:nvPr/>
        </p:nvSpPr>
        <p:spPr>
          <a:xfrm>
            <a:off x="53774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2" name="Shape 2150"/>
          <p:cNvSpPr/>
          <p:nvPr/>
        </p:nvSpPr>
        <p:spPr>
          <a:xfrm>
            <a:off x="554565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3" name="Shape 2151"/>
          <p:cNvSpPr/>
          <p:nvPr/>
        </p:nvSpPr>
        <p:spPr>
          <a:xfrm>
            <a:off x="571390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4" name="Shape 2152"/>
          <p:cNvSpPr/>
          <p:nvPr/>
        </p:nvSpPr>
        <p:spPr>
          <a:xfrm>
            <a:off x="58821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5" name="Shape 2153"/>
          <p:cNvSpPr/>
          <p:nvPr/>
        </p:nvSpPr>
        <p:spPr>
          <a:xfrm>
            <a:off x="605040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6" name="Shape 2154"/>
          <p:cNvSpPr/>
          <p:nvPr/>
        </p:nvSpPr>
        <p:spPr>
          <a:xfrm>
            <a:off x="62186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7" name="Shape 2155"/>
          <p:cNvSpPr/>
          <p:nvPr/>
        </p:nvSpPr>
        <p:spPr>
          <a:xfrm>
            <a:off x="638690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8" name="Shape 2156"/>
          <p:cNvSpPr/>
          <p:nvPr/>
        </p:nvSpPr>
        <p:spPr>
          <a:xfrm>
            <a:off x="655515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9" name="Shape 2157"/>
          <p:cNvSpPr/>
          <p:nvPr/>
        </p:nvSpPr>
        <p:spPr>
          <a:xfrm>
            <a:off x="67234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0" name="Shape 2158"/>
          <p:cNvSpPr/>
          <p:nvPr/>
        </p:nvSpPr>
        <p:spPr>
          <a:xfrm>
            <a:off x="689165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1" name="Shape 2159"/>
          <p:cNvSpPr/>
          <p:nvPr/>
        </p:nvSpPr>
        <p:spPr>
          <a:xfrm>
            <a:off x="70599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2" name="Shape 2160"/>
          <p:cNvSpPr/>
          <p:nvPr/>
        </p:nvSpPr>
        <p:spPr>
          <a:xfrm>
            <a:off x="722814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3" name="Shape 2161"/>
          <p:cNvSpPr/>
          <p:nvPr/>
        </p:nvSpPr>
        <p:spPr>
          <a:xfrm>
            <a:off x="739639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4" name="Shape 2162"/>
          <p:cNvSpPr/>
          <p:nvPr/>
        </p:nvSpPr>
        <p:spPr>
          <a:xfrm>
            <a:off x="75646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5" name="Shape 2163"/>
          <p:cNvSpPr/>
          <p:nvPr/>
        </p:nvSpPr>
        <p:spPr>
          <a:xfrm>
            <a:off x="773289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6" name="Shape 2164"/>
          <p:cNvSpPr/>
          <p:nvPr/>
        </p:nvSpPr>
        <p:spPr>
          <a:xfrm>
            <a:off x="79011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7" name="Shape 2165"/>
          <p:cNvSpPr/>
          <p:nvPr/>
        </p:nvSpPr>
        <p:spPr>
          <a:xfrm>
            <a:off x="806939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8" name="Shape 2166"/>
          <p:cNvSpPr/>
          <p:nvPr/>
        </p:nvSpPr>
        <p:spPr>
          <a:xfrm>
            <a:off x="823764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9" name="Shape 2167"/>
          <p:cNvSpPr/>
          <p:nvPr/>
        </p:nvSpPr>
        <p:spPr>
          <a:xfrm>
            <a:off x="84058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0" name="Shape 2168"/>
          <p:cNvSpPr/>
          <p:nvPr/>
        </p:nvSpPr>
        <p:spPr>
          <a:xfrm>
            <a:off x="857414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1" name="Shape 2169"/>
          <p:cNvSpPr/>
          <p:nvPr/>
        </p:nvSpPr>
        <p:spPr>
          <a:xfrm>
            <a:off x="87423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2" name="Shape 2170"/>
          <p:cNvSpPr/>
          <p:nvPr/>
        </p:nvSpPr>
        <p:spPr>
          <a:xfrm>
            <a:off x="891064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3" name="Shape 2171"/>
          <p:cNvSpPr/>
          <p:nvPr/>
        </p:nvSpPr>
        <p:spPr>
          <a:xfrm>
            <a:off x="907889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4" name="Shape 2172"/>
          <p:cNvSpPr/>
          <p:nvPr/>
        </p:nvSpPr>
        <p:spPr>
          <a:xfrm>
            <a:off x="92471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5" name="Shape 2173"/>
          <p:cNvSpPr/>
          <p:nvPr/>
        </p:nvSpPr>
        <p:spPr>
          <a:xfrm>
            <a:off x="941539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6" name="Shape 2174"/>
          <p:cNvSpPr/>
          <p:nvPr/>
        </p:nvSpPr>
        <p:spPr>
          <a:xfrm>
            <a:off x="95836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7" name="Shape 2175"/>
          <p:cNvSpPr/>
          <p:nvPr/>
        </p:nvSpPr>
        <p:spPr>
          <a:xfrm>
            <a:off x="975189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8" name="Shape 2176"/>
          <p:cNvSpPr/>
          <p:nvPr/>
        </p:nvSpPr>
        <p:spPr>
          <a:xfrm>
            <a:off x="992014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9" name="Shape 2177"/>
          <p:cNvSpPr/>
          <p:nvPr/>
        </p:nvSpPr>
        <p:spPr>
          <a:xfrm>
            <a:off x="100883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0" name="Shape 2178"/>
          <p:cNvSpPr/>
          <p:nvPr/>
        </p:nvSpPr>
        <p:spPr>
          <a:xfrm>
            <a:off x="1025664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1" name="Shape 2179"/>
          <p:cNvSpPr/>
          <p:nvPr/>
        </p:nvSpPr>
        <p:spPr>
          <a:xfrm>
            <a:off x="104248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2" name="Shape 2180"/>
          <p:cNvSpPr/>
          <p:nvPr/>
        </p:nvSpPr>
        <p:spPr>
          <a:xfrm>
            <a:off x="1059314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3" name="Shape 2181"/>
          <p:cNvSpPr/>
          <p:nvPr/>
        </p:nvSpPr>
        <p:spPr>
          <a:xfrm>
            <a:off x="1076139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4" name="Shape 2182"/>
          <p:cNvSpPr/>
          <p:nvPr/>
        </p:nvSpPr>
        <p:spPr>
          <a:xfrm>
            <a:off x="109296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5" name="Shape 2183"/>
          <p:cNvSpPr/>
          <p:nvPr/>
        </p:nvSpPr>
        <p:spPr>
          <a:xfrm>
            <a:off x="1109789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6" name="Shape 2184"/>
          <p:cNvSpPr/>
          <p:nvPr/>
        </p:nvSpPr>
        <p:spPr>
          <a:xfrm>
            <a:off x="112661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7" name="Shape 2185"/>
          <p:cNvSpPr/>
          <p:nvPr/>
        </p:nvSpPr>
        <p:spPr>
          <a:xfrm>
            <a:off x="1143438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8" name="Shape 2186"/>
          <p:cNvSpPr/>
          <p:nvPr/>
        </p:nvSpPr>
        <p:spPr>
          <a:xfrm>
            <a:off x="1160263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9" name="Shape 2187"/>
          <p:cNvSpPr/>
          <p:nvPr/>
        </p:nvSpPr>
        <p:spPr>
          <a:xfrm>
            <a:off x="117708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0" name="Shape 2188"/>
          <p:cNvSpPr/>
          <p:nvPr/>
        </p:nvSpPr>
        <p:spPr>
          <a:xfrm>
            <a:off x="1193913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1" name="Shape 2189"/>
          <p:cNvSpPr/>
          <p:nvPr/>
        </p:nvSpPr>
        <p:spPr>
          <a:xfrm>
            <a:off x="121073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2" name="Shape 2190"/>
          <p:cNvSpPr/>
          <p:nvPr/>
        </p:nvSpPr>
        <p:spPr>
          <a:xfrm>
            <a:off x="-658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3" name="Shape 2191"/>
          <p:cNvSpPr/>
          <p:nvPr/>
        </p:nvSpPr>
        <p:spPr>
          <a:xfrm>
            <a:off x="16166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4" name="Shape 2192"/>
          <p:cNvSpPr/>
          <p:nvPr/>
        </p:nvSpPr>
        <p:spPr>
          <a:xfrm>
            <a:off x="32991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5" name="Shape 2193"/>
          <p:cNvSpPr/>
          <p:nvPr/>
        </p:nvSpPr>
        <p:spPr>
          <a:xfrm>
            <a:off x="49816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6" name="Shape 2194"/>
          <p:cNvSpPr/>
          <p:nvPr/>
        </p:nvSpPr>
        <p:spPr>
          <a:xfrm>
            <a:off x="66641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7" name="Shape 2195"/>
          <p:cNvSpPr/>
          <p:nvPr/>
        </p:nvSpPr>
        <p:spPr>
          <a:xfrm>
            <a:off x="8346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8" name="Shape 2196"/>
          <p:cNvSpPr/>
          <p:nvPr/>
        </p:nvSpPr>
        <p:spPr>
          <a:xfrm>
            <a:off x="100291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9" name="Shape 2197"/>
          <p:cNvSpPr/>
          <p:nvPr/>
        </p:nvSpPr>
        <p:spPr>
          <a:xfrm>
            <a:off x="11711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0" name="Shape 2198"/>
          <p:cNvSpPr/>
          <p:nvPr/>
        </p:nvSpPr>
        <p:spPr>
          <a:xfrm>
            <a:off x="133941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1" name="Shape 2199"/>
          <p:cNvSpPr/>
          <p:nvPr/>
        </p:nvSpPr>
        <p:spPr>
          <a:xfrm>
            <a:off x="150766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2" name="Shape 2200"/>
          <p:cNvSpPr/>
          <p:nvPr/>
        </p:nvSpPr>
        <p:spPr>
          <a:xfrm>
            <a:off x="16759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3" name="Shape 2201"/>
          <p:cNvSpPr/>
          <p:nvPr/>
        </p:nvSpPr>
        <p:spPr>
          <a:xfrm>
            <a:off x="184416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4" name="Shape 2202"/>
          <p:cNvSpPr/>
          <p:nvPr/>
        </p:nvSpPr>
        <p:spPr>
          <a:xfrm>
            <a:off x="20124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5" name="Shape 2203"/>
          <p:cNvSpPr/>
          <p:nvPr/>
        </p:nvSpPr>
        <p:spPr>
          <a:xfrm>
            <a:off x="218066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6" name="Shape 2204"/>
          <p:cNvSpPr/>
          <p:nvPr/>
        </p:nvSpPr>
        <p:spPr>
          <a:xfrm>
            <a:off x="234891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7" name="Shape 2205"/>
          <p:cNvSpPr/>
          <p:nvPr/>
        </p:nvSpPr>
        <p:spPr>
          <a:xfrm>
            <a:off x="25171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8" name="Shape 2206"/>
          <p:cNvSpPr/>
          <p:nvPr/>
        </p:nvSpPr>
        <p:spPr>
          <a:xfrm>
            <a:off x="268541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9" name="Shape 2207"/>
          <p:cNvSpPr/>
          <p:nvPr/>
        </p:nvSpPr>
        <p:spPr>
          <a:xfrm>
            <a:off x="28536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0" name="Shape 2208"/>
          <p:cNvSpPr/>
          <p:nvPr/>
        </p:nvSpPr>
        <p:spPr>
          <a:xfrm>
            <a:off x="302190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1" name="Shape 2209"/>
          <p:cNvSpPr/>
          <p:nvPr/>
        </p:nvSpPr>
        <p:spPr>
          <a:xfrm>
            <a:off x="319015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2" name="Shape 2210"/>
          <p:cNvSpPr/>
          <p:nvPr/>
        </p:nvSpPr>
        <p:spPr>
          <a:xfrm>
            <a:off x="33584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3" name="Shape 2211"/>
          <p:cNvSpPr/>
          <p:nvPr/>
        </p:nvSpPr>
        <p:spPr>
          <a:xfrm>
            <a:off x="352665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4" name="Shape 2212"/>
          <p:cNvSpPr/>
          <p:nvPr/>
        </p:nvSpPr>
        <p:spPr>
          <a:xfrm>
            <a:off x="36949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5" name="Shape 2213"/>
          <p:cNvSpPr/>
          <p:nvPr/>
        </p:nvSpPr>
        <p:spPr>
          <a:xfrm>
            <a:off x="386315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6" name="Shape 2214"/>
          <p:cNvSpPr/>
          <p:nvPr/>
        </p:nvSpPr>
        <p:spPr>
          <a:xfrm>
            <a:off x="403140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7" name="Shape 2215"/>
          <p:cNvSpPr/>
          <p:nvPr/>
        </p:nvSpPr>
        <p:spPr>
          <a:xfrm>
            <a:off x="41996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8" name="Shape 2216"/>
          <p:cNvSpPr/>
          <p:nvPr/>
        </p:nvSpPr>
        <p:spPr>
          <a:xfrm>
            <a:off x="436790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9" name="Shape 2217"/>
          <p:cNvSpPr/>
          <p:nvPr/>
        </p:nvSpPr>
        <p:spPr>
          <a:xfrm>
            <a:off x="45361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0" name="Shape 2218"/>
          <p:cNvSpPr/>
          <p:nvPr/>
        </p:nvSpPr>
        <p:spPr>
          <a:xfrm>
            <a:off x="470440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1" name="Shape 2219"/>
          <p:cNvSpPr/>
          <p:nvPr/>
        </p:nvSpPr>
        <p:spPr>
          <a:xfrm>
            <a:off x="487265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2" name="Shape 2220"/>
          <p:cNvSpPr/>
          <p:nvPr/>
        </p:nvSpPr>
        <p:spPr>
          <a:xfrm>
            <a:off x="50409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3" name="Shape 2221"/>
          <p:cNvSpPr/>
          <p:nvPr/>
        </p:nvSpPr>
        <p:spPr>
          <a:xfrm>
            <a:off x="520915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4" name="Shape 2222"/>
          <p:cNvSpPr/>
          <p:nvPr/>
        </p:nvSpPr>
        <p:spPr>
          <a:xfrm>
            <a:off x="53774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5" name="Shape 2223"/>
          <p:cNvSpPr/>
          <p:nvPr/>
        </p:nvSpPr>
        <p:spPr>
          <a:xfrm>
            <a:off x="554565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6" name="Shape 2224"/>
          <p:cNvSpPr/>
          <p:nvPr/>
        </p:nvSpPr>
        <p:spPr>
          <a:xfrm>
            <a:off x="571390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7" name="Shape 2225"/>
          <p:cNvSpPr/>
          <p:nvPr/>
        </p:nvSpPr>
        <p:spPr>
          <a:xfrm>
            <a:off x="58821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8" name="Shape 2226"/>
          <p:cNvSpPr/>
          <p:nvPr/>
        </p:nvSpPr>
        <p:spPr>
          <a:xfrm>
            <a:off x="605040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9" name="Shape 2227"/>
          <p:cNvSpPr/>
          <p:nvPr/>
        </p:nvSpPr>
        <p:spPr>
          <a:xfrm>
            <a:off x="62186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0" name="Shape 2228"/>
          <p:cNvSpPr/>
          <p:nvPr/>
        </p:nvSpPr>
        <p:spPr>
          <a:xfrm>
            <a:off x="638690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1" name="Shape 2229"/>
          <p:cNvSpPr/>
          <p:nvPr/>
        </p:nvSpPr>
        <p:spPr>
          <a:xfrm>
            <a:off x="655515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2" name="Shape 2230"/>
          <p:cNvSpPr/>
          <p:nvPr/>
        </p:nvSpPr>
        <p:spPr>
          <a:xfrm>
            <a:off x="67234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3" name="Shape 2231"/>
          <p:cNvSpPr/>
          <p:nvPr/>
        </p:nvSpPr>
        <p:spPr>
          <a:xfrm>
            <a:off x="689165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4" name="Shape 2232"/>
          <p:cNvSpPr/>
          <p:nvPr/>
        </p:nvSpPr>
        <p:spPr>
          <a:xfrm>
            <a:off x="70599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5" name="Shape 2233"/>
          <p:cNvSpPr/>
          <p:nvPr/>
        </p:nvSpPr>
        <p:spPr>
          <a:xfrm>
            <a:off x="722814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6" name="Shape 2234"/>
          <p:cNvSpPr/>
          <p:nvPr/>
        </p:nvSpPr>
        <p:spPr>
          <a:xfrm>
            <a:off x="739639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7" name="Shape 2235"/>
          <p:cNvSpPr/>
          <p:nvPr/>
        </p:nvSpPr>
        <p:spPr>
          <a:xfrm>
            <a:off x="75646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8" name="Shape 2236"/>
          <p:cNvSpPr/>
          <p:nvPr/>
        </p:nvSpPr>
        <p:spPr>
          <a:xfrm>
            <a:off x="773289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9" name="Shape 2237"/>
          <p:cNvSpPr/>
          <p:nvPr/>
        </p:nvSpPr>
        <p:spPr>
          <a:xfrm>
            <a:off x="79011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0" name="Shape 2238"/>
          <p:cNvSpPr/>
          <p:nvPr/>
        </p:nvSpPr>
        <p:spPr>
          <a:xfrm>
            <a:off x="806939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1" name="Shape 2239"/>
          <p:cNvSpPr/>
          <p:nvPr/>
        </p:nvSpPr>
        <p:spPr>
          <a:xfrm>
            <a:off x="823764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2" name="Shape 2240"/>
          <p:cNvSpPr/>
          <p:nvPr/>
        </p:nvSpPr>
        <p:spPr>
          <a:xfrm>
            <a:off x="84058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3" name="Shape 2241"/>
          <p:cNvSpPr/>
          <p:nvPr/>
        </p:nvSpPr>
        <p:spPr>
          <a:xfrm>
            <a:off x="857414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4" name="Shape 2242"/>
          <p:cNvSpPr/>
          <p:nvPr/>
        </p:nvSpPr>
        <p:spPr>
          <a:xfrm>
            <a:off x="87423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5" name="Shape 2243"/>
          <p:cNvSpPr/>
          <p:nvPr/>
        </p:nvSpPr>
        <p:spPr>
          <a:xfrm>
            <a:off x="891064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6" name="Shape 2244"/>
          <p:cNvSpPr/>
          <p:nvPr/>
        </p:nvSpPr>
        <p:spPr>
          <a:xfrm>
            <a:off x="907889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7" name="Shape 2245"/>
          <p:cNvSpPr/>
          <p:nvPr/>
        </p:nvSpPr>
        <p:spPr>
          <a:xfrm>
            <a:off x="92471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8" name="Shape 2246"/>
          <p:cNvSpPr/>
          <p:nvPr/>
        </p:nvSpPr>
        <p:spPr>
          <a:xfrm>
            <a:off x="941539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9" name="Shape 2247"/>
          <p:cNvSpPr/>
          <p:nvPr/>
        </p:nvSpPr>
        <p:spPr>
          <a:xfrm>
            <a:off x="95836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0" name="Shape 2248"/>
          <p:cNvSpPr/>
          <p:nvPr/>
        </p:nvSpPr>
        <p:spPr>
          <a:xfrm>
            <a:off x="975189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1" name="Shape 2249"/>
          <p:cNvSpPr/>
          <p:nvPr/>
        </p:nvSpPr>
        <p:spPr>
          <a:xfrm>
            <a:off x="992014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2" name="Shape 2250"/>
          <p:cNvSpPr/>
          <p:nvPr/>
        </p:nvSpPr>
        <p:spPr>
          <a:xfrm>
            <a:off x="100883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3" name="Shape 2251"/>
          <p:cNvSpPr/>
          <p:nvPr/>
        </p:nvSpPr>
        <p:spPr>
          <a:xfrm>
            <a:off x="1025664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4" name="Shape 2252"/>
          <p:cNvSpPr/>
          <p:nvPr/>
        </p:nvSpPr>
        <p:spPr>
          <a:xfrm>
            <a:off x="104248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5" name="Shape 2253"/>
          <p:cNvSpPr/>
          <p:nvPr/>
        </p:nvSpPr>
        <p:spPr>
          <a:xfrm>
            <a:off x="1059314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6" name="Shape 2254"/>
          <p:cNvSpPr/>
          <p:nvPr/>
        </p:nvSpPr>
        <p:spPr>
          <a:xfrm>
            <a:off x="1076139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7" name="Shape 2255"/>
          <p:cNvSpPr/>
          <p:nvPr/>
        </p:nvSpPr>
        <p:spPr>
          <a:xfrm>
            <a:off x="109296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8" name="Shape 2256"/>
          <p:cNvSpPr/>
          <p:nvPr/>
        </p:nvSpPr>
        <p:spPr>
          <a:xfrm>
            <a:off x="1109789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9" name="Shape 2257"/>
          <p:cNvSpPr/>
          <p:nvPr/>
        </p:nvSpPr>
        <p:spPr>
          <a:xfrm>
            <a:off x="112661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0" name="Shape 2258"/>
          <p:cNvSpPr/>
          <p:nvPr/>
        </p:nvSpPr>
        <p:spPr>
          <a:xfrm>
            <a:off x="1143438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1" name="Shape 2259"/>
          <p:cNvSpPr/>
          <p:nvPr/>
        </p:nvSpPr>
        <p:spPr>
          <a:xfrm>
            <a:off x="1160263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2" name="Shape 2260"/>
          <p:cNvSpPr/>
          <p:nvPr/>
        </p:nvSpPr>
        <p:spPr>
          <a:xfrm>
            <a:off x="117708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3" name="Shape 2261"/>
          <p:cNvSpPr/>
          <p:nvPr/>
        </p:nvSpPr>
        <p:spPr>
          <a:xfrm>
            <a:off x="1193913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4" name="Shape 2262"/>
          <p:cNvSpPr/>
          <p:nvPr/>
        </p:nvSpPr>
        <p:spPr>
          <a:xfrm>
            <a:off x="121073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5" name="Shape 2263"/>
          <p:cNvSpPr/>
          <p:nvPr/>
        </p:nvSpPr>
        <p:spPr>
          <a:xfrm>
            <a:off x="-658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6" name="Shape 2264"/>
          <p:cNvSpPr/>
          <p:nvPr/>
        </p:nvSpPr>
        <p:spPr>
          <a:xfrm>
            <a:off x="16166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7" name="Shape 2265"/>
          <p:cNvSpPr/>
          <p:nvPr/>
        </p:nvSpPr>
        <p:spPr>
          <a:xfrm>
            <a:off x="32991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8" name="Shape 2266"/>
          <p:cNvSpPr/>
          <p:nvPr/>
        </p:nvSpPr>
        <p:spPr>
          <a:xfrm>
            <a:off x="49816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9" name="Shape 2267"/>
          <p:cNvSpPr/>
          <p:nvPr/>
        </p:nvSpPr>
        <p:spPr>
          <a:xfrm>
            <a:off x="66641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0" name="Shape 2268"/>
          <p:cNvSpPr/>
          <p:nvPr/>
        </p:nvSpPr>
        <p:spPr>
          <a:xfrm>
            <a:off x="8346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1" name="Shape 2269"/>
          <p:cNvSpPr/>
          <p:nvPr/>
        </p:nvSpPr>
        <p:spPr>
          <a:xfrm>
            <a:off x="100291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2" name="Shape 2270"/>
          <p:cNvSpPr/>
          <p:nvPr/>
        </p:nvSpPr>
        <p:spPr>
          <a:xfrm>
            <a:off x="11711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3" name="Shape 2271"/>
          <p:cNvSpPr/>
          <p:nvPr/>
        </p:nvSpPr>
        <p:spPr>
          <a:xfrm>
            <a:off x="133941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4" name="Shape 2272"/>
          <p:cNvSpPr/>
          <p:nvPr/>
        </p:nvSpPr>
        <p:spPr>
          <a:xfrm>
            <a:off x="150766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5" name="Shape 2273"/>
          <p:cNvSpPr/>
          <p:nvPr/>
        </p:nvSpPr>
        <p:spPr>
          <a:xfrm>
            <a:off x="16759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6" name="Shape 2274"/>
          <p:cNvSpPr/>
          <p:nvPr/>
        </p:nvSpPr>
        <p:spPr>
          <a:xfrm>
            <a:off x="184416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7" name="Shape 2275"/>
          <p:cNvSpPr/>
          <p:nvPr/>
        </p:nvSpPr>
        <p:spPr>
          <a:xfrm>
            <a:off x="20124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8" name="Shape 2276"/>
          <p:cNvSpPr/>
          <p:nvPr/>
        </p:nvSpPr>
        <p:spPr>
          <a:xfrm>
            <a:off x="218066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9" name="Shape 2277"/>
          <p:cNvSpPr/>
          <p:nvPr/>
        </p:nvSpPr>
        <p:spPr>
          <a:xfrm>
            <a:off x="234891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0" name="Shape 2278"/>
          <p:cNvSpPr/>
          <p:nvPr/>
        </p:nvSpPr>
        <p:spPr>
          <a:xfrm>
            <a:off x="25171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1" name="Shape 2279"/>
          <p:cNvSpPr/>
          <p:nvPr/>
        </p:nvSpPr>
        <p:spPr>
          <a:xfrm>
            <a:off x="268541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2" name="Shape 2280"/>
          <p:cNvSpPr/>
          <p:nvPr/>
        </p:nvSpPr>
        <p:spPr>
          <a:xfrm>
            <a:off x="28536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3" name="Shape 2281"/>
          <p:cNvSpPr/>
          <p:nvPr/>
        </p:nvSpPr>
        <p:spPr>
          <a:xfrm>
            <a:off x="302190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4" name="Shape 2282"/>
          <p:cNvSpPr/>
          <p:nvPr/>
        </p:nvSpPr>
        <p:spPr>
          <a:xfrm>
            <a:off x="319015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5" name="Shape 2283"/>
          <p:cNvSpPr/>
          <p:nvPr/>
        </p:nvSpPr>
        <p:spPr>
          <a:xfrm>
            <a:off x="33584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6" name="Shape 2284"/>
          <p:cNvSpPr/>
          <p:nvPr/>
        </p:nvSpPr>
        <p:spPr>
          <a:xfrm>
            <a:off x="352665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7" name="Shape 2285"/>
          <p:cNvSpPr/>
          <p:nvPr/>
        </p:nvSpPr>
        <p:spPr>
          <a:xfrm>
            <a:off x="36949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8" name="Shape 2286"/>
          <p:cNvSpPr/>
          <p:nvPr/>
        </p:nvSpPr>
        <p:spPr>
          <a:xfrm>
            <a:off x="386315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9" name="Shape 2287"/>
          <p:cNvSpPr/>
          <p:nvPr/>
        </p:nvSpPr>
        <p:spPr>
          <a:xfrm>
            <a:off x="403140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0" name="Shape 2288"/>
          <p:cNvSpPr/>
          <p:nvPr/>
        </p:nvSpPr>
        <p:spPr>
          <a:xfrm>
            <a:off x="41996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1" name="Shape 2289"/>
          <p:cNvSpPr/>
          <p:nvPr/>
        </p:nvSpPr>
        <p:spPr>
          <a:xfrm>
            <a:off x="436790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2" name="Shape 2290"/>
          <p:cNvSpPr/>
          <p:nvPr/>
        </p:nvSpPr>
        <p:spPr>
          <a:xfrm>
            <a:off x="45361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3" name="Shape 2291"/>
          <p:cNvSpPr/>
          <p:nvPr/>
        </p:nvSpPr>
        <p:spPr>
          <a:xfrm>
            <a:off x="470440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4" name="Shape 2292"/>
          <p:cNvSpPr/>
          <p:nvPr/>
        </p:nvSpPr>
        <p:spPr>
          <a:xfrm>
            <a:off x="487265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5" name="Shape 2293"/>
          <p:cNvSpPr/>
          <p:nvPr/>
        </p:nvSpPr>
        <p:spPr>
          <a:xfrm>
            <a:off x="50409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6" name="Shape 2294"/>
          <p:cNvSpPr/>
          <p:nvPr/>
        </p:nvSpPr>
        <p:spPr>
          <a:xfrm>
            <a:off x="520915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7" name="Shape 2295"/>
          <p:cNvSpPr/>
          <p:nvPr/>
        </p:nvSpPr>
        <p:spPr>
          <a:xfrm>
            <a:off x="53774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8" name="Shape 2296"/>
          <p:cNvSpPr/>
          <p:nvPr/>
        </p:nvSpPr>
        <p:spPr>
          <a:xfrm>
            <a:off x="554565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9" name="Shape 2297"/>
          <p:cNvSpPr/>
          <p:nvPr/>
        </p:nvSpPr>
        <p:spPr>
          <a:xfrm>
            <a:off x="571390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0" name="Shape 2298"/>
          <p:cNvSpPr/>
          <p:nvPr/>
        </p:nvSpPr>
        <p:spPr>
          <a:xfrm>
            <a:off x="58821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1" name="Shape 2299"/>
          <p:cNvSpPr/>
          <p:nvPr/>
        </p:nvSpPr>
        <p:spPr>
          <a:xfrm>
            <a:off x="605040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2" name="Shape 2300"/>
          <p:cNvSpPr/>
          <p:nvPr/>
        </p:nvSpPr>
        <p:spPr>
          <a:xfrm>
            <a:off x="62186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3" name="Shape 2301"/>
          <p:cNvSpPr/>
          <p:nvPr/>
        </p:nvSpPr>
        <p:spPr>
          <a:xfrm>
            <a:off x="638690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4" name="Shape 2302"/>
          <p:cNvSpPr/>
          <p:nvPr/>
        </p:nvSpPr>
        <p:spPr>
          <a:xfrm>
            <a:off x="655515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5" name="Shape 2303"/>
          <p:cNvSpPr/>
          <p:nvPr/>
        </p:nvSpPr>
        <p:spPr>
          <a:xfrm>
            <a:off x="67234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6" name="Shape 2304"/>
          <p:cNvSpPr/>
          <p:nvPr/>
        </p:nvSpPr>
        <p:spPr>
          <a:xfrm>
            <a:off x="689165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7" name="Shape 2305"/>
          <p:cNvSpPr/>
          <p:nvPr/>
        </p:nvSpPr>
        <p:spPr>
          <a:xfrm>
            <a:off x="70599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8" name="Shape 2306"/>
          <p:cNvSpPr/>
          <p:nvPr/>
        </p:nvSpPr>
        <p:spPr>
          <a:xfrm>
            <a:off x="722814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9" name="Shape 2307"/>
          <p:cNvSpPr/>
          <p:nvPr/>
        </p:nvSpPr>
        <p:spPr>
          <a:xfrm>
            <a:off x="739639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0" name="Shape 2308"/>
          <p:cNvSpPr/>
          <p:nvPr/>
        </p:nvSpPr>
        <p:spPr>
          <a:xfrm>
            <a:off x="75646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1" name="Shape 2309"/>
          <p:cNvSpPr/>
          <p:nvPr/>
        </p:nvSpPr>
        <p:spPr>
          <a:xfrm>
            <a:off x="773289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2" name="Shape 2310"/>
          <p:cNvSpPr/>
          <p:nvPr/>
        </p:nvSpPr>
        <p:spPr>
          <a:xfrm>
            <a:off x="79011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3" name="Shape 2311"/>
          <p:cNvSpPr/>
          <p:nvPr/>
        </p:nvSpPr>
        <p:spPr>
          <a:xfrm>
            <a:off x="806939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4" name="Shape 2312"/>
          <p:cNvSpPr/>
          <p:nvPr/>
        </p:nvSpPr>
        <p:spPr>
          <a:xfrm>
            <a:off x="823764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5" name="Shape 2313"/>
          <p:cNvSpPr/>
          <p:nvPr/>
        </p:nvSpPr>
        <p:spPr>
          <a:xfrm>
            <a:off x="84058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6" name="Shape 2314"/>
          <p:cNvSpPr/>
          <p:nvPr/>
        </p:nvSpPr>
        <p:spPr>
          <a:xfrm>
            <a:off x="857414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7" name="Shape 2315"/>
          <p:cNvSpPr/>
          <p:nvPr/>
        </p:nvSpPr>
        <p:spPr>
          <a:xfrm>
            <a:off x="87423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8" name="Shape 2316"/>
          <p:cNvSpPr/>
          <p:nvPr/>
        </p:nvSpPr>
        <p:spPr>
          <a:xfrm>
            <a:off x="891064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9" name="Shape 2317"/>
          <p:cNvSpPr/>
          <p:nvPr/>
        </p:nvSpPr>
        <p:spPr>
          <a:xfrm>
            <a:off x="907889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0" name="Shape 2318"/>
          <p:cNvSpPr/>
          <p:nvPr/>
        </p:nvSpPr>
        <p:spPr>
          <a:xfrm>
            <a:off x="92471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1" name="Shape 2319"/>
          <p:cNvSpPr/>
          <p:nvPr/>
        </p:nvSpPr>
        <p:spPr>
          <a:xfrm>
            <a:off x="941539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2" name="Shape 2320"/>
          <p:cNvSpPr/>
          <p:nvPr/>
        </p:nvSpPr>
        <p:spPr>
          <a:xfrm>
            <a:off x="95836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3" name="Shape 2321"/>
          <p:cNvSpPr/>
          <p:nvPr/>
        </p:nvSpPr>
        <p:spPr>
          <a:xfrm>
            <a:off x="975189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4" name="Shape 2322"/>
          <p:cNvSpPr/>
          <p:nvPr/>
        </p:nvSpPr>
        <p:spPr>
          <a:xfrm>
            <a:off x="992014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5" name="Shape 2323"/>
          <p:cNvSpPr/>
          <p:nvPr/>
        </p:nvSpPr>
        <p:spPr>
          <a:xfrm>
            <a:off x="100883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6" name="Shape 2324"/>
          <p:cNvSpPr/>
          <p:nvPr/>
        </p:nvSpPr>
        <p:spPr>
          <a:xfrm>
            <a:off x="1025664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7" name="Shape 2325"/>
          <p:cNvSpPr/>
          <p:nvPr/>
        </p:nvSpPr>
        <p:spPr>
          <a:xfrm>
            <a:off x="104248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8" name="Shape 2326"/>
          <p:cNvSpPr/>
          <p:nvPr/>
        </p:nvSpPr>
        <p:spPr>
          <a:xfrm>
            <a:off x="1059314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9" name="Shape 2327"/>
          <p:cNvSpPr/>
          <p:nvPr/>
        </p:nvSpPr>
        <p:spPr>
          <a:xfrm>
            <a:off x="1076139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0" name="Shape 2328"/>
          <p:cNvSpPr/>
          <p:nvPr/>
        </p:nvSpPr>
        <p:spPr>
          <a:xfrm>
            <a:off x="109296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1" name="Shape 2329"/>
          <p:cNvSpPr/>
          <p:nvPr/>
        </p:nvSpPr>
        <p:spPr>
          <a:xfrm>
            <a:off x="1109789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2" name="Shape 2330"/>
          <p:cNvSpPr/>
          <p:nvPr/>
        </p:nvSpPr>
        <p:spPr>
          <a:xfrm>
            <a:off x="112661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3" name="Shape 2331"/>
          <p:cNvSpPr/>
          <p:nvPr/>
        </p:nvSpPr>
        <p:spPr>
          <a:xfrm>
            <a:off x="1143438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4" name="Shape 2332"/>
          <p:cNvSpPr/>
          <p:nvPr/>
        </p:nvSpPr>
        <p:spPr>
          <a:xfrm>
            <a:off x="1160263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5" name="Shape 2333"/>
          <p:cNvSpPr/>
          <p:nvPr/>
        </p:nvSpPr>
        <p:spPr>
          <a:xfrm>
            <a:off x="117708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6" name="Shape 2334"/>
          <p:cNvSpPr/>
          <p:nvPr/>
        </p:nvSpPr>
        <p:spPr>
          <a:xfrm>
            <a:off x="1193913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7" name="Shape 2335"/>
          <p:cNvSpPr/>
          <p:nvPr/>
        </p:nvSpPr>
        <p:spPr>
          <a:xfrm>
            <a:off x="121073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8" name="Shape 2336"/>
          <p:cNvSpPr/>
          <p:nvPr/>
        </p:nvSpPr>
        <p:spPr>
          <a:xfrm>
            <a:off x="-658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9" name="Shape 2337"/>
          <p:cNvSpPr/>
          <p:nvPr/>
        </p:nvSpPr>
        <p:spPr>
          <a:xfrm>
            <a:off x="16166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0" name="Shape 2338"/>
          <p:cNvSpPr/>
          <p:nvPr/>
        </p:nvSpPr>
        <p:spPr>
          <a:xfrm>
            <a:off x="32991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1" name="Shape 2339"/>
          <p:cNvSpPr/>
          <p:nvPr/>
        </p:nvSpPr>
        <p:spPr>
          <a:xfrm>
            <a:off x="49816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2" name="Shape 2340"/>
          <p:cNvSpPr/>
          <p:nvPr/>
        </p:nvSpPr>
        <p:spPr>
          <a:xfrm>
            <a:off x="66641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3" name="Shape 2341"/>
          <p:cNvSpPr/>
          <p:nvPr/>
        </p:nvSpPr>
        <p:spPr>
          <a:xfrm>
            <a:off x="8346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4" name="Shape 2342"/>
          <p:cNvSpPr/>
          <p:nvPr/>
        </p:nvSpPr>
        <p:spPr>
          <a:xfrm>
            <a:off x="100291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5" name="Shape 2343"/>
          <p:cNvSpPr/>
          <p:nvPr/>
        </p:nvSpPr>
        <p:spPr>
          <a:xfrm>
            <a:off x="11711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6" name="Shape 2344"/>
          <p:cNvSpPr/>
          <p:nvPr/>
        </p:nvSpPr>
        <p:spPr>
          <a:xfrm>
            <a:off x="133941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7" name="Shape 2345"/>
          <p:cNvSpPr/>
          <p:nvPr/>
        </p:nvSpPr>
        <p:spPr>
          <a:xfrm>
            <a:off x="150766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8" name="Shape 2346"/>
          <p:cNvSpPr/>
          <p:nvPr/>
        </p:nvSpPr>
        <p:spPr>
          <a:xfrm>
            <a:off x="16759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9" name="Shape 2347"/>
          <p:cNvSpPr/>
          <p:nvPr/>
        </p:nvSpPr>
        <p:spPr>
          <a:xfrm>
            <a:off x="184416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0" name="Shape 2348"/>
          <p:cNvSpPr/>
          <p:nvPr/>
        </p:nvSpPr>
        <p:spPr>
          <a:xfrm>
            <a:off x="20124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1" name="Shape 2349"/>
          <p:cNvSpPr/>
          <p:nvPr/>
        </p:nvSpPr>
        <p:spPr>
          <a:xfrm>
            <a:off x="218066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2" name="Shape 2350"/>
          <p:cNvSpPr/>
          <p:nvPr/>
        </p:nvSpPr>
        <p:spPr>
          <a:xfrm>
            <a:off x="234891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3" name="Shape 2351"/>
          <p:cNvSpPr/>
          <p:nvPr/>
        </p:nvSpPr>
        <p:spPr>
          <a:xfrm>
            <a:off x="25171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4" name="Shape 2352"/>
          <p:cNvSpPr/>
          <p:nvPr/>
        </p:nvSpPr>
        <p:spPr>
          <a:xfrm>
            <a:off x="268541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5" name="Shape 2353"/>
          <p:cNvSpPr/>
          <p:nvPr/>
        </p:nvSpPr>
        <p:spPr>
          <a:xfrm>
            <a:off x="28536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6" name="Shape 2354"/>
          <p:cNvSpPr/>
          <p:nvPr/>
        </p:nvSpPr>
        <p:spPr>
          <a:xfrm>
            <a:off x="302190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7" name="Shape 2355"/>
          <p:cNvSpPr/>
          <p:nvPr/>
        </p:nvSpPr>
        <p:spPr>
          <a:xfrm>
            <a:off x="319015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8" name="Shape 2356"/>
          <p:cNvSpPr/>
          <p:nvPr/>
        </p:nvSpPr>
        <p:spPr>
          <a:xfrm>
            <a:off x="33584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9" name="Shape 2357"/>
          <p:cNvSpPr/>
          <p:nvPr/>
        </p:nvSpPr>
        <p:spPr>
          <a:xfrm>
            <a:off x="352665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0" name="Shape 2358"/>
          <p:cNvSpPr/>
          <p:nvPr/>
        </p:nvSpPr>
        <p:spPr>
          <a:xfrm>
            <a:off x="36949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1" name="Shape 2359"/>
          <p:cNvSpPr/>
          <p:nvPr/>
        </p:nvSpPr>
        <p:spPr>
          <a:xfrm>
            <a:off x="386315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2" name="Shape 2360"/>
          <p:cNvSpPr/>
          <p:nvPr/>
        </p:nvSpPr>
        <p:spPr>
          <a:xfrm>
            <a:off x="403140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3" name="Shape 2361"/>
          <p:cNvSpPr/>
          <p:nvPr/>
        </p:nvSpPr>
        <p:spPr>
          <a:xfrm>
            <a:off x="41996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4" name="Shape 2362"/>
          <p:cNvSpPr/>
          <p:nvPr/>
        </p:nvSpPr>
        <p:spPr>
          <a:xfrm>
            <a:off x="436790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5" name="Shape 2363"/>
          <p:cNvSpPr/>
          <p:nvPr/>
        </p:nvSpPr>
        <p:spPr>
          <a:xfrm>
            <a:off x="45361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6" name="Shape 2364"/>
          <p:cNvSpPr/>
          <p:nvPr/>
        </p:nvSpPr>
        <p:spPr>
          <a:xfrm>
            <a:off x="470440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7" name="Shape 2365"/>
          <p:cNvSpPr/>
          <p:nvPr/>
        </p:nvSpPr>
        <p:spPr>
          <a:xfrm>
            <a:off x="487265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8" name="Shape 2366"/>
          <p:cNvSpPr/>
          <p:nvPr/>
        </p:nvSpPr>
        <p:spPr>
          <a:xfrm>
            <a:off x="50409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9" name="Shape 2367"/>
          <p:cNvSpPr/>
          <p:nvPr/>
        </p:nvSpPr>
        <p:spPr>
          <a:xfrm>
            <a:off x="520915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0" name="Shape 2368"/>
          <p:cNvSpPr/>
          <p:nvPr/>
        </p:nvSpPr>
        <p:spPr>
          <a:xfrm>
            <a:off x="53774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1" name="Shape 2369"/>
          <p:cNvSpPr/>
          <p:nvPr/>
        </p:nvSpPr>
        <p:spPr>
          <a:xfrm>
            <a:off x="554565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2" name="Shape 2370"/>
          <p:cNvSpPr/>
          <p:nvPr/>
        </p:nvSpPr>
        <p:spPr>
          <a:xfrm>
            <a:off x="571390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3" name="Shape 2371"/>
          <p:cNvSpPr/>
          <p:nvPr/>
        </p:nvSpPr>
        <p:spPr>
          <a:xfrm>
            <a:off x="58821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4" name="Shape 2372"/>
          <p:cNvSpPr/>
          <p:nvPr/>
        </p:nvSpPr>
        <p:spPr>
          <a:xfrm>
            <a:off x="605040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5" name="Shape 2373"/>
          <p:cNvSpPr/>
          <p:nvPr/>
        </p:nvSpPr>
        <p:spPr>
          <a:xfrm>
            <a:off x="62186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6" name="Shape 2374"/>
          <p:cNvSpPr/>
          <p:nvPr/>
        </p:nvSpPr>
        <p:spPr>
          <a:xfrm>
            <a:off x="638690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7" name="Shape 2375"/>
          <p:cNvSpPr/>
          <p:nvPr/>
        </p:nvSpPr>
        <p:spPr>
          <a:xfrm>
            <a:off x="655515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8" name="Shape 2376"/>
          <p:cNvSpPr/>
          <p:nvPr/>
        </p:nvSpPr>
        <p:spPr>
          <a:xfrm>
            <a:off x="67234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9" name="Shape 2377"/>
          <p:cNvSpPr/>
          <p:nvPr/>
        </p:nvSpPr>
        <p:spPr>
          <a:xfrm>
            <a:off x="689165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0" name="Shape 2378"/>
          <p:cNvSpPr/>
          <p:nvPr/>
        </p:nvSpPr>
        <p:spPr>
          <a:xfrm>
            <a:off x="70599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1" name="Shape 2379"/>
          <p:cNvSpPr/>
          <p:nvPr/>
        </p:nvSpPr>
        <p:spPr>
          <a:xfrm>
            <a:off x="722814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2" name="Shape 2380"/>
          <p:cNvSpPr/>
          <p:nvPr/>
        </p:nvSpPr>
        <p:spPr>
          <a:xfrm>
            <a:off x="739639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3" name="Shape 2381"/>
          <p:cNvSpPr/>
          <p:nvPr/>
        </p:nvSpPr>
        <p:spPr>
          <a:xfrm>
            <a:off x="75646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4" name="Shape 2382"/>
          <p:cNvSpPr/>
          <p:nvPr/>
        </p:nvSpPr>
        <p:spPr>
          <a:xfrm>
            <a:off x="773289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5" name="Shape 2383"/>
          <p:cNvSpPr/>
          <p:nvPr/>
        </p:nvSpPr>
        <p:spPr>
          <a:xfrm>
            <a:off x="79011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6" name="Shape 2384"/>
          <p:cNvSpPr/>
          <p:nvPr/>
        </p:nvSpPr>
        <p:spPr>
          <a:xfrm>
            <a:off x="806939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7" name="Shape 2385"/>
          <p:cNvSpPr/>
          <p:nvPr/>
        </p:nvSpPr>
        <p:spPr>
          <a:xfrm>
            <a:off x="823764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8" name="Shape 2386"/>
          <p:cNvSpPr/>
          <p:nvPr/>
        </p:nvSpPr>
        <p:spPr>
          <a:xfrm>
            <a:off x="84058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9" name="Shape 2387"/>
          <p:cNvSpPr/>
          <p:nvPr/>
        </p:nvSpPr>
        <p:spPr>
          <a:xfrm>
            <a:off x="857414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0" name="Shape 2388"/>
          <p:cNvSpPr/>
          <p:nvPr/>
        </p:nvSpPr>
        <p:spPr>
          <a:xfrm>
            <a:off x="87423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1" name="Shape 2389"/>
          <p:cNvSpPr/>
          <p:nvPr/>
        </p:nvSpPr>
        <p:spPr>
          <a:xfrm>
            <a:off x="891064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2" name="Shape 2390"/>
          <p:cNvSpPr/>
          <p:nvPr/>
        </p:nvSpPr>
        <p:spPr>
          <a:xfrm>
            <a:off x="907889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3" name="Shape 2391"/>
          <p:cNvSpPr/>
          <p:nvPr/>
        </p:nvSpPr>
        <p:spPr>
          <a:xfrm>
            <a:off x="92471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4" name="Shape 2392"/>
          <p:cNvSpPr/>
          <p:nvPr/>
        </p:nvSpPr>
        <p:spPr>
          <a:xfrm>
            <a:off x="941539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5" name="Shape 2393"/>
          <p:cNvSpPr/>
          <p:nvPr/>
        </p:nvSpPr>
        <p:spPr>
          <a:xfrm>
            <a:off x="95836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6" name="Shape 2394"/>
          <p:cNvSpPr/>
          <p:nvPr/>
        </p:nvSpPr>
        <p:spPr>
          <a:xfrm>
            <a:off x="975189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7" name="Shape 2395"/>
          <p:cNvSpPr/>
          <p:nvPr/>
        </p:nvSpPr>
        <p:spPr>
          <a:xfrm>
            <a:off x="992014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8" name="Shape 2396"/>
          <p:cNvSpPr/>
          <p:nvPr/>
        </p:nvSpPr>
        <p:spPr>
          <a:xfrm>
            <a:off x="100883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9" name="Shape 2397"/>
          <p:cNvSpPr/>
          <p:nvPr/>
        </p:nvSpPr>
        <p:spPr>
          <a:xfrm>
            <a:off x="1025664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0" name="Shape 2398"/>
          <p:cNvSpPr/>
          <p:nvPr/>
        </p:nvSpPr>
        <p:spPr>
          <a:xfrm>
            <a:off x="104248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1" name="Shape 2399"/>
          <p:cNvSpPr/>
          <p:nvPr/>
        </p:nvSpPr>
        <p:spPr>
          <a:xfrm>
            <a:off x="1059314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2" name="Shape 2400"/>
          <p:cNvSpPr/>
          <p:nvPr/>
        </p:nvSpPr>
        <p:spPr>
          <a:xfrm>
            <a:off x="1076139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3" name="Shape 2401"/>
          <p:cNvSpPr/>
          <p:nvPr/>
        </p:nvSpPr>
        <p:spPr>
          <a:xfrm>
            <a:off x="109296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4" name="Shape 2402"/>
          <p:cNvSpPr/>
          <p:nvPr/>
        </p:nvSpPr>
        <p:spPr>
          <a:xfrm>
            <a:off x="1109789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5" name="Shape 2403"/>
          <p:cNvSpPr/>
          <p:nvPr/>
        </p:nvSpPr>
        <p:spPr>
          <a:xfrm>
            <a:off x="112661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6" name="Shape 2404"/>
          <p:cNvSpPr/>
          <p:nvPr/>
        </p:nvSpPr>
        <p:spPr>
          <a:xfrm>
            <a:off x="1143438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7" name="Shape 2405"/>
          <p:cNvSpPr/>
          <p:nvPr/>
        </p:nvSpPr>
        <p:spPr>
          <a:xfrm>
            <a:off x="1160263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8" name="Shape 2406"/>
          <p:cNvSpPr/>
          <p:nvPr/>
        </p:nvSpPr>
        <p:spPr>
          <a:xfrm>
            <a:off x="117708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9" name="Shape 2407"/>
          <p:cNvSpPr/>
          <p:nvPr/>
        </p:nvSpPr>
        <p:spPr>
          <a:xfrm>
            <a:off x="1193913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0" name="Shape 2408"/>
          <p:cNvSpPr/>
          <p:nvPr/>
        </p:nvSpPr>
        <p:spPr>
          <a:xfrm>
            <a:off x="121073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1" name="Shape 2409"/>
          <p:cNvSpPr/>
          <p:nvPr/>
        </p:nvSpPr>
        <p:spPr>
          <a:xfrm>
            <a:off x="-658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2" name="Shape 2410"/>
          <p:cNvSpPr/>
          <p:nvPr/>
        </p:nvSpPr>
        <p:spPr>
          <a:xfrm>
            <a:off x="16166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3" name="Shape 2411"/>
          <p:cNvSpPr/>
          <p:nvPr/>
        </p:nvSpPr>
        <p:spPr>
          <a:xfrm>
            <a:off x="32991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4" name="Shape 2412"/>
          <p:cNvSpPr/>
          <p:nvPr/>
        </p:nvSpPr>
        <p:spPr>
          <a:xfrm>
            <a:off x="49816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5" name="Shape 2413"/>
          <p:cNvSpPr/>
          <p:nvPr/>
        </p:nvSpPr>
        <p:spPr>
          <a:xfrm>
            <a:off x="66641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6" name="Shape 2414"/>
          <p:cNvSpPr/>
          <p:nvPr/>
        </p:nvSpPr>
        <p:spPr>
          <a:xfrm>
            <a:off x="8346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7" name="Shape 2415"/>
          <p:cNvSpPr/>
          <p:nvPr/>
        </p:nvSpPr>
        <p:spPr>
          <a:xfrm>
            <a:off x="100291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8" name="Shape 2416"/>
          <p:cNvSpPr/>
          <p:nvPr/>
        </p:nvSpPr>
        <p:spPr>
          <a:xfrm>
            <a:off x="11711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9" name="Shape 2417"/>
          <p:cNvSpPr/>
          <p:nvPr/>
        </p:nvSpPr>
        <p:spPr>
          <a:xfrm>
            <a:off x="133941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0" name="Shape 2418"/>
          <p:cNvSpPr/>
          <p:nvPr/>
        </p:nvSpPr>
        <p:spPr>
          <a:xfrm>
            <a:off x="150766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1" name="Shape 2419"/>
          <p:cNvSpPr/>
          <p:nvPr/>
        </p:nvSpPr>
        <p:spPr>
          <a:xfrm>
            <a:off x="16759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2" name="Shape 2420"/>
          <p:cNvSpPr/>
          <p:nvPr/>
        </p:nvSpPr>
        <p:spPr>
          <a:xfrm>
            <a:off x="184416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3" name="Shape 2421"/>
          <p:cNvSpPr/>
          <p:nvPr/>
        </p:nvSpPr>
        <p:spPr>
          <a:xfrm>
            <a:off x="20124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4" name="Shape 2422"/>
          <p:cNvSpPr/>
          <p:nvPr/>
        </p:nvSpPr>
        <p:spPr>
          <a:xfrm>
            <a:off x="218066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5" name="Shape 2423"/>
          <p:cNvSpPr/>
          <p:nvPr/>
        </p:nvSpPr>
        <p:spPr>
          <a:xfrm>
            <a:off x="234891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6" name="Shape 2424"/>
          <p:cNvSpPr/>
          <p:nvPr/>
        </p:nvSpPr>
        <p:spPr>
          <a:xfrm>
            <a:off x="25171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7" name="Shape 2425"/>
          <p:cNvSpPr/>
          <p:nvPr/>
        </p:nvSpPr>
        <p:spPr>
          <a:xfrm>
            <a:off x="268541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8" name="Shape 2426"/>
          <p:cNvSpPr/>
          <p:nvPr/>
        </p:nvSpPr>
        <p:spPr>
          <a:xfrm>
            <a:off x="28536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9" name="Shape 2427"/>
          <p:cNvSpPr/>
          <p:nvPr/>
        </p:nvSpPr>
        <p:spPr>
          <a:xfrm>
            <a:off x="302190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0" name="Shape 2428"/>
          <p:cNvSpPr/>
          <p:nvPr/>
        </p:nvSpPr>
        <p:spPr>
          <a:xfrm>
            <a:off x="319015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1" name="Shape 2429"/>
          <p:cNvSpPr/>
          <p:nvPr/>
        </p:nvSpPr>
        <p:spPr>
          <a:xfrm>
            <a:off x="33584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2" name="Shape 2430"/>
          <p:cNvSpPr/>
          <p:nvPr/>
        </p:nvSpPr>
        <p:spPr>
          <a:xfrm>
            <a:off x="352665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3" name="Shape 2431"/>
          <p:cNvSpPr/>
          <p:nvPr/>
        </p:nvSpPr>
        <p:spPr>
          <a:xfrm>
            <a:off x="36949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4" name="Shape 2432"/>
          <p:cNvSpPr/>
          <p:nvPr/>
        </p:nvSpPr>
        <p:spPr>
          <a:xfrm>
            <a:off x="386315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5" name="Shape 2433"/>
          <p:cNvSpPr/>
          <p:nvPr/>
        </p:nvSpPr>
        <p:spPr>
          <a:xfrm>
            <a:off x="403140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6" name="Shape 2434"/>
          <p:cNvSpPr/>
          <p:nvPr/>
        </p:nvSpPr>
        <p:spPr>
          <a:xfrm>
            <a:off x="41996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7" name="Shape 2435"/>
          <p:cNvSpPr/>
          <p:nvPr/>
        </p:nvSpPr>
        <p:spPr>
          <a:xfrm>
            <a:off x="436790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8" name="Shape 2436"/>
          <p:cNvSpPr/>
          <p:nvPr/>
        </p:nvSpPr>
        <p:spPr>
          <a:xfrm>
            <a:off x="45361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9" name="Shape 2437"/>
          <p:cNvSpPr/>
          <p:nvPr/>
        </p:nvSpPr>
        <p:spPr>
          <a:xfrm>
            <a:off x="470440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0" name="Shape 2438"/>
          <p:cNvSpPr/>
          <p:nvPr/>
        </p:nvSpPr>
        <p:spPr>
          <a:xfrm>
            <a:off x="487265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1" name="Shape 2439"/>
          <p:cNvSpPr/>
          <p:nvPr/>
        </p:nvSpPr>
        <p:spPr>
          <a:xfrm>
            <a:off x="50409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2" name="Shape 2440"/>
          <p:cNvSpPr/>
          <p:nvPr/>
        </p:nvSpPr>
        <p:spPr>
          <a:xfrm>
            <a:off x="520915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3" name="Shape 2441"/>
          <p:cNvSpPr/>
          <p:nvPr/>
        </p:nvSpPr>
        <p:spPr>
          <a:xfrm>
            <a:off x="53774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4" name="Shape 2442"/>
          <p:cNvSpPr/>
          <p:nvPr/>
        </p:nvSpPr>
        <p:spPr>
          <a:xfrm>
            <a:off x="554565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5" name="Shape 2443"/>
          <p:cNvSpPr/>
          <p:nvPr/>
        </p:nvSpPr>
        <p:spPr>
          <a:xfrm>
            <a:off x="571390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6" name="Shape 2444"/>
          <p:cNvSpPr/>
          <p:nvPr/>
        </p:nvSpPr>
        <p:spPr>
          <a:xfrm>
            <a:off x="58821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7" name="Shape 2445"/>
          <p:cNvSpPr/>
          <p:nvPr/>
        </p:nvSpPr>
        <p:spPr>
          <a:xfrm>
            <a:off x="605040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8" name="Shape 2446"/>
          <p:cNvSpPr/>
          <p:nvPr/>
        </p:nvSpPr>
        <p:spPr>
          <a:xfrm>
            <a:off x="62186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9" name="Shape 2447"/>
          <p:cNvSpPr/>
          <p:nvPr/>
        </p:nvSpPr>
        <p:spPr>
          <a:xfrm>
            <a:off x="638690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0" name="Shape 2448"/>
          <p:cNvSpPr/>
          <p:nvPr/>
        </p:nvSpPr>
        <p:spPr>
          <a:xfrm>
            <a:off x="655515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1" name="Shape 2449"/>
          <p:cNvSpPr/>
          <p:nvPr/>
        </p:nvSpPr>
        <p:spPr>
          <a:xfrm>
            <a:off x="67234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2" name="Shape 2450"/>
          <p:cNvSpPr/>
          <p:nvPr/>
        </p:nvSpPr>
        <p:spPr>
          <a:xfrm>
            <a:off x="689165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3" name="Shape 2451"/>
          <p:cNvSpPr/>
          <p:nvPr/>
        </p:nvSpPr>
        <p:spPr>
          <a:xfrm>
            <a:off x="70599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4" name="Shape 2452"/>
          <p:cNvSpPr/>
          <p:nvPr/>
        </p:nvSpPr>
        <p:spPr>
          <a:xfrm>
            <a:off x="722814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5" name="Shape 2453"/>
          <p:cNvSpPr/>
          <p:nvPr/>
        </p:nvSpPr>
        <p:spPr>
          <a:xfrm>
            <a:off x="739639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6" name="Shape 2454"/>
          <p:cNvSpPr/>
          <p:nvPr/>
        </p:nvSpPr>
        <p:spPr>
          <a:xfrm>
            <a:off x="75646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7" name="Shape 2455"/>
          <p:cNvSpPr/>
          <p:nvPr/>
        </p:nvSpPr>
        <p:spPr>
          <a:xfrm>
            <a:off x="773289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8" name="Shape 2456"/>
          <p:cNvSpPr/>
          <p:nvPr/>
        </p:nvSpPr>
        <p:spPr>
          <a:xfrm>
            <a:off x="79011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9" name="Shape 2457"/>
          <p:cNvSpPr/>
          <p:nvPr/>
        </p:nvSpPr>
        <p:spPr>
          <a:xfrm>
            <a:off x="806939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0" name="Shape 2458"/>
          <p:cNvSpPr/>
          <p:nvPr/>
        </p:nvSpPr>
        <p:spPr>
          <a:xfrm>
            <a:off x="823764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1" name="Shape 2459"/>
          <p:cNvSpPr/>
          <p:nvPr/>
        </p:nvSpPr>
        <p:spPr>
          <a:xfrm>
            <a:off x="84058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2" name="Shape 2460"/>
          <p:cNvSpPr/>
          <p:nvPr/>
        </p:nvSpPr>
        <p:spPr>
          <a:xfrm>
            <a:off x="857414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3" name="Shape 2461"/>
          <p:cNvSpPr/>
          <p:nvPr/>
        </p:nvSpPr>
        <p:spPr>
          <a:xfrm>
            <a:off x="87423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4" name="Shape 2462"/>
          <p:cNvSpPr/>
          <p:nvPr/>
        </p:nvSpPr>
        <p:spPr>
          <a:xfrm>
            <a:off x="891064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5" name="Shape 2463"/>
          <p:cNvSpPr/>
          <p:nvPr/>
        </p:nvSpPr>
        <p:spPr>
          <a:xfrm>
            <a:off x="907889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6" name="Shape 2464"/>
          <p:cNvSpPr/>
          <p:nvPr/>
        </p:nvSpPr>
        <p:spPr>
          <a:xfrm>
            <a:off x="92471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7" name="Shape 2465"/>
          <p:cNvSpPr/>
          <p:nvPr/>
        </p:nvSpPr>
        <p:spPr>
          <a:xfrm>
            <a:off x="941539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8" name="Shape 2466"/>
          <p:cNvSpPr/>
          <p:nvPr/>
        </p:nvSpPr>
        <p:spPr>
          <a:xfrm>
            <a:off x="95836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9" name="Shape 2467"/>
          <p:cNvSpPr/>
          <p:nvPr/>
        </p:nvSpPr>
        <p:spPr>
          <a:xfrm>
            <a:off x="975189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0" name="Shape 2468"/>
          <p:cNvSpPr/>
          <p:nvPr/>
        </p:nvSpPr>
        <p:spPr>
          <a:xfrm>
            <a:off x="992014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1" name="Shape 2469"/>
          <p:cNvSpPr/>
          <p:nvPr/>
        </p:nvSpPr>
        <p:spPr>
          <a:xfrm>
            <a:off x="100883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2" name="Shape 2470"/>
          <p:cNvSpPr/>
          <p:nvPr/>
        </p:nvSpPr>
        <p:spPr>
          <a:xfrm>
            <a:off x="1025664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3" name="Shape 2471"/>
          <p:cNvSpPr/>
          <p:nvPr/>
        </p:nvSpPr>
        <p:spPr>
          <a:xfrm>
            <a:off x="104248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4" name="Shape 2472"/>
          <p:cNvSpPr/>
          <p:nvPr/>
        </p:nvSpPr>
        <p:spPr>
          <a:xfrm>
            <a:off x="1059314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5" name="Shape 2473"/>
          <p:cNvSpPr/>
          <p:nvPr/>
        </p:nvSpPr>
        <p:spPr>
          <a:xfrm>
            <a:off x="1076139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6" name="Shape 2474"/>
          <p:cNvSpPr/>
          <p:nvPr/>
        </p:nvSpPr>
        <p:spPr>
          <a:xfrm>
            <a:off x="109296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7" name="Shape 2475"/>
          <p:cNvSpPr/>
          <p:nvPr/>
        </p:nvSpPr>
        <p:spPr>
          <a:xfrm>
            <a:off x="1109789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8" name="Shape 2476"/>
          <p:cNvSpPr/>
          <p:nvPr/>
        </p:nvSpPr>
        <p:spPr>
          <a:xfrm>
            <a:off x="112661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9" name="Shape 2477"/>
          <p:cNvSpPr/>
          <p:nvPr/>
        </p:nvSpPr>
        <p:spPr>
          <a:xfrm>
            <a:off x="1143438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0" name="Shape 2478"/>
          <p:cNvSpPr/>
          <p:nvPr/>
        </p:nvSpPr>
        <p:spPr>
          <a:xfrm>
            <a:off x="1160263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1" name="Shape 2479"/>
          <p:cNvSpPr/>
          <p:nvPr/>
        </p:nvSpPr>
        <p:spPr>
          <a:xfrm>
            <a:off x="117708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2" name="Shape 2480"/>
          <p:cNvSpPr/>
          <p:nvPr/>
        </p:nvSpPr>
        <p:spPr>
          <a:xfrm>
            <a:off x="1193913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3" name="Shape 2481"/>
          <p:cNvSpPr/>
          <p:nvPr/>
        </p:nvSpPr>
        <p:spPr>
          <a:xfrm>
            <a:off x="121073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4" name="Shape 2482"/>
          <p:cNvSpPr/>
          <p:nvPr/>
        </p:nvSpPr>
        <p:spPr>
          <a:xfrm>
            <a:off x="-658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5" name="Shape 2483"/>
          <p:cNvSpPr/>
          <p:nvPr/>
        </p:nvSpPr>
        <p:spPr>
          <a:xfrm>
            <a:off x="16166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6" name="Shape 2484"/>
          <p:cNvSpPr/>
          <p:nvPr/>
        </p:nvSpPr>
        <p:spPr>
          <a:xfrm>
            <a:off x="32991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7" name="Shape 2485"/>
          <p:cNvSpPr/>
          <p:nvPr/>
        </p:nvSpPr>
        <p:spPr>
          <a:xfrm>
            <a:off x="49816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8" name="Shape 2486"/>
          <p:cNvSpPr/>
          <p:nvPr/>
        </p:nvSpPr>
        <p:spPr>
          <a:xfrm>
            <a:off x="66641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9" name="Shape 2487"/>
          <p:cNvSpPr/>
          <p:nvPr/>
        </p:nvSpPr>
        <p:spPr>
          <a:xfrm>
            <a:off x="8346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0" name="Shape 2488"/>
          <p:cNvSpPr/>
          <p:nvPr/>
        </p:nvSpPr>
        <p:spPr>
          <a:xfrm>
            <a:off x="100291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1" name="Shape 2489"/>
          <p:cNvSpPr/>
          <p:nvPr/>
        </p:nvSpPr>
        <p:spPr>
          <a:xfrm>
            <a:off x="11711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2" name="Shape 2490"/>
          <p:cNvSpPr/>
          <p:nvPr/>
        </p:nvSpPr>
        <p:spPr>
          <a:xfrm>
            <a:off x="133941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3" name="Shape 2491"/>
          <p:cNvSpPr/>
          <p:nvPr/>
        </p:nvSpPr>
        <p:spPr>
          <a:xfrm>
            <a:off x="150766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4" name="Shape 2492"/>
          <p:cNvSpPr/>
          <p:nvPr/>
        </p:nvSpPr>
        <p:spPr>
          <a:xfrm>
            <a:off x="16759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5" name="Shape 2493"/>
          <p:cNvSpPr/>
          <p:nvPr/>
        </p:nvSpPr>
        <p:spPr>
          <a:xfrm>
            <a:off x="184416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6" name="Shape 2494"/>
          <p:cNvSpPr/>
          <p:nvPr/>
        </p:nvSpPr>
        <p:spPr>
          <a:xfrm>
            <a:off x="20124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7" name="Shape 2495"/>
          <p:cNvSpPr/>
          <p:nvPr/>
        </p:nvSpPr>
        <p:spPr>
          <a:xfrm>
            <a:off x="218066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8" name="Shape 2496"/>
          <p:cNvSpPr/>
          <p:nvPr/>
        </p:nvSpPr>
        <p:spPr>
          <a:xfrm>
            <a:off x="234891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9" name="Shape 2497"/>
          <p:cNvSpPr/>
          <p:nvPr/>
        </p:nvSpPr>
        <p:spPr>
          <a:xfrm>
            <a:off x="25171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0" name="Shape 2498"/>
          <p:cNvSpPr/>
          <p:nvPr/>
        </p:nvSpPr>
        <p:spPr>
          <a:xfrm>
            <a:off x="268541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1" name="Shape 2499"/>
          <p:cNvSpPr/>
          <p:nvPr/>
        </p:nvSpPr>
        <p:spPr>
          <a:xfrm>
            <a:off x="28536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2" name="Shape 2500"/>
          <p:cNvSpPr/>
          <p:nvPr/>
        </p:nvSpPr>
        <p:spPr>
          <a:xfrm>
            <a:off x="302190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3" name="Shape 2501"/>
          <p:cNvSpPr/>
          <p:nvPr/>
        </p:nvSpPr>
        <p:spPr>
          <a:xfrm>
            <a:off x="319015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4" name="Shape 2502"/>
          <p:cNvSpPr/>
          <p:nvPr/>
        </p:nvSpPr>
        <p:spPr>
          <a:xfrm>
            <a:off x="33584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5" name="Shape 2503"/>
          <p:cNvSpPr/>
          <p:nvPr/>
        </p:nvSpPr>
        <p:spPr>
          <a:xfrm>
            <a:off x="352665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6" name="Shape 2504"/>
          <p:cNvSpPr/>
          <p:nvPr/>
        </p:nvSpPr>
        <p:spPr>
          <a:xfrm>
            <a:off x="36949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7" name="Shape 2505"/>
          <p:cNvSpPr/>
          <p:nvPr/>
        </p:nvSpPr>
        <p:spPr>
          <a:xfrm>
            <a:off x="386315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8" name="Shape 2506"/>
          <p:cNvSpPr/>
          <p:nvPr/>
        </p:nvSpPr>
        <p:spPr>
          <a:xfrm>
            <a:off x="403140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9" name="Shape 2507"/>
          <p:cNvSpPr/>
          <p:nvPr/>
        </p:nvSpPr>
        <p:spPr>
          <a:xfrm>
            <a:off x="41996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0" name="Shape 2508"/>
          <p:cNvSpPr/>
          <p:nvPr/>
        </p:nvSpPr>
        <p:spPr>
          <a:xfrm>
            <a:off x="436790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1" name="Shape 2509"/>
          <p:cNvSpPr/>
          <p:nvPr/>
        </p:nvSpPr>
        <p:spPr>
          <a:xfrm>
            <a:off x="45361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2" name="Shape 2510"/>
          <p:cNvSpPr/>
          <p:nvPr/>
        </p:nvSpPr>
        <p:spPr>
          <a:xfrm>
            <a:off x="470440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3" name="Shape 2511"/>
          <p:cNvSpPr/>
          <p:nvPr/>
        </p:nvSpPr>
        <p:spPr>
          <a:xfrm>
            <a:off x="487265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4" name="Shape 2512"/>
          <p:cNvSpPr/>
          <p:nvPr/>
        </p:nvSpPr>
        <p:spPr>
          <a:xfrm>
            <a:off x="50409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5" name="Shape 2513"/>
          <p:cNvSpPr/>
          <p:nvPr/>
        </p:nvSpPr>
        <p:spPr>
          <a:xfrm>
            <a:off x="520915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6" name="Shape 2514"/>
          <p:cNvSpPr/>
          <p:nvPr/>
        </p:nvSpPr>
        <p:spPr>
          <a:xfrm>
            <a:off x="53774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7" name="Shape 2515"/>
          <p:cNvSpPr/>
          <p:nvPr/>
        </p:nvSpPr>
        <p:spPr>
          <a:xfrm>
            <a:off x="554565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8" name="Shape 2516"/>
          <p:cNvSpPr/>
          <p:nvPr/>
        </p:nvSpPr>
        <p:spPr>
          <a:xfrm>
            <a:off x="571390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9" name="Shape 2517"/>
          <p:cNvSpPr/>
          <p:nvPr/>
        </p:nvSpPr>
        <p:spPr>
          <a:xfrm>
            <a:off x="58821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0" name="Shape 2518"/>
          <p:cNvSpPr/>
          <p:nvPr/>
        </p:nvSpPr>
        <p:spPr>
          <a:xfrm>
            <a:off x="605040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1" name="Shape 2519"/>
          <p:cNvSpPr/>
          <p:nvPr/>
        </p:nvSpPr>
        <p:spPr>
          <a:xfrm>
            <a:off x="62186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2" name="Shape 2520"/>
          <p:cNvSpPr/>
          <p:nvPr/>
        </p:nvSpPr>
        <p:spPr>
          <a:xfrm>
            <a:off x="638690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3" name="Shape 2521"/>
          <p:cNvSpPr/>
          <p:nvPr/>
        </p:nvSpPr>
        <p:spPr>
          <a:xfrm>
            <a:off x="655515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4" name="Shape 2522"/>
          <p:cNvSpPr/>
          <p:nvPr/>
        </p:nvSpPr>
        <p:spPr>
          <a:xfrm>
            <a:off x="67234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5" name="Shape 2523"/>
          <p:cNvSpPr/>
          <p:nvPr/>
        </p:nvSpPr>
        <p:spPr>
          <a:xfrm>
            <a:off x="689165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6" name="Shape 2524"/>
          <p:cNvSpPr/>
          <p:nvPr/>
        </p:nvSpPr>
        <p:spPr>
          <a:xfrm>
            <a:off x="70599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7" name="Shape 2525"/>
          <p:cNvSpPr/>
          <p:nvPr/>
        </p:nvSpPr>
        <p:spPr>
          <a:xfrm>
            <a:off x="722814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8" name="Shape 2526"/>
          <p:cNvSpPr/>
          <p:nvPr/>
        </p:nvSpPr>
        <p:spPr>
          <a:xfrm>
            <a:off x="739639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9" name="Shape 2527"/>
          <p:cNvSpPr/>
          <p:nvPr/>
        </p:nvSpPr>
        <p:spPr>
          <a:xfrm>
            <a:off x="75646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0" name="Shape 2528"/>
          <p:cNvSpPr/>
          <p:nvPr/>
        </p:nvSpPr>
        <p:spPr>
          <a:xfrm>
            <a:off x="773289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1" name="Shape 2529"/>
          <p:cNvSpPr/>
          <p:nvPr/>
        </p:nvSpPr>
        <p:spPr>
          <a:xfrm>
            <a:off x="79011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2" name="Shape 2530"/>
          <p:cNvSpPr/>
          <p:nvPr/>
        </p:nvSpPr>
        <p:spPr>
          <a:xfrm>
            <a:off x="806939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3" name="Shape 2531"/>
          <p:cNvSpPr/>
          <p:nvPr/>
        </p:nvSpPr>
        <p:spPr>
          <a:xfrm>
            <a:off x="823764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4" name="Shape 2532"/>
          <p:cNvSpPr/>
          <p:nvPr/>
        </p:nvSpPr>
        <p:spPr>
          <a:xfrm>
            <a:off x="84058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5" name="Shape 2533"/>
          <p:cNvSpPr/>
          <p:nvPr/>
        </p:nvSpPr>
        <p:spPr>
          <a:xfrm>
            <a:off x="857414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6" name="Shape 2534"/>
          <p:cNvSpPr/>
          <p:nvPr/>
        </p:nvSpPr>
        <p:spPr>
          <a:xfrm>
            <a:off x="87423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7" name="Shape 2535"/>
          <p:cNvSpPr/>
          <p:nvPr/>
        </p:nvSpPr>
        <p:spPr>
          <a:xfrm>
            <a:off x="891064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8" name="Shape 2536"/>
          <p:cNvSpPr/>
          <p:nvPr/>
        </p:nvSpPr>
        <p:spPr>
          <a:xfrm>
            <a:off x="907889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9" name="Shape 2537"/>
          <p:cNvSpPr/>
          <p:nvPr/>
        </p:nvSpPr>
        <p:spPr>
          <a:xfrm>
            <a:off x="92471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0" name="Shape 2538"/>
          <p:cNvSpPr/>
          <p:nvPr/>
        </p:nvSpPr>
        <p:spPr>
          <a:xfrm>
            <a:off x="941539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1" name="Shape 2539"/>
          <p:cNvSpPr/>
          <p:nvPr/>
        </p:nvSpPr>
        <p:spPr>
          <a:xfrm>
            <a:off x="95836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2" name="Shape 2540"/>
          <p:cNvSpPr/>
          <p:nvPr/>
        </p:nvSpPr>
        <p:spPr>
          <a:xfrm>
            <a:off x="975189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3" name="Shape 2541"/>
          <p:cNvSpPr/>
          <p:nvPr/>
        </p:nvSpPr>
        <p:spPr>
          <a:xfrm>
            <a:off x="992014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4" name="Shape 2542"/>
          <p:cNvSpPr/>
          <p:nvPr/>
        </p:nvSpPr>
        <p:spPr>
          <a:xfrm>
            <a:off x="100883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5" name="Shape 2543"/>
          <p:cNvSpPr/>
          <p:nvPr/>
        </p:nvSpPr>
        <p:spPr>
          <a:xfrm>
            <a:off x="1025664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6" name="Shape 2544"/>
          <p:cNvSpPr/>
          <p:nvPr/>
        </p:nvSpPr>
        <p:spPr>
          <a:xfrm>
            <a:off x="104248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7" name="Shape 2545"/>
          <p:cNvSpPr/>
          <p:nvPr/>
        </p:nvSpPr>
        <p:spPr>
          <a:xfrm>
            <a:off x="1059314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8" name="Shape 2546"/>
          <p:cNvSpPr/>
          <p:nvPr/>
        </p:nvSpPr>
        <p:spPr>
          <a:xfrm>
            <a:off x="1076139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9" name="Shape 2547"/>
          <p:cNvSpPr/>
          <p:nvPr/>
        </p:nvSpPr>
        <p:spPr>
          <a:xfrm>
            <a:off x="109296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0" name="Shape 2548"/>
          <p:cNvSpPr/>
          <p:nvPr/>
        </p:nvSpPr>
        <p:spPr>
          <a:xfrm>
            <a:off x="1109789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1" name="Shape 2549"/>
          <p:cNvSpPr/>
          <p:nvPr/>
        </p:nvSpPr>
        <p:spPr>
          <a:xfrm>
            <a:off x="112661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2" name="Shape 2550"/>
          <p:cNvSpPr/>
          <p:nvPr/>
        </p:nvSpPr>
        <p:spPr>
          <a:xfrm>
            <a:off x="1143438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3" name="Shape 2551"/>
          <p:cNvSpPr/>
          <p:nvPr/>
        </p:nvSpPr>
        <p:spPr>
          <a:xfrm>
            <a:off x="1160263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4" name="Shape 2552"/>
          <p:cNvSpPr/>
          <p:nvPr/>
        </p:nvSpPr>
        <p:spPr>
          <a:xfrm>
            <a:off x="117708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5" name="Shape 2553"/>
          <p:cNvSpPr/>
          <p:nvPr/>
        </p:nvSpPr>
        <p:spPr>
          <a:xfrm>
            <a:off x="1193913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6" name="Shape 2554"/>
          <p:cNvSpPr/>
          <p:nvPr/>
        </p:nvSpPr>
        <p:spPr>
          <a:xfrm>
            <a:off x="121073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7" name="Shape 2555"/>
          <p:cNvSpPr/>
          <p:nvPr/>
        </p:nvSpPr>
        <p:spPr>
          <a:xfrm>
            <a:off x="-658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8" name="Shape 2556"/>
          <p:cNvSpPr/>
          <p:nvPr/>
        </p:nvSpPr>
        <p:spPr>
          <a:xfrm>
            <a:off x="16166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9" name="Shape 2557"/>
          <p:cNvSpPr/>
          <p:nvPr/>
        </p:nvSpPr>
        <p:spPr>
          <a:xfrm>
            <a:off x="32991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0" name="Shape 2558"/>
          <p:cNvSpPr/>
          <p:nvPr/>
        </p:nvSpPr>
        <p:spPr>
          <a:xfrm>
            <a:off x="49816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1" name="Shape 2559"/>
          <p:cNvSpPr/>
          <p:nvPr/>
        </p:nvSpPr>
        <p:spPr>
          <a:xfrm>
            <a:off x="66641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2" name="Shape 2560"/>
          <p:cNvSpPr/>
          <p:nvPr/>
        </p:nvSpPr>
        <p:spPr>
          <a:xfrm>
            <a:off x="8346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3" name="Shape 2561"/>
          <p:cNvSpPr/>
          <p:nvPr/>
        </p:nvSpPr>
        <p:spPr>
          <a:xfrm>
            <a:off x="100291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4" name="Shape 2562"/>
          <p:cNvSpPr/>
          <p:nvPr/>
        </p:nvSpPr>
        <p:spPr>
          <a:xfrm>
            <a:off x="11711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5" name="Shape 2563"/>
          <p:cNvSpPr/>
          <p:nvPr/>
        </p:nvSpPr>
        <p:spPr>
          <a:xfrm>
            <a:off x="133941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6" name="Shape 2564"/>
          <p:cNvSpPr/>
          <p:nvPr/>
        </p:nvSpPr>
        <p:spPr>
          <a:xfrm>
            <a:off x="150766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7" name="Shape 2565"/>
          <p:cNvSpPr/>
          <p:nvPr/>
        </p:nvSpPr>
        <p:spPr>
          <a:xfrm>
            <a:off x="16759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8" name="Shape 2566"/>
          <p:cNvSpPr/>
          <p:nvPr/>
        </p:nvSpPr>
        <p:spPr>
          <a:xfrm>
            <a:off x="184416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9" name="Shape 2567"/>
          <p:cNvSpPr/>
          <p:nvPr/>
        </p:nvSpPr>
        <p:spPr>
          <a:xfrm>
            <a:off x="20124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0" name="Shape 2568"/>
          <p:cNvSpPr/>
          <p:nvPr/>
        </p:nvSpPr>
        <p:spPr>
          <a:xfrm>
            <a:off x="218066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1" name="Shape 2569"/>
          <p:cNvSpPr/>
          <p:nvPr/>
        </p:nvSpPr>
        <p:spPr>
          <a:xfrm>
            <a:off x="234891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2" name="Shape 2570"/>
          <p:cNvSpPr/>
          <p:nvPr/>
        </p:nvSpPr>
        <p:spPr>
          <a:xfrm>
            <a:off x="25171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3" name="Shape 2571"/>
          <p:cNvSpPr/>
          <p:nvPr/>
        </p:nvSpPr>
        <p:spPr>
          <a:xfrm>
            <a:off x="268541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4" name="Shape 2572"/>
          <p:cNvSpPr/>
          <p:nvPr/>
        </p:nvSpPr>
        <p:spPr>
          <a:xfrm>
            <a:off x="28536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5" name="Shape 2573"/>
          <p:cNvSpPr/>
          <p:nvPr/>
        </p:nvSpPr>
        <p:spPr>
          <a:xfrm>
            <a:off x="302190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6" name="Shape 2574"/>
          <p:cNvSpPr/>
          <p:nvPr/>
        </p:nvSpPr>
        <p:spPr>
          <a:xfrm>
            <a:off x="319015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7" name="Shape 2575"/>
          <p:cNvSpPr/>
          <p:nvPr/>
        </p:nvSpPr>
        <p:spPr>
          <a:xfrm>
            <a:off x="33584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8" name="Shape 2576"/>
          <p:cNvSpPr/>
          <p:nvPr/>
        </p:nvSpPr>
        <p:spPr>
          <a:xfrm>
            <a:off x="352665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9" name="Shape 2577"/>
          <p:cNvSpPr/>
          <p:nvPr/>
        </p:nvSpPr>
        <p:spPr>
          <a:xfrm>
            <a:off x="36949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0" name="Shape 2578"/>
          <p:cNvSpPr/>
          <p:nvPr/>
        </p:nvSpPr>
        <p:spPr>
          <a:xfrm>
            <a:off x="386315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1" name="Shape 2579"/>
          <p:cNvSpPr/>
          <p:nvPr/>
        </p:nvSpPr>
        <p:spPr>
          <a:xfrm>
            <a:off x="403140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2" name="Shape 2580"/>
          <p:cNvSpPr/>
          <p:nvPr/>
        </p:nvSpPr>
        <p:spPr>
          <a:xfrm>
            <a:off x="41996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3" name="Shape 2581"/>
          <p:cNvSpPr/>
          <p:nvPr/>
        </p:nvSpPr>
        <p:spPr>
          <a:xfrm>
            <a:off x="436790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4" name="Shape 2582"/>
          <p:cNvSpPr/>
          <p:nvPr/>
        </p:nvSpPr>
        <p:spPr>
          <a:xfrm>
            <a:off x="45361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5" name="Shape 2583"/>
          <p:cNvSpPr/>
          <p:nvPr/>
        </p:nvSpPr>
        <p:spPr>
          <a:xfrm>
            <a:off x="470440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6" name="Shape 2584"/>
          <p:cNvSpPr/>
          <p:nvPr/>
        </p:nvSpPr>
        <p:spPr>
          <a:xfrm>
            <a:off x="487265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7" name="Shape 2585"/>
          <p:cNvSpPr/>
          <p:nvPr/>
        </p:nvSpPr>
        <p:spPr>
          <a:xfrm>
            <a:off x="50409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8" name="Shape 2586"/>
          <p:cNvSpPr/>
          <p:nvPr/>
        </p:nvSpPr>
        <p:spPr>
          <a:xfrm>
            <a:off x="520915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9" name="Shape 2587"/>
          <p:cNvSpPr/>
          <p:nvPr/>
        </p:nvSpPr>
        <p:spPr>
          <a:xfrm>
            <a:off x="53774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0" name="Shape 2588"/>
          <p:cNvSpPr/>
          <p:nvPr/>
        </p:nvSpPr>
        <p:spPr>
          <a:xfrm>
            <a:off x="554565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1" name="Shape 2589"/>
          <p:cNvSpPr/>
          <p:nvPr/>
        </p:nvSpPr>
        <p:spPr>
          <a:xfrm>
            <a:off x="571390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2" name="Shape 2590"/>
          <p:cNvSpPr/>
          <p:nvPr/>
        </p:nvSpPr>
        <p:spPr>
          <a:xfrm>
            <a:off x="58821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3" name="Shape 2591"/>
          <p:cNvSpPr/>
          <p:nvPr/>
        </p:nvSpPr>
        <p:spPr>
          <a:xfrm>
            <a:off x="605040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4" name="Shape 2592"/>
          <p:cNvSpPr/>
          <p:nvPr/>
        </p:nvSpPr>
        <p:spPr>
          <a:xfrm>
            <a:off x="62186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5" name="Shape 2593"/>
          <p:cNvSpPr/>
          <p:nvPr/>
        </p:nvSpPr>
        <p:spPr>
          <a:xfrm>
            <a:off x="638690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6" name="Shape 2594"/>
          <p:cNvSpPr/>
          <p:nvPr/>
        </p:nvSpPr>
        <p:spPr>
          <a:xfrm>
            <a:off x="655515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7" name="Shape 2595"/>
          <p:cNvSpPr/>
          <p:nvPr/>
        </p:nvSpPr>
        <p:spPr>
          <a:xfrm>
            <a:off x="67234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8" name="Shape 2596"/>
          <p:cNvSpPr/>
          <p:nvPr/>
        </p:nvSpPr>
        <p:spPr>
          <a:xfrm>
            <a:off x="689165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9" name="Shape 2597"/>
          <p:cNvSpPr/>
          <p:nvPr/>
        </p:nvSpPr>
        <p:spPr>
          <a:xfrm>
            <a:off x="70599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0" name="Shape 2598"/>
          <p:cNvSpPr/>
          <p:nvPr/>
        </p:nvSpPr>
        <p:spPr>
          <a:xfrm>
            <a:off x="722814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1" name="Shape 2599"/>
          <p:cNvSpPr/>
          <p:nvPr/>
        </p:nvSpPr>
        <p:spPr>
          <a:xfrm>
            <a:off x="739639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2" name="Shape 2600"/>
          <p:cNvSpPr/>
          <p:nvPr/>
        </p:nvSpPr>
        <p:spPr>
          <a:xfrm>
            <a:off x="75646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3" name="Shape 2601"/>
          <p:cNvSpPr/>
          <p:nvPr/>
        </p:nvSpPr>
        <p:spPr>
          <a:xfrm>
            <a:off x="773289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4" name="Shape 2602"/>
          <p:cNvSpPr/>
          <p:nvPr/>
        </p:nvSpPr>
        <p:spPr>
          <a:xfrm>
            <a:off x="79011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5" name="Shape 2603"/>
          <p:cNvSpPr/>
          <p:nvPr/>
        </p:nvSpPr>
        <p:spPr>
          <a:xfrm>
            <a:off x="806939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6" name="Shape 2604"/>
          <p:cNvSpPr/>
          <p:nvPr/>
        </p:nvSpPr>
        <p:spPr>
          <a:xfrm>
            <a:off x="823764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7" name="Shape 2605"/>
          <p:cNvSpPr/>
          <p:nvPr/>
        </p:nvSpPr>
        <p:spPr>
          <a:xfrm>
            <a:off x="84058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8" name="Shape 2606"/>
          <p:cNvSpPr/>
          <p:nvPr/>
        </p:nvSpPr>
        <p:spPr>
          <a:xfrm>
            <a:off x="857414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9" name="Shape 2607"/>
          <p:cNvSpPr/>
          <p:nvPr/>
        </p:nvSpPr>
        <p:spPr>
          <a:xfrm>
            <a:off x="87423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0" name="Shape 2608"/>
          <p:cNvSpPr/>
          <p:nvPr/>
        </p:nvSpPr>
        <p:spPr>
          <a:xfrm>
            <a:off x="891064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1" name="Shape 2609"/>
          <p:cNvSpPr/>
          <p:nvPr/>
        </p:nvSpPr>
        <p:spPr>
          <a:xfrm>
            <a:off x="907889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2" name="Shape 2610"/>
          <p:cNvSpPr/>
          <p:nvPr/>
        </p:nvSpPr>
        <p:spPr>
          <a:xfrm>
            <a:off x="92471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3" name="Shape 2611"/>
          <p:cNvSpPr/>
          <p:nvPr/>
        </p:nvSpPr>
        <p:spPr>
          <a:xfrm>
            <a:off x="941539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4" name="Shape 2612"/>
          <p:cNvSpPr/>
          <p:nvPr/>
        </p:nvSpPr>
        <p:spPr>
          <a:xfrm>
            <a:off x="95836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5" name="Shape 2613"/>
          <p:cNvSpPr/>
          <p:nvPr/>
        </p:nvSpPr>
        <p:spPr>
          <a:xfrm>
            <a:off x="975189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6" name="Shape 2614"/>
          <p:cNvSpPr/>
          <p:nvPr/>
        </p:nvSpPr>
        <p:spPr>
          <a:xfrm>
            <a:off x="992014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7" name="Shape 2615"/>
          <p:cNvSpPr/>
          <p:nvPr/>
        </p:nvSpPr>
        <p:spPr>
          <a:xfrm>
            <a:off x="100883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8" name="Shape 2616"/>
          <p:cNvSpPr/>
          <p:nvPr/>
        </p:nvSpPr>
        <p:spPr>
          <a:xfrm>
            <a:off x="1025664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9" name="Shape 2617"/>
          <p:cNvSpPr/>
          <p:nvPr/>
        </p:nvSpPr>
        <p:spPr>
          <a:xfrm>
            <a:off x="104248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0" name="Shape 2618"/>
          <p:cNvSpPr/>
          <p:nvPr/>
        </p:nvSpPr>
        <p:spPr>
          <a:xfrm>
            <a:off x="1059314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1" name="Shape 2619"/>
          <p:cNvSpPr/>
          <p:nvPr/>
        </p:nvSpPr>
        <p:spPr>
          <a:xfrm>
            <a:off x="1076139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2" name="Shape 2620"/>
          <p:cNvSpPr/>
          <p:nvPr/>
        </p:nvSpPr>
        <p:spPr>
          <a:xfrm>
            <a:off x="109296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3" name="Shape 2621"/>
          <p:cNvSpPr/>
          <p:nvPr/>
        </p:nvSpPr>
        <p:spPr>
          <a:xfrm>
            <a:off x="1109789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4" name="Shape 2622"/>
          <p:cNvSpPr/>
          <p:nvPr/>
        </p:nvSpPr>
        <p:spPr>
          <a:xfrm>
            <a:off x="112661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5" name="Shape 2623"/>
          <p:cNvSpPr/>
          <p:nvPr/>
        </p:nvSpPr>
        <p:spPr>
          <a:xfrm>
            <a:off x="1143438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6" name="Shape 2624"/>
          <p:cNvSpPr/>
          <p:nvPr/>
        </p:nvSpPr>
        <p:spPr>
          <a:xfrm>
            <a:off x="1160263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7" name="Shape 2625"/>
          <p:cNvSpPr/>
          <p:nvPr/>
        </p:nvSpPr>
        <p:spPr>
          <a:xfrm>
            <a:off x="117708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8" name="Shape 2626"/>
          <p:cNvSpPr/>
          <p:nvPr/>
        </p:nvSpPr>
        <p:spPr>
          <a:xfrm>
            <a:off x="1193913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9" name="Shape 2627"/>
          <p:cNvSpPr/>
          <p:nvPr/>
        </p:nvSpPr>
        <p:spPr>
          <a:xfrm>
            <a:off x="121073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0" name="Shape 2628"/>
          <p:cNvSpPr/>
          <p:nvPr/>
        </p:nvSpPr>
        <p:spPr>
          <a:xfrm>
            <a:off x="-658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1" name="Shape 2629"/>
          <p:cNvSpPr/>
          <p:nvPr/>
        </p:nvSpPr>
        <p:spPr>
          <a:xfrm>
            <a:off x="16166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2" name="Shape 2630"/>
          <p:cNvSpPr/>
          <p:nvPr/>
        </p:nvSpPr>
        <p:spPr>
          <a:xfrm>
            <a:off x="32991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3" name="Shape 2631"/>
          <p:cNvSpPr/>
          <p:nvPr/>
        </p:nvSpPr>
        <p:spPr>
          <a:xfrm>
            <a:off x="49816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4" name="Shape 2632"/>
          <p:cNvSpPr/>
          <p:nvPr/>
        </p:nvSpPr>
        <p:spPr>
          <a:xfrm>
            <a:off x="66641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5" name="Shape 2633"/>
          <p:cNvSpPr/>
          <p:nvPr/>
        </p:nvSpPr>
        <p:spPr>
          <a:xfrm>
            <a:off x="8346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6" name="Shape 2634"/>
          <p:cNvSpPr/>
          <p:nvPr/>
        </p:nvSpPr>
        <p:spPr>
          <a:xfrm>
            <a:off x="100291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7" name="Shape 2635"/>
          <p:cNvSpPr/>
          <p:nvPr/>
        </p:nvSpPr>
        <p:spPr>
          <a:xfrm>
            <a:off x="11711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8" name="Shape 2636"/>
          <p:cNvSpPr/>
          <p:nvPr/>
        </p:nvSpPr>
        <p:spPr>
          <a:xfrm>
            <a:off x="133941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9" name="Shape 2637"/>
          <p:cNvSpPr/>
          <p:nvPr/>
        </p:nvSpPr>
        <p:spPr>
          <a:xfrm>
            <a:off x="150766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0" name="Shape 2638"/>
          <p:cNvSpPr/>
          <p:nvPr/>
        </p:nvSpPr>
        <p:spPr>
          <a:xfrm>
            <a:off x="16759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1" name="Shape 2639"/>
          <p:cNvSpPr/>
          <p:nvPr/>
        </p:nvSpPr>
        <p:spPr>
          <a:xfrm>
            <a:off x="184416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2" name="Shape 2640"/>
          <p:cNvSpPr/>
          <p:nvPr/>
        </p:nvSpPr>
        <p:spPr>
          <a:xfrm>
            <a:off x="20124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3" name="Shape 2641"/>
          <p:cNvSpPr/>
          <p:nvPr/>
        </p:nvSpPr>
        <p:spPr>
          <a:xfrm>
            <a:off x="218066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4" name="Shape 2642"/>
          <p:cNvSpPr/>
          <p:nvPr/>
        </p:nvSpPr>
        <p:spPr>
          <a:xfrm>
            <a:off x="234891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5" name="Shape 2643"/>
          <p:cNvSpPr/>
          <p:nvPr/>
        </p:nvSpPr>
        <p:spPr>
          <a:xfrm>
            <a:off x="25171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6" name="Shape 2644"/>
          <p:cNvSpPr/>
          <p:nvPr/>
        </p:nvSpPr>
        <p:spPr>
          <a:xfrm>
            <a:off x="268541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7" name="Shape 2645"/>
          <p:cNvSpPr/>
          <p:nvPr/>
        </p:nvSpPr>
        <p:spPr>
          <a:xfrm>
            <a:off x="28536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8" name="Shape 2646"/>
          <p:cNvSpPr/>
          <p:nvPr/>
        </p:nvSpPr>
        <p:spPr>
          <a:xfrm>
            <a:off x="302190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9" name="Shape 2647"/>
          <p:cNvSpPr/>
          <p:nvPr/>
        </p:nvSpPr>
        <p:spPr>
          <a:xfrm>
            <a:off x="319015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0" name="Shape 2648"/>
          <p:cNvSpPr/>
          <p:nvPr/>
        </p:nvSpPr>
        <p:spPr>
          <a:xfrm>
            <a:off x="33584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1" name="Shape 2649"/>
          <p:cNvSpPr/>
          <p:nvPr/>
        </p:nvSpPr>
        <p:spPr>
          <a:xfrm>
            <a:off x="352665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2" name="Shape 2650"/>
          <p:cNvSpPr/>
          <p:nvPr/>
        </p:nvSpPr>
        <p:spPr>
          <a:xfrm>
            <a:off x="36949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3" name="Shape 2651"/>
          <p:cNvSpPr/>
          <p:nvPr/>
        </p:nvSpPr>
        <p:spPr>
          <a:xfrm>
            <a:off x="386315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4" name="Shape 2652"/>
          <p:cNvSpPr/>
          <p:nvPr/>
        </p:nvSpPr>
        <p:spPr>
          <a:xfrm>
            <a:off x="403140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5" name="Shape 2653"/>
          <p:cNvSpPr/>
          <p:nvPr/>
        </p:nvSpPr>
        <p:spPr>
          <a:xfrm>
            <a:off x="41996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6" name="Shape 2654"/>
          <p:cNvSpPr/>
          <p:nvPr/>
        </p:nvSpPr>
        <p:spPr>
          <a:xfrm>
            <a:off x="436790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7" name="Shape 2655"/>
          <p:cNvSpPr/>
          <p:nvPr/>
        </p:nvSpPr>
        <p:spPr>
          <a:xfrm>
            <a:off x="45361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8" name="Shape 2656"/>
          <p:cNvSpPr/>
          <p:nvPr/>
        </p:nvSpPr>
        <p:spPr>
          <a:xfrm>
            <a:off x="470440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9" name="Shape 2657"/>
          <p:cNvSpPr/>
          <p:nvPr/>
        </p:nvSpPr>
        <p:spPr>
          <a:xfrm>
            <a:off x="487265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0" name="Shape 2658"/>
          <p:cNvSpPr/>
          <p:nvPr/>
        </p:nvSpPr>
        <p:spPr>
          <a:xfrm>
            <a:off x="50409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1" name="Shape 2659"/>
          <p:cNvSpPr/>
          <p:nvPr/>
        </p:nvSpPr>
        <p:spPr>
          <a:xfrm>
            <a:off x="520915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2" name="Shape 2660"/>
          <p:cNvSpPr/>
          <p:nvPr/>
        </p:nvSpPr>
        <p:spPr>
          <a:xfrm>
            <a:off x="53774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3" name="Shape 2661"/>
          <p:cNvSpPr/>
          <p:nvPr/>
        </p:nvSpPr>
        <p:spPr>
          <a:xfrm>
            <a:off x="554565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4" name="Shape 2662"/>
          <p:cNvSpPr/>
          <p:nvPr/>
        </p:nvSpPr>
        <p:spPr>
          <a:xfrm>
            <a:off x="571390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5" name="Shape 2663"/>
          <p:cNvSpPr/>
          <p:nvPr/>
        </p:nvSpPr>
        <p:spPr>
          <a:xfrm>
            <a:off x="58821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6" name="Shape 2664"/>
          <p:cNvSpPr/>
          <p:nvPr/>
        </p:nvSpPr>
        <p:spPr>
          <a:xfrm>
            <a:off x="605040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7" name="Shape 2665"/>
          <p:cNvSpPr/>
          <p:nvPr/>
        </p:nvSpPr>
        <p:spPr>
          <a:xfrm>
            <a:off x="62186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8" name="Shape 2666"/>
          <p:cNvSpPr/>
          <p:nvPr/>
        </p:nvSpPr>
        <p:spPr>
          <a:xfrm>
            <a:off x="638690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9" name="Shape 2667"/>
          <p:cNvSpPr/>
          <p:nvPr/>
        </p:nvSpPr>
        <p:spPr>
          <a:xfrm>
            <a:off x="655515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0" name="Shape 2668"/>
          <p:cNvSpPr/>
          <p:nvPr/>
        </p:nvSpPr>
        <p:spPr>
          <a:xfrm>
            <a:off x="67234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1" name="Shape 2669"/>
          <p:cNvSpPr/>
          <p:nvPr/>
        </p:nvSpPr>
        <p:spPr>
          <a:xfrm>
            <a:off x="689165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2" name="Shape 2670"/>
          <p:cNvSpPr/>
          <p:nvPr/>
        </p:nvSpPr>
        <p:spPr>
          <a:xfrm>
            <a:off x="70599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3" name="Shape 2671"/>
          <p:cNvSpPr/>
          <p:nvPr/>
        </p:nvSpPr>
        <p:spPr>
          <a:xfrm>
            <a:off x="722814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4" name="Shape 2672"/>
          <p:cNvSpPr/>
          <p:nvPr/>
        </p:nvSpPr>
        <p:spPr>
          <a:xfrm>
            <a:off x="739639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5" name="Shape 2673"/>
          <p:cNvSpPr/>
          <p:nvPr/>
        </p:nvSpPr>
        <p:spPr>
          <a:xfrm>
            <a:off x="75646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6" name="Shape 2674"/>
          <p:cNvSpPr/>
          <p:nvPr/>
        </p:nvSpPr>
        <p:spPr>
          <a:xfrm>
            <a:off x="773289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7" name="Shape 2675"/>
          <p:cNvSpPr/>
          <p:nvPr/>
        </p:nvSpPr>
        <p:spPr>
          <a:xfrm>
            <a:off x="79011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8" name="Shape 2676"/>
          <p:cNvSpPr/>
          <p:nvPr/>
        </p:nvSpPr>
        <p:spPr>
          <a:xfrm>
            <a:off x="806939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9" name="Shape 2677"/>
          <p:cNvSpPr/>
          <p:nvPr/>
        </p:nvSpPr>
        <p:spPr>
          <a:xfrm>
            <a:off x="823764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0" name="Shape 2678"/>
          <p:cNvSpPr/>
          <p:nvPr/>
        </p:nvSpPr>
        <p:spPr>
          <a:xfrm>
            <a:off x="84058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1" name="Shape 2679"/>
          <p:cNvSpPr/>
          <p:nvPr/>
        </p:nvSpPr>
        <p:spPr>
          <a:xfrm>
            <a:off x="857414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2" name="Shape 2680"/>
          <p:cNvSpPr/>
          <p:nvPr/>
        </p:nvSpPr>
        <p:spPr>
          <a:xfrm>
            <a:off x="87423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3" name="Shape 2681"/>
          <p:cNvSpPr/>
          <p:nvPr/>
        </p:nvSpPr>
        <p:spPr>
          <a:xfrm>
            <a:off x="891064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4" name="Shape 2682"/>
          <p:cNvSpPr/>
          <p:nvPr/>
        </p:nvSpPr>
        <p:spPr>
          <a:xfrm>
            <a:off x="907889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5" name="Shape 2683"/>
          <p:cNvSpPr/>
          <p:nvPr/>
        </p:nvSpPr>
        <p:spPr>
          <a:xfrm>
            <a:off x="92471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6" name="Shape 2684"/>
          <p:cNvSpPr/>
          <p:nvPr/>
        </p:nvSpPr>
        <p:spPr>
          <a:xfrm>
            <a:off x="941539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7" name="Shape 2685"/>
          <p:cNvSpPr/>
          <p:nvPr/>
        </p:nvSpPr>
        <p:spPr>
          <a:xfrm>
            <a:off x="95836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8" name="Shape 2686"/>
          <p:cNvSpPr/>
          <p:nvPr/>
        </p:nvSpPr>
        <p:spPr>
          <a:xfrm>
            <a:off x="975189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9" name="Shape 2687"/>
          <p:cNvSpPr/>
          <p:nvPr/>
        </p:nvSpPr>
        <p:spPr>
          <a:xfrm>
            <a:off x="992014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0" name="Shape 2688"/>
          <p:cNvSpPr/>
          <p:nvPr/>
        </p:nvSpPr>
        <p:spPr>
          <a:xfrm>
            <a:off x="100883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1" name="Shape 2689"/>
          <p:cNvSpPr/>
          <p:nvPr/>
        </p:nvSpPr>
        <p:spPr>
          <a:xfrm>
            <a:off x="1025664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2" name="Shape 2690"/>
          <p:cNvSpPr/>
          <p:nvPr/>
        </p:nvSpPr>
        <p:spPr>
          <a:xfrm>
            <a:off x="104248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3" name="Shape 2691"/>
          <p:cNvSpPr/>
          <p:nvPr/>
        </p:nvSpPr>
        <p:spPr>
          <a:xfrm>
            <a:off x="1059314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4" name="Shape 2692"/>
          <p:cNvSpPr/>
          <p:nvPr/>
        </p:nvSpPr>
        <p:spPr>
          <a:xfrm>
            <a:off x="1076139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5" name="Shape 2693"/>
          <p:cNvSpPr/>
          <p:nvPr/>
        </p:nvSpPr>
        <p:spPr>
          <a:xfrm>
            <a:off x="109296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6" name="Shape 2694"/>
          <p:cNvSpPr/>
          <p:nvPr/>
        </p:nvSpPr>
        <p:spPr>
          <a:xfrm>
            <a:off x="1109789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7" name="Shape 2695"/>
          <p:cNvSpPr/>
          <p:nvPr/>
        </p:nvSpPr>
        <p:spPr>
          <a:xfrm>
            <a:off x="112661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8" name="Shape 2696"/>
          <p:cNvSpPr/>
          <p:nvPr/>
        </p:nvSpPr>
        <p:spPr>
          <a:xfrm>
            <a:off x="1143438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9" name="Shape 2697"/>
          <p:cNvSpPr/>
          <p:nvPr/>
        </p:nvSpPr>
        <p:spPr>
          <a:xfrm>
            <a:off x="1160263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0" name="Shape 2698"/>
          <p:cNvSpPr/>
          <p:nvPr/>
        </p:nvSpPr>
        <p:spPr>
          <a:xfrm>
            <a:off x="117708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1" name="Shape 2699"/>
          <p:cNvSpPr/>
          <p:nvPr/>
        </p:nvSpPr>
        <p:spPr>
          <a:xfrm>
            <a:off x="1193913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2" name="Shape 2700"/>
          <p:cNvSpPr/>
          <p:nvPr/>
        </p:nvSpPr>
        <p:spPr>
          <a:xfrm>
            <a:off x="121073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3" name="Shape 2701"/>
          <p:cNvSpPr/>
          <p:nvPr/>
        </p:nvSpPr>
        <p:spPr>
          <a:xfrm>
            <a:off x="-658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4" name="Shape 2702"/>
          <p:cNvSpPr/>
          <p:nvPr/>
        </p:nvSpPr>
        <p:spPr>
          <a:xfrm>
            <a:off x="16166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5" name="Shape 2703"/>
          <p:cNvSpPr/>
          <p:nvPr/>
        </p:nvSpPr>
        <p:spPr>
          <a:xfrm>
            <a:off x="32991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6" name="Shape 2704"/>
          <p:cNvSpPr/>
          <p:nvPr/>
        </p:nvSpPr>
        <p:spPr>
          <a:xfrm>
            <a:off x="49816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7" name="Shape 2705"/>
          <p:cNvSpPr/>
          <p:nvPr/>
        </p:nvSpPr>
        <p:spPr>
          <a:xfrm>
            <a:off x="66641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8" name="Shape 2706"/>
          <p:cNvSpPr/>
          <p:nvPr/>
        </p:nvSpPr>
        <p:spPr>
          <a:xfrm>
            <a:off x="8346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9" name="Shape 2707"/>
          <p:cNvSpPr/>
          <p:nvPr/>
        </p:nvSpPr>
        <p:spPr>
          <a:xfrm>
            <a:off x="100291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0" name="Shape 2708"/>
          <p:cNvSpPr/>
          <p:nvPr/>
        </p:nvSpPr>
        <p:spPr>
          <a:xfrm>
            <a:off x="11711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1" name="Shape 2709"/>
          <p:cNvSpPr/>
          <p:nvPr/>
        </p:nvSpPr>
        <p:spPr>
          <a:xfrm>
            <a:off x="133941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2" name="Shape 2710"/>
          <p:cNvSpPr/>
          <p:nvPr/>
        </p:nvSpPr>
        <p:spPr>
          <a:xfrm>
            <a:off x="150766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3" name="Shape 2711"/>
          <p:cNvSpPr/>
          <p:nvPr/>
        </p:nvSpPr>
        <p:spPr>
          <a:xfrm>
            <a:off x="16759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4" name="Shape 2712"/>
          <p:cNvSpPr/>
          <p:nvPr/>
        </p:nvSpPr>
        <p:spPr>
          <a:xfrm>
            <a:off x="184416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5" name="Shape 2713"/>
          <p:cNvSpPr/>
          <p:nvPr/>
        </p:nvSpPr>
        <p:spPr>
          <a:xfrm>
            <a:off x="20124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6" name="Shape 2714"/>
          <p:cNvSpPr/>
          <p:nvPr/>
        </p:nvSpPr>
        <p:spPr>
          <a:xfrm>
            <a:off x="218066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7" name="Shape 2715"/>
          <p:cNvSpPr/>
          <p:nvPr/>
        </p:nvSpPr>
        <p:spPr>
          <a:xfrm>
            <a:off x="234891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8" name="Shape 2716"/>
          <p:cNvSpPr/>
          <p:nvPr/>
        </p:nvSpPr>
        <p:spPr>
          <a:xfrm>
            <a:off x="25171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9" name="Shape 2717"/>
          <p:cNvSpPr/>
          <p:nvPr/>
        </p:nvSpPr>
        <p:spPr>
          <a:xfrm>
            <a:off x="268541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0" name="Shape 2718"/>
          <p:cNvSpPr/>
          <p:nvPr/>
        </p:nvSpPr>
        <p:spPr>
          <a:xfrm>
            <a:off x="28536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1" name="Shape 2719"/>
          <p:cNvSpPr/>
          <p:nvPr/>
        </p:nvSpPr>
        <p:spPr>
          <a:xfrm>
            <a:off x="302190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2" name="Shape 2720"/>
          <p:cNvSpPr/>
          <p:nvPr/>
        </p:nvSpPr>
        <p:spPr>
          <a:xfrm>
            <a:off x="319015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3" name="Shape 2721"/>
          <p:cNvSpPr/>
          <p:nvPr/>
        </p:nvSpPr>
        <p:spPr>
          <a:xfrm>
            <a:off x="33584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4" name="Shape 2722"/>
          <p:cNvSpPr/>
          <p:nvPr/>
        </p:nvSpPr>
        <p:spPr>
          <a:xfrm>
            <a:off x="352665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5" name="Shape 2723"/>
          <p:cNvSpPr/>
          <p:nvPr/>
        </p:nvSpPr>
        <p:spPr>
          <a:xfrm>
            <a:off x="36949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6" name="Shape 2724"/>
          <p:cNvSpPr/>
          <p:nvPr/>
        </p:nvSpPr>
        <p:spPr>
          <a:xfrm>
            <a:off x="386315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7" name="Shape 2725"/>
          <p:cNvSpPr/>
          <p:nvPr/>
        </p:nvSpPr>
        <p:spPr>
          <a:xfrm>
            <a:off x="403140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8" name="Shape 2726"/>
          <p:cNvSpPr/>
          <p:nvPr/>
        </p:nvSpPr>
        <p:spPr>
          <a:xfrm>
            <a:off x="41996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9" name="Shape 2727"/>
          <p:cNvSpPr/>
          <p:nvPr/>
        </p:nvSpPr>
        <p:spPr>
          <a:xfrm>
            <a:off x="436790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0" name="Shape 2728"/>
          <p:cNvSpPr/>
          <p:nvPr/>
        </p:nvSpPr>
        <p:spPr>
          <a:xfrm>
            <a:off x="45361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1" name="Shape 2729"/>
          <p:cNvSpPr/>
          <p:nvPr/>
        </p:nvSpPr>
        <p:spPr>
          <a:xfrm>
            <a:off x="470440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2" name="Shape 2730"/>
          <p:cNvSpPr/>
          <p:nvPr/>
        </p:nvSpPr>
        <p:spPr>
          <a:xfrm>
            <a:off x="487265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3" name="Shape 2731"/>
          <p:cNvSpPr/>
          <p:nvPr/>
        </p:nvSpPr>
        <p:spPr>
          <a:xfrm>
            <a:off x="50409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4" name="Shape 2732"/>
          <p:cNvSpPr/>
          <p:nvPr/>
        </p:nvSpPr>
        <p:spPr>
          <a:xfrm>
            <a:off x="520915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5" name="Shape 2733"/>
          <p:cNvSpPr/>
          <p:nvPr/>
        </p:nvSpPr>
        <p:spPr>
          <a:xfrm>
            <a:off x="53774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6" name="Shape 2734"/>
          <p:cNvSpPr/>
          <p:nvPr/>
        </p:nvSpPr>
        <p:spPr>
          <a:xfrm>
            <a:off x="554565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7" name="Shape 2735"/>
          <p:cNvSpPr/>
          <p:nvPr/>
        </p:nvSpPr>
        <p:spPr>
          <a:xfrm>
            <a:off x="571390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8" name="Shape 2736"/>
          <p:cNvSpPr/>
          <p:nvPr/>
        </p:nvSpPr>
        <p:spPr>
          <a:xfrm>
            <a:off x="58821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9" name="Shape 2737"/>
          <p:cNvSpPr/>
          <p:nvPr/>
        </p:nvSpPr>
        <p:spPr>
          <a:xfrm>
            <a:off x="605040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0" name="Shape 2738"/>
          <p:cNvSpPr/>
          <p:nvPr/>
        </p:nvSpPr>
        <p:spPr>
          <a:xfrm>
            <a:off x="62186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1" name="Shape 2739"/>
          <p:cNvSpPr/>
          <p:nvPr/>
        </p:nvSpPr>
        <p:spPr>
          <a:xfrm>
            <a:off x="638690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2" name="Shape 2740"/>
          <p:cNvSpPr/>
          <p:nvPr/>
        </p:nvSpPr>
        <p:spPr>
          <a:xfrm>
            <a:off x="655515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3" name="Shape 2741"/>
          <p:cNvSpPr/>
          <p:nvPr/>
        </p:nvSpPr>
        <p:spPr>
          <a:xfrm>
            <a:off x="67234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4" name="Shape 2742"/>
          <p:cNvSpPr/>
          <p:nvPr/>
        </p:nvSpPr>
        <p:spPr>
          <a:xfrm>
            <a:off x="689165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5" name="Shape 2743"/>
          <p:cNvSpPr/>
          <p:nvPr/>
        </p:nvSpPr>
        <p:spPr>
          <a:xfrm>
            <a:off x="70599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6" name="Shape 2744"/>
          <p:cNvSpPr/>
          <p:nvPr/>
        </p:nvSpPr>
        <p:spPr>
          <a:xfrm>
            <a:off x="722814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7" name="Shape 2745"/>
          <p:cNvSpPr/>
          <p:nvPr/>
        </p:nvSpPr>
        <p:spPr>
          <a:xfrm>
            <a:off x="739639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8" name="Shape 2746"/>
          <p:cNvSpPr/>
          <p:nvPr/>
        </p:nvSpPr>
        <p:spPr>
          <a:xfrm>
            <a:off x="75646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9" name="Shape 2747"/>
          <p:cNvSpPr/>
          <p:nvPr/>
        </p:nvSpPr>
        <p:spPr>
          <a:xfrm>
            <a:off x="773289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0" name="Shape 2748"/>
          <p:cNvSpPr/>
          <p:nvPr/>
        </p:nvSpPr>
        <p:spPr>
          <a:xfrm>
            <a:off x="79011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1" name="Shape 2749"/>
          <p:cNvSpPr/>
          <p:nvPr/>
        </p:nvSpPr>
        <p:spPr>
          <a:xfrm>
            <a:off x="806939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2" name="Shape 2750"/>
          <p:cNvSpPr/>
          <p:nvPr/>
        </p:nvSpPr>
        <p:spPr>
          <a:xfrm>
            <a:off x="823764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3" name="Shape 2751"/>
          <p:cNvSpPr/>
          <p:nvPr/>
        </p:nvSpPr>
        <p:spPr>
          <a:xfrm>
            <a:off x="84058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4" name="Shape 2752"/>
          <p:cNvSpPr/>
          <p:nvPr/>
        </p:nvSpPr>
        <p:spPr>
          <a:xfrm>
            <a:off x="857414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5" name="Shape 2753"/>
          <p:cNvSpPr/>
          <p:nvPr/>
        </p:nvSpPr>
        <p:spPr>
          <a:xfrm>
            <a:off x="87423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6" name="Shape 2754"/>
          <p:cNvSpPr/>
          <p:nvPr/>
        </p:nvSpPr>
        <p:spPr>
          <a:xfrm>
            <a:off x="891064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7" name="Shape 2755"/>
          <p:cNvSpPr/>
          <p:nvPr/>
        </p:nvSpPr>
        <p:spPr>
          <a:xfrm>
            <a:off x="907889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8" name="Shape 2756"/>
          <p:cNvSpPr/>
          <p:nvPr/>
        </p:nvSpPr>
        <p:spPr>
          <a:xfrm>
            <a:off x="92471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9" name="Shape 2757"/>
          <p:cNvSpPr/>
          <p:nvPr/>
        </p:nvSpPr>
        <p:spPr>
          <a:xfrm>
            <a:off x="941539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0" name="Shape 2758"/>
          <p:cNvSpPr/>
          <p:nvPr/>
        </p:nvSpPr>
        <p:spPr>
          <a:xfrm>
            <a:off x="95836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1" name="Shape 2759"/>
          <p:cNvSpPr/>
          <p:nvPr/>
        </p:nvSpPr>
        <p:spPr>
          <a:xfrm>
            <a:off x="975189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2" name="Shape 2760"/>
          <p:cNvSpPr/>
          <p:nvPr/>
        </p:nvSpPr>
        <p:spPr>
          <a:xfrm>
            <a:off x="992014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3" name="Shape 2761"/>
          <p:cNvSpPr/>
          <p:nvPr/>
        </p:nvSpPr>
        <p:spPr>
          <a:xfrm>
            <a:off x="100883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4" name="Shape 2762"/>
          <p:cNvSpPr/>
          <p:nvPr/>
        </p:nvSpPr>
        <p:spPr>
          <a:xfrm>
            <a:off x="1025664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5" name="Shape 2763"/>
          <p:cNvSpPr/>
          <p:nvPr/>
        </p:nvSpPr>
        <p:spPr>
          <a:xfrm>
            <a:off x="104248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6" name="Shape 2764"/>
          <p:cNvSpPr/>
          <p:nvPr/>
        </p:nvSpPr>
        <p:spPr>
          <a:xfrm>
            <a:off x="1059314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7" name="Shape 2765"/>
          <p:cNvSpPr/>
          <p:nvPr/>
        </p:nvSpPr>
        <p:spPr>
          <a:xfrm>
            <a:off x="1076139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8" name="Shape 2766"/>
          <p:cNvSpPr/>
          <p:nvPr/>
        </p:nvSpPr>
        <p:spPr>
          <a:xfrm>
            <a:off x="109296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9" name="Shape 2767"/>
          <p:cNvSpPr/>
          <p:nvPr/>
        </p:nvSpPr>
        <p:spPr>
          <a:xfrm>
            <a:off x="1109789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0" name="Shape 2768"/>
          <p:cNvSpPr/>
          <p:nvPr/>
        </p:nvSpPr>
        <p:spPr>
          <a:xfrm>
            <a:off x="112661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1" name="Shape 2769"/>
          <p:cNvSpPr/>
          <p:nvPr/>
        </p:nvSpPr>
        <p:spPr>
          <a:xfrm>
            <a:off x="1143438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2" name="Shape 2770"/>
          <p:cNvSpPr/>
          <p:nvPr/>
        </p:nvSpPr>
        <p:spPr>
          <a:xfrm>
            <a:off x="1160263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3" name="Shape 2771"/>
          <p:cNvSpPr/>
          <p:nvPr/>
        </p:nvSpPr>
        <p:spPr>
          <a:xfrm>
            <a:off x="117708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4" name="Shape 2772"/>
          <p:cNvSpPr/>
          <p:nvPr/>
        </p:nvSpPr>
        <p:spPr>
          <a:xfrm>
            <a:off x="1193913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5" name="Shape 2773"/>
          <p:cNvSpPr/>
          <p:nvPr/>
        </p:nvSpPr>
        <p:spPr>
          <a:xfrm>
            <a:off x="121073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6" name="Shape 2774"/>
          <p:cNvSpPr/>
          <p:nvPr/>
        </p:nvSpPr>
        <p:spPr>
          <a:xfrm>
            <a:off x="-658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7" name="Shape 2775"/>
          <p:cNvSpPr/>
          <p:nvPr/>
        </p:nvSpPr>
        <p:spPr>
          <a:xfrm>
            <a:off x="16166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8" name="Shape 2776"/>
          <p:cNvSpPr/>
          <p:nvPr/>
        </p:nvSpPr>
        <p:spPr>
          <a:xfrm>
            <a:off x="32991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9" name="Shape 2777"/>
          <p:cNvSpPr/>
          <p:nvPr/>
        </p:nvSpPr>
        <p:spPr>
          <a:xfrm>
            <a:off x="49816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0" name="Shape 2778"/>
          <p:cNvSpPr/>
          <p:nvPr/>
        </p:nvSpPr>
        <p:spPr>
          <a:xfrm>
            <a:off x="66641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1" name="Shape 2779"/>
          <p:cNvSpPr/>
          <p:nvPr/>
        </p:nvSpPr>
        <p:spPr>
          <a:xfrm>
            <a:off x="8346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2" name="Shape 2780"/>
          <p:cNvSpPr/>
          <p:nvPr/>
        </p:nvSpPr>
        <p:spPr>
          <a:xfrm>
            <a:off x="100291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3" name="Shape 2781"/>
          <p:cNvSpPr/>
          <p:nvPr/>
        </p:nvSpPr>
        <p:spPr>
          <a:xfrm>
            <a:off x="11711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4" name="Shape 2782"/>
          <p:cNvSpPr/>
          <p:nvPr/>
        </p:nvSpPr>
        <p:spPr>
          <a:xfrm>
            <a:off x="133941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5" name="Shape 2783"/>
          <p:cNvSpPr/>
          <p:nvPr/>
        </p:nvSpPr>
        <p:spPr>
          <a:xfrm>
            <a:off x="150766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6" name="Shape 2784"/>
          <p:cNvSpPr/>
          <p:nvPr/>
        </p:nvSpPr>
        <p:spPr>
          <a:xfrm>
            <a:off x="16759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7" name="Shape 2785"/>
          <p:cNvSpPr/>
          <p:nvPr/>
        </p:nvSpPr>
        <p:spPr>
          <a:xfrm>
            <a:off x="184416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8" name="Shape 2786"/>
          <p:cNvSpPr/>
          <p:nvPr/>
        </p:nvSpPr>
        <p:spPr>
          <a:xfrm>
            <a:off x="20124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9" name="Shape 2787"/>
          <p:cNvSpPr/>
          <p:nvPr/>
        </p:nvSpPr>
        <p:spPr>
          <a:xfrm>
            <a:off x="218066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0" name="Shape 2788"/>
          <p:cNvSpPr/>
          <p:nvPr/>
        </p:nvSpPr>
        <p:spPr>
          <a:xfrm>
            <a:off x="234891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1" name="Shape 2789"/>
          <p:cNvSpPr/>
          <p:nvPr/>
        </p:nvSpPr>
        <p:spPr>
          <a:xfrm>
            <a:off x="25171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2" name="Shape 2790"/>
          <p:cNvSpPr/>
          <p:nvPr/>
        </p:nvSpPr>
        <p:spPr>
          <a:xfrm>
            <a:off x="268541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3" name="Shape 2791"/>
          <p:cNvSpPr/>
          <p:nvPr/>
        </p:nvSpPr>
        <p:spPr>
          <a:xfrm>
            <a:off x="28536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4" name="Shape 2792"/>
          <p:cNvSpPr/>
          <p:nvPr/>
        </p:nvSpPr>
        <p:spPr>
          <a:xfrm>
            <a:off x="302190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5" name="Shape 2793"/>
          <p:cNvSpPr/>
          <p:nvPr/>
        </p:nvSpPr>
        <p:spPr>
          <a:xfrm>
            <a:off x="319015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6" name="Shape 2794"/>
          <p:cNvSpPr/>
          <p:nvPr/>
        </p:nvSpPr>
        <p:spPr>
          <a:xfrm>
            <a:off x="33584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7" name="Shape 2795"/>
          <p:cNvSpPr/>
          <p:nvPr/>
        </p:nvSpPr>
        <p:spPr>
          <a:xfrm>
            <a:off x="352665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8" name="Shape 2796"/>
          <p:cNvSpPr/>
          <p:nvPr/>
        </p:nvSpPr>
        <p:spPr>
          <a:xfrm>
            <a:off x="36949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9" name="Shape 2797"/>
          <p:cNvSpPr/>
          <p:nvPr/>
        </p:nvSpPr>
        <p:spPr>
          <a:xfrm>
            <a:off x="386315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0" name="Shape 2798"/>
          <p:cNvSpPr/>
          <p:nvPr/>
        </p:nvSpPr>
        <p:spPr>
          <a:xfrm>
            <a:off x="403140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1" name="Shape 2799"/>
          <p:cNvSpPr/>
          <p:nvPr/>
        </p:nvSpPr>
        <p:spPr>
          <a:xfrm>
            <a:off x="41996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2" name="Shape 2800"/>
          <p:cNvSpPr/>
          <p:nvPr/>
        </p:nvSpPr>
        <p:spPr>
          <a:xfrm>
            <a:off x="436790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3" name="Shape 2801"/>
          <p:cNvSpPr/>
          <p:nvPr/>
        </p:nvSpPr>
        <p:spPr>
          <a:xfrm>
            <a:off x="45361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4" name="Shape 2802"/>
          <p:cNvSpPr/>
          <p:nvPr/>
        </p:nvSpPr>
        <p:spPr>
          <a:xfrm>
            <a:off x="470440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5" name="Shape 2803"/>
          <p:cNvSpPr/>
          <p:nvPr/>
        </p:nvSpPr>
        <p:spPr>
          <a:xfrm>
            <a:off x="487265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6" name="Shape 2804"/>
          <p:cNvSpPr/>
          <p:nvPr/>
        </p:nvSpPr>
        <p:spPr>
          <a:xfrm>
            <a:off x="50409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7" name="Shape 2805"/>
          <p:cNvSpPr/>
          <p:nvPr/>
        </p:nvSpPr>
        <p:spPr>
          <a:xfrm>
            <a:off x="520915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8" name="Shape 2806"/>
          <p:cNvSpPr/>
          <p:nvPr/>
        </p:nvSpPr>
        <p:spPr>
          <a:xfrm>
            <a:off x="53774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9" name="Shape 2807"/>
          <p:cNvSpPr/>
          <p:nvPr/>
        </p:nvSpPr>
        <p:spPr>
          <a:xfrm>
            <a:off x="554565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0" name="Shape 2808"/>
          <p:cNvSpPr/>
          <p:nvPr/>
        </p:nvSpPr>
        <p:spPr>
          <a:xfrm>
            <a:off x="571390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1" name="Shape 2809"/>
          <p:cNvSpPr/>
          <p:nvPr/>
        </p:nvSpPr>
        <p:spPr>
          <a:xfrm>
            <a:off x="58821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2" name="Shape 2810"/>
          <p:cNvSpPr/>
          <p:nvPr/>
        </p:nvSpPr>
        <p:spPr>
          <a:xfrm>
            <a:off x="605040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3" name="Shape 2811"/>
          <p:cNvSpPr/>
          <p:nvPr/>
        </p:nvSpPr>
        <p:spPr>
          <a:xfrm>
            <a:off x="62186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4" name="Shape 2812"/>
          <p:cNvSpPr/>
          <p:nvPr/>
        </p:nvSpPr>
        <p:spPr>
          <a:xfrm>
            <a:off x="638690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5" name="Shape 2813"/>
          <p:cNvSpPr/>
          <p:nvPr/>
        </p:nvSpPr>
        <p:spPr>
          <a:xfrm>
            <a:off x="655515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6" name="Shape 2814"/>
          <p:cNvSpPr/>
          <p:nvPr/>
        </p:nvSpPr>
        <p:spPr>
          <a:xfrm>
            <a:off x="67234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7" name="Shape 2815"/>
          <p:cNvSpPr/>
          <p:nvPr/>
        </p:nvSpPr>
        <p:spPr>
          <a:xfrm>
            <a:off x="689165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8" name="Shape 2816"/>
          <p:cNvSpPr/>
          <p:nvPr/>
        </p:nvSpPr>
        <p:spPr>
          <a:xfrm>
            <a:off x="70599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9" name="Shape 2817"/>
          <p:cNvSpPr/>
          <p:nvPr/>
        </p:nvSpPr>
        <p:spPr>
          <a:xfrm>
            <a:off x="722814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0" name="Shape 2818"/>
          <p:cNvSpPr/>
          <p:nvPr/>
        </p:nvSpPr>
        <p:spPr>
          <a:xfrm>
            <a:off x="739639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1" name="Shape 2819"/>
          <p:cNvSpPr/>
          <p:nvPr/>
        </p:nvSpPr>
        <p:spPr>
          <a:xfrm>
            <a:off x="75646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2" name="Shape 2820"/>
          <p:cNvSpPr/>
          <p:nvPr/>
        </p:nvSpPr>
        <p:spPr>
          <a:xfrm>
            <a:off x="773289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3" name="Shape 2821"/>
          <p:cNvSpPr/>
          <p:nvPr/>
        </p:nvSpPr>
        <p:spPr>
          <a:xfrm>
            <a:off x="79011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4" name="Shape 2822"/>
          <p:cNvSpPr/>
          <p:nvPr/>
        </p:nvSpPr>
        <p:spPr>
          <a:xfrm>
            <a:off x="806939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5" name="Shape 2823"/>
          <p:cNvSpPr/>
          <p:nvPr/>
        </p:nvSpPr>
        <p:spPr>
          <a:xfrm>
            <a:off x="823764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6" name="Shape 2824"/>
          <p:cNvSpPr/>
          <p:nvPr/>
        </p:nvSpPr>
        <p:spPr>
          <a:xfrm>
            <a:off x="84058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7" name="Shape 2825"/>
          <p:cNvSpPr/>
          <p:nvPr/>
        </p:nvSpPr>
        <p:spPr>
          <a:xfrm>
            <a:off x="857414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8" name="Shape 2826"/>
          <p:cNvSpPr/>
          <p:nvPr/>
        </p:nvSpPr>
        <p:spPr>
          <a:xfrm>
            <a:off x="87423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9" name="Shape 2827"/>
          <p:cNvSpPr/>
          <p:nvPr/>
        </p:nvSpPr>
        <p:spPr>
          <a:xfrm>
            <a:off x="891064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0" name="Shape 2828"/>
          <p:cNvSpPr/>
          <p:nvPr/>
        </p:nvSpPr>
        <p:spPr>
          <a:xfrm>
            <a:off x="907889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1" name="Shape 2829"/>
          <p:cNvSpPr/>
          <p:nvPr/>
        </p:nvSpPr>
        <p:spPr>
          <a:xfrm>
            <a:off x="92471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2" name="Shape 2830"/>
          <p:cNvSpPr/>
          <p:nvPr/>
        </p:nvSpPr>
        <p:spPr>
          <a:xfrm>
            <a:off x="941539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3" name="Shape 2831"/>
          <p:cNvSpPr/>
          <p:nvPr/>
        </p:nvSpPr>
        <p:spPr>
          <a:xfrm>
            <a:off x="95836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4" name="Shape 2832"/>
          <p:cNvSpPr/>
          <p:nvPr/>
        </p:nvSpPr>
        <p:spPr>
          <a:xfrm>
            <a:off x="975189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5" name="Shape 2833"/>
          <p:cNvSpPr/>
          <p:nvPr/>
        </p:nvSpPr>
        <p:spPr>
          <a:xfrm>
            <a:off x="992014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6" name="Shape 2834"/>
          <p:cNvSpPr/>
          <p:nvPr/>
        </p:nvSpPr>
        <p:spPr>
          <a:xfrm>
            <a:off x="100883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7" name="Shape 2835"/>
          <p:cNvSpPr/>
          <p:nvPr/>
        </p:nvSpPr>
        <p:spPr>
          <a:xfrm>
            <a:off x="1025664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8" name="Shape 2836"/>
          <p:cNvSpPr/>
          <p:nvPr/>
        </p:nvSpPr>
        <p:spPr>
          <a:xfrm>
            <a:off x="104248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9" name="Shape 2837"/>
          <p:cNvSpPr/>
          <p:nvPr/>
        </p:nvSpPr>
        <p:spPr>
          <a:xfrm>
            <a:off x="1059314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0" name="Shape 2838"/>
          <p:cNvSpPr/>
          <p:nvPr/>
        </p:nvSpPr>
        <p:spPr>
          <a:xfrm>
            <a:off x="1076139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1" name="Shape 2839"/>
          <p:cNvSpPr/>
          <p:nvPr/>
        </p:nvSpPr>
        <p:spPr>
          <a:xfrm>
            <a:off x="109296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2" name="Shape 2840"/>
          <p:cNvSpPr/>
          <p:nvPr/>
        </p:nvSpPr>
        <p:spPr>
          <a:xfrm>
            <a:off x="1109789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3" name="Shape 2841"/>
          <p:cNvSpPr/>
          <p:nvPr/>
        </p:nvSpPr>
        <p:spPr>
          <a:xfrm>
            <a:off x="112661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4" name="Shape 2842"/>
          <p:cNvSpPr/>
          <p:nvPr/>
        </p:nvSpPr>
        <p:spPr>
          <a:xfrm>
            <a:off x="1143438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5" name="Shape 2843"/>
          <p:cNvSpPr/>
          <p:nvPr/>
        </p:nvSpPr>
        <p:spPr>
          <a:xfrm>
            <a:off x="1160263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6" name="Shape 2844"/>
          <p:cNvSpPr/>
          <p:nvPr/>
        </p:nvSpPr>
        <p:spPr>
          <a:xfrm>
            <a:off x="117708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7" name="Shape 2845"/>
          <p:cNvSpPr/>
          <p:nvPr/>
        </p:nvSpPr>
        <p:spPr>
          <a:xfrm>
            <a:off x="1193913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8" name="Shape 2846"/>
          <p:cNvSpPr/>
          <p:nvPr/>
        </p:nvSpPr>
        <p:spPr>
          <a:xfrm>
            <a:off x="121073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9" name="Shape 2847"/>
          <p:cNvSpPr/>
          <p:nvPr/>
        </p:nvSpPr>
        <p:spPr>
          <a:xfrm>
            <a:off x="-658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0" name="Shape 2848"/>
          <p:cNvSpPr/>
          <p:nvPr/>
        </p:nvSpPr>
        <p:spPr>
          <a:xfrm>
            <a:off x="16166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1" name="Shape 2849"/>
          <p:cNvSpPr/>
          <p:nvPr/>
        </p:nvSpPr>
        <p:spPr>
          <a:xfrm>
            <a:off x="32991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2" name="Shape 2850"/>
          <p:cNvSpPr/>
          <p:nvPr/>
        </p:nvSpPr>
        <p:spPr>
          <a:xfrm>
            <a:off x="49816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3" name="Shape 2851"/>
          <p:cNvSpPr/>
          <p:nvPr/>
        </p:nvSpPr>
        <p:spPr>
          <a:xfrm>
            <a:off x="66641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4" name="Shape 2852"/>
          <p:cNvSpPr/>
          <p:nvPr/>
        </p:nvSpPr>
        <p:spPr>
          <a:xfrm>
            <a:off x="8346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5" name="Shape 2853"/>
          <p:cNvSpPr/>
          <p:nvPr/>
        </p:nvSpPr>
        <p:spPr>
          <a:xfrm>
            <a:off x="100291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6" name="Shape 2854"/>
          <p:cNvSpPr/>
          <p:nvPr/>
        </p:nvSpPr>
        <p:spPr>
          <a:xfrm>
            <a:off x="11711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7" name="Shape 2855"/>
          <p:cNvSpPr/>
          <p:nvPr/>
        </p:nvSpPr>
        <p:spPr>
          <a:xfrm>
            <a:off x="133941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8" name="Shape 2856"/>
          <p:cNvSpPr/>
          <p:nvPr/>
        </p:nvSpPr>
        <p:spPr>
          <a:xfrm>
            <a:off x="150766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9" name="Shape 2857"/>
          <p:cNvSpPr/>
          <p:nvPr/>
        </p:nvSpPr>
        <p:spPr>
          <a:xfrm>
            <a:off x="16759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0" name="Shape 2858"/>
          <p:cNvSpPr/>
          <p:nvPr/>
        </p:nvSpPr>
        <p:spPr>
          <a:xfrm>
            <a:off x="184416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1" name="Shape 2859"/>
          <p:cNvSpPr/>
          <p:nvPr/>
        </p:nvSpPr>
        <p:spPr>
          <a:xfrm>
            <a:off x="20124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2" name="Shape 2860"/>
          <p:cNvSpPr/>
          <p:nvPr/>
        </p:nvSpPr>
        <p:spPr>
          <a:xfrm>
            <a:off x="218066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3" name="Shape 2861"/>
          <p:cNvSpPr/>
          <p:nvPr/>
        </p:nvSpPr>
        <p:spPr>
          <a:xfrm>
            <a:off x="234891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4" name="Shape 2862"/>
          <p:cNvSpPr/>
          <p:nvPr/>
        </p:nvSpPr>
        <p:spPr>
          <a:xfrm>
            <a:off x="25171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5" name="Shape 2863"/>
          <p:cNvSpPr/>
          <p:nvPr/>
        </p:nvSpPr>
        <p:spPr>
          <a:xfrm>
            <a:off x="268541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6" name="Shape 2864"/>
          <p:cNvSpPr/>
          <p:nvPr/>
        </p:nvSpPr>
        <p:spPr>
          <a:xfrm>
            <a:off x="28536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7" name="Shape 2865"/>
          <p:cNvSpPr/>
          <p:nvPr/>
        </p:nvSpPr>
        <p:spPr>
          <a:xfrm>
            <a:off x="302190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8" name="Shape 2866"/>
          <p:cNvSpPr/>
          <p:nvPr/>
        </p:nvSpPr>
        <p:spPr>
          <a:xfrm>
            <a:off x="319015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9" name="Shape 2867"/>
          <p:cNvSpPr/>
          <p:nvPr/>
        </p:nvSpPr>
        <p:spPr>
          <a:xfrm>
            <a:off x="33584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0" name="Shape 2868"/>
          <p:cNvSpPr/>
          <p:nvPr/>
        </p:nvSpPr>
        <p:spPr>
          <a:xfrm>
            <a:off x="352665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1" name="Shape 2869"/>
          <p:cNvSpPr/>
          <p:nvPr/>
        </p:nvSpPr>
        <p:spPr>
          <a:xfrm>
            <a:off x="36949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2" name="Shape 2870"/>
          <p:cNvSpPr/>
          <p:nvPr/>
        </p:nvSpPr>
        <p:spPr>
          <a:xfrm>
            <a:off x="386315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3" name="Shape 2871"/>
          <p:cNvSpPr/>
          <p:nvPr/>
        </p:nvSpPr>
        <p:spPr>
          <a:xfrm>
            <a:off x="403140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4" name="Shape 2872"/>
          <p:cNvSpPr/>
          <p:nvPr/>
        </p:nvSpPr>
        <p:spPr>
          <a:xfrm>
            <a:off x="41996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5" name="Shape 2873"/>
          <p:cNvSpPr/>
          <p:nvPr/>
        </p:nvSpPr>
        <p:spPr>
          <a:xfrm>
            <a:off x="436790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6" name="Shape 2874"/>
          <p:cNvSpPr/>
          <p:nvPr/>
        </p:nvSpPr>
        <p:spPr>
          <a:xfrm>
            <a:off x="45361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7" name="Shape 2875"/>
          <p:cNvSpPr/>
          <p:nvPr/>
        </p:nvSpPr>
        <p:spPr>
          <a:xfrm>
            <a:off x="470440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8" name="Shape 2876"/>
          <p:cNvSpPr/>
          <p:nvPr/>
        </p:nvSpPr>
        <p:spPr>
          <a:xfrm>
            <a:off x="487265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9" name="Shape 2877"/>
          <p:cNvSpPr/>
          <p:nvPr/>
        </p:nvSpPr>
        <p:spPr>
          <a:xfrm>
            <a:off x="50409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0" name="Shape 2878"/>
          <p:cNvSpPr/>
          <p:nvPr/>
        </p:nvSpPr>
        <p:spPr>
          <a:xfrm>
            <a:off x="520915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1" name="Shape 2879"/>
          <p:cNvSpPr/>
          <p:nvPr/>
        </p:nvSpPr>
        <p:spPr>
          <a:xfrm>
            <a:off x="53774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2" name="Shape 2880"/>
          <p:cNvSpPr/>
          <p:nvPr/>
        </p:nvSpPr>
        <p:spPr>
          <a:xfrm>
            <a:off x="554565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3" name="Shape 2881"/>
          <p:cNvSpPr/>
          <p:nvPr/>
        </p:nvSpPr>
        <p:spPr>
          <a:xfrm>
            <a:off x="571390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4" name="Shape 2882"/>
          <p:cNvSpPr/>
          <p:nvPr/>
        </p:nvSpPr>
        <p:spPr>
          <a:xfrm>
            <a:off x="58821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5" name="Shape 2883"/>
          <p:cNvSpPr/>
          <p:nvPr/>
        </p:nvSpPr>
        <p:spPr>
          <a:xfrm>
            <a:off x="605040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6" name="Shape 2884"/>
          <p:cNvSpPr/>
          <p:nvPr/>
        </p:nvSpPr>
        <p:spPr>
          <a:xfrm>
            <a:off x="62186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7" name="Shape 2885"/>
          <p:cNvSpPr/>
          <p:nvPr/>
        </p:nvSpPr>
        <p:spPr>
          <a:xfrm>
            <a:off x="638690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8" name="Shape 2886"/>
          <p:cNvSpPr/>
          <p:nvPr/>
        </p:nvSpPr>
        <p:spPr>
          <a:xfrm>
            <a:off x="655515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9" name="Shape 2887"/>
          <p:cNvSpPr/>
          <p:nvPr/>
        </p:nvSpPr>
        <p:spPr>
          <a:xfrm>
            <a:off x="67234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0" name="Shape 2888"/>
          <p:cNvSpPr/>
          <p:nvPr/>
        </p:nvSpPr>
        <p:spPr>
          <a:xfrm>
            <a:off x="689165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1" name="Shape 2889"/>
          <p:cNvSpPr/>
          <p:nvPr/>
        </p:nvSpPr>
        <p:spPr>
          <a:xfrm>
            <a:off x="70599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2" name="Shape 2890"/>
          <p:cNvSpPr/>
          <p:nvPr/>
        </p:nvSpPr>
        <p:spPr>
          <a:xfrm>
            <a:off x="722814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3" name="Shape 2891"/>
          <p:cNvSpPr/>
          <p:nvPr/>
        </p:nvSpPr>
        <p:spPr>
          <a:xfrm>
            <a:off x="739639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4" name="Shape 2892"/>
          <p:cNvSpPr/>
          <p:nvPr/>
        </p:nvSpPr>
        <p:spPr>
          <a:xfrm>
            <a:off x="75646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5" name="Shape 2893"/>
          <p:cNvSpPr/>
          <p:nvPr/>
        </p:nvSpPr>
        <p:spPr>
          <a:xfrm>
            <a:off x="773289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6" name="Shape 2894"/>
          <p:cNvSpPr/>
          <p:nvPr/>
        </p:nvSpPr>
        <p:spPr>
          <a:xfrm>
            <a:off x="79011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7" name="Shape 2895"/>
          <p:cNvSpPr/>
          <p:nvPr/>
        </p:nvSpPr>
        <p:spPr>
          <a:xfrm>
            <a:off x="806939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8" name="Shape 2896"/>
          <p:cNvSpPr/>
          <p:nvPr/>
        </p:nvSpPr>
        <p:spPr>
          <a:xfrm>
            <a:off x="823764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9" name="Shape 2897"/>
          <p:cNvSpPr/>
          <p:nvPr/>
        </p:nvSpPr>
        <p:spPr>
          <a:xfrm>
            <a:off x="84058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0" name="Shape 2898"/>
          <p:cNvSpPr/>
          <p:nvPr/>
        </p:nvSpPr>
        <p:spPr>
          <a:xfrm>
            <a:off x="857414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1" name="Shape 2899"/>
          <p:cNvSpPr/>
          <p:nvPr/>
        </p:nvSpPr>
        <p:spPr>
          <a:xfrm>
            <a:off x="87423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2" name="Shape 2900"/>
          <p:cNvSpPr/>
          <p:nvPr/>
        </p:nvSpPr>
        <p:spPr>
          <a:xfrm>
            <a:off x="891064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3" name="Shape 2901"/>
          <p:cNvSpPr/>
          <p:nvPr/>
        </p:nvSpPr>
        <p:spPr>
          <a:xfrm>
            <a:off x="907889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4" name="Shape 2902"/>
          <p:cNvSpPr/>
          <p:nvPr/>
        </p:nvSpPr>
        <p:spPr>
          <a:xfrm>
            <a:off x="92471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5" name="Shape 2903"/>
          <p:cNvSpPr/>
          <p:nvPr/>
        </p:nvSpPr>
        <p:spPr>
          <a:xfrm>
            <a:off x="941539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6" name="Shape 2904"/>
          <p:cNvSpPr/>
          <p:nvPr/>
        </p:nvSpPr>
        <p:spPr>
          <a:xfrm>
            <a:off x="95836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7" name="Shape 2905"/>
          <p:cNvSpPr/>
          <p:nvPr/>
        </p:nvSpPr>
        <p:spPr>
          <a:xfrm>
            <a:off x="975189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8" name="Shape 2906"/>
          <p:cNvSpPr/>
          <p:nvPr/>
        </p:nvSpPr>
        <p:spPr>
          <a:xfrm>
            <a:off x="992014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9" name="Shape 2907"/>
          <p:cNvSpPr/>
          <p:nvPr/>
        </p:nvSpPr>
        <p:spPr>
          <a:xfrm>
            <a:off x="100883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0" name="Shape 2908"/>
          <p:cNvSpPr/>
          <p:nvPr/>
        </p:nvSpPr>
        <p:spPr>
          <a:xfrm>
            <a:off x="1025664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1" name="Shape 2909"/>
          <p:cNvSpPr/>
          <p:nvPr/>
        </p:nvSpPr>
        <p:spPr>
          <a:xfrm>
            <a:off x="104248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2" name="Shape 2910"/>
          <p:cNvSpPr/>
          <p:nvPr/>
        </p:nvSpPr>
        <p:spPr>
          <a:xfrm>
            <a:off x="1059314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3" name="Shape 2911"/>
          <p:cNvSpPr/>
          <p:nvPr/>
        </p:nvSpPr>
        <p:spPr>
          <a:xfrm>
            <a:off x="1076139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4" name="Shape 2912"/>
          <p:cNvSpPr/>
          <p:nvPr/>
        </p:nvSpPr>
        <p:spPr>
          <a:xfrm>
            <a:off x="109296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5" name="Shape 2913"/>
          <p:cNvSpPr/>
          <p:nvPr/>
        </p:nvSpPr>
        <p:spPr>
          <a:xfrm>
            <a:off x="1109789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6" name="Shape 2914"/>
          <p:cNvSpPr/>
          <p:nvPr/>
        </p:nvSpPr>
        <p:spPr>
          <a:xfrm>
            <a:off x="112661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7" name="Shape 2915"/>
          <p:cNvSpPr/>
          <p:nvPr/>
        </p:nvSpPr>
        <p:spPr>
          <a:xfrm>
            <a:off x="1143438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8" name="Shape 2916"/>
          <p:cNvSpPr/>
          <p:nvPr/>
        </p:nvSpPr>
        <p:spPr>
          <a:xfrm>
            <a:off x="1160263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9" name="Shape 2917"/>
          <p:cNvSpPr/>
          <p:nvPr/>
        </p:nvSpPr>
        <p:spPr>
          <a:xfrm>
            <a:off x="117708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0" name="Shape 2918"/>
          <p:cNvSpPr/>
          <p:nvPr/>
        </p:nvSpPr>
        <p:spPr>
          <a:xfrm>
            <a:off x="1193913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1" name="Shape 2919"/>
          <p:cNvSpPr/>
          <p:nvPr/>
        </p:nvSpPr>
        <p:spPr>
          <a:xfrm>
            <a:off x="121073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2" name="Shape 2920"/>
          <p:cNvSpPr/>
          <p:nvPr/>
        </p:nvSpPr>
        <p:spPr>
          <a:xfrm>
            <a:off x="-658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3" name="Shape 2921"/>
          <p:cNvSpPr/>
          <p:nvPr/>
        </p:nvSpPr>
        <p:spPr>
          <a:xfrm>
            <a:off x="16166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4" name="Shape 2922"/>
          <p:cNvSpPr/>
          <p:nvPr/>
        </p:nvSpPr>
        <p:spPr>
          <a:xfrm>
            <a:off x="32991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5" name="Shape 2923"/>
          <p:cNvSpPr/>
          <p:nvPr/>
        </p:nvSpPr>
        <p:spPr>
          <a:xfrm>
            <a:off x="49816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6" name="Shape 2924"/>
          <p:cNvSpPr/>
          <p:nvPr/>
        </p:nvSpPr>
        <p:spPr>
          <a:xfrm>
            <a:off x="66641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7" name="Shape 2925"/>
          <p:cNvSpPr/>
          <p:nvPr/>
        </p:nvSpPr>
        <p:spPr>
          <a:xfrm>
            <a:off x="8346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8" name="Shape 2926"/>
          <p:cNvSpPr/>
          <p:nvPr/>
        </p:nvSpPr>
        <p:spPr>
          <a:xfrm>
            <a:off x="100291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9" name="Shape 2927"/>
          <p:cNvSpPr/>
          <p:nvPr/>
        </p:nvSpPr>
        <p:spPr>
          <a:xfrm>
            <a:off x="11711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0" name="Shape 2928"/>
          <p:cNvSpPr/>
          <p:nvPr/>
        </p:nvSpPr>
        <p:spPr>
          <a:xfrm>
            <a:off x="133941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1" name="Shape 2929"/>
          <p:cNvSpPr/>
          <p:nvPr/>
        </p:nvSpPr>
        <p:spPr>
          <a:xfrm>
            <a:off x="150766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2" name="Shape 2930"/>
          <p:cNvSpPr/>
          <p:nvPr/>
        </p:nvSpPr>
        <p:spPr>
          <a:xfrm>
            <a:off x="16759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3" name="Shape 2931"/>
          <p:cNvSpPr/>
          <p:nvPr/>
        </p:nvSpPr>
        <p:spPr>
          <a:xfrm>
            <a:off x="184416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4" name="Shape 2932"/>
          <p:cNvSpPr/>
          <p:nvPr/>
        </p:nvSpPr>
        <p:spPr>
          <a:xfrm>
            <a:off x="20124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5" name="Shape 2933"/>
          <p:cNvSpPr/>
          <p:nvPr/>
        </p:nvSpPr>
        <p:spPr>
          <a:xfrm>
            <a:off x="218066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6" name="Shape 2934"/>
          <p:cNvSpPr/>
          <p:nvPr/>
        </p:nvSpPr>
        <p:spPr>
          <a:xfrm>
            <a:off x="234891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7" name="Shape 2935"/>
          <p:cNvSpPr/>
          <p:nvPr/>
        </p:nvSpPr>
        <p:spPr>
          <a:xfrm>
            <a:off x="25171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8" name="Shape 2936"/>
          <p:cNvSpPr/>
          <p:nvPr/>
        </p:nvSpPr>
        <p:spPr>
          <a:xfrm>
            <a:off x="268541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9" name="Shape 2937"/>
          <p:cNvSpPr/>
          <p:nvPr/>
        </p:nvSpPr>
        <p:spPr>
          <a:xfrm>
            <a:off x="28536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0" name="Shape 2938"/>
          <p:cNvSpPr/>
          <p:nvPr/>
        </p:nvSpPr>
        <p:spPr>
          <a:xfrm>
            <a:off x="302190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1" name="Shape 2939"/>
          <p:cNvSpPr/>
          <p:nvPr/>
        </p:nvSpPr>
        <p:spPr>
          <a:xfrm>
            <a:off x="319015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2" name="Shape 2940"/>
          <p:cNvSpPr/>
          <p:nvPr/>
        </p:nvSpPr>
        <p:spPr>
          <a:xfrm>
            <a:off x="33584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3" name="Shape 2941"/>
          <p:cNvSpPr/>
          <p:nvPr/>
        </p:nvSpPr>
        <p:spPr>
          <a:xfrm>
            <a:off x="352665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4" name="Shape 2942"/>
          <p:cNvSpPr/>
          <p:nvPr/>
        </p:nvSpPr>
        <p:spPr>
          <a:xfrm>
            <a:off x="36949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5" name="Shape 2943"/>
          <p:cNvSpPr/>
          <p:nvPr/>
        </p:nvSpPr>
        <p:spPr>
          <a:xfrm>
            <a:off x="386315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6" name="Shape 2944"/>
          <p:cNvSpPr/>
          <p:nvPr/>
        </p:nvSpPr>
        <p:spPr>
          <a:xfrm>
            <a:off x="403140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7" name="Shape 2945"/>
          <p:cNvSpPr/>
          <p:nvPr/>
        </p:nvSpPr>
        <p:spPr>
          <a:xfrm>
            <a:off x="41996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8" name="Shape 2946"/>
          <p:cNvSpPr/>
          <p:nvPr/>
        </p:nvSpPr>
        <p:spPr>
          <a:xfrm>
            <a:off x="436790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9" name="Shape 2947"/>
          <p:cNvSpPr/>
          <p:nvPr/>
        </p:nvSpPr>
        <p:spPr>
          <a:xfrm>
            <a:off x="45361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0" name="Shape 2948"/>
          <p:cNvSpPr/>
          <p:nvPr/>
        </p:nvSpPr>
        <p:spPr>
          <a:xfrm>
            <a:off x="470440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1" name="Shape 2949"/>
          <p:cNvSpPr/>
          <p:nvPr/>
        </p:nvSpPr>
        <p:spPr>
          <a:xfrm>
            <a:off x="487265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2" name="Shape 2950"/>
          <p:cNvSpPr/>
          <p:nvPr/>
        </p:nvSpPr>
        <p:spPr>
          <a:xfrm>
            <a:off x="50409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3" name="Shape 2951"/>
          <p:cNvSpPr/>
          <p:nvPr/>
        </p:nvSpPr>
        <p:spPr>
          <a:xfrm>
            <a:off x="520915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4" name="Shape 2952"/>
          <p:cNvSpPr/>
          <p:nvPr/>
        </p:nvSpPr>
        <p:spPr>
          <a:xfrm>
            <a:off x="53774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5" name="Shape 2953"/>
          <p:cNvSpPr/>
          <p:nvPr/>
        </p:nvSpPr>
        <p:spPr>
          <a:xfrm>
            <a:off x="554565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6" name="Shape 2954"/>
          <p:cNvSpPr/>
          <p:nvPr/>
        </p:nvSpPr>
        <p:spPr>
          <a:xfrm>
            <a:off x="571390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7" name="Shape 2955"/>
          <p:cNvSpPr/>
          <p:nvPr/>
        </p:nvSpPr>
        <p:spPr>
          <a:xfrm>
            <a:off x="58821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8" name="Shape 2956"/>
          <p:cNvSpPr/>
          <p:nvPr/>
        </p:nvSpPr>
        <p:spPr>
          <a:xfrm>
            <a:off x="605040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9" name="Shape 2957"/>
          <p:cNvSpPr/>
          <p:nvPr/>
        </p:nvSpPr>
        <p:spPr>
          <a:xfrm>
            <a:off x="62186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0" name="Shape 2958"/>
          <p:cNvSpPr/>
          <p:nvPr/>
        </p:nvSpPr>
        <p:spPr>
          <a:xfrm>
            <a:off x="638690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1" name="Shape 2959"/>
          <p:cNvSpPr/>
          <p:nvPr/>
        </p:nvSpPr>
        <p:spPr>
          <a:xfrm>
            <a:off x="655515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2" name="Shape 2960"/>
          <p:cNvSpPr/>
          <p:nvPr/>
        </p:nvSpPr>
        <p:spPr>
          <a:xfrm>
            <a:off x="67234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3" name="Shape 2961"/>
          <p:cNvSpPr/>
          <p:nvPr/>
        </p:nvSpPr>
        <p:spPr>
          <a:xfrm>
            <a:off x="689165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4" name="Shape 2962"/>
          <p:cNvSpPr/>
          <p:nvPr/>
        </p:nvSpPr>
        <p:spPr>
          <a:xfrm>
            <a:off x="70599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5" name="Shape 2963"/>
          <p:cNvSpPr/>
          <p:nvPr/>
        </p:nvSpPr>
        <p:spPr>
          <a:xfrm>
            <a:off x="722814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6" name="Shape 2964"/>
          <p:cNvSpPr/>
          <p:nvPr/>
        </p:nvSpPr>
        <p:spPr>
          <a:xfrm>
            <a:off x="739639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7" name="Shape 2965"/>
          <p:cNvSpPr/>
          <p:nvPr/>
        </p:nvSpPr>
        <p:spPr>
          <a:xfrm>
            <a:off x="75646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8" name="Shape 2966"/>
          <p:cNvSpPr/>
          <p:nvPr/>
        </p:nvSpPr>
        <p:spPr>
          <a:xfrm>
            <a:off x="773289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9" name="Shape 2967"/>
          <p:cNvSpPr/>
          <p:nvPr/>
        </p:nvSpPr>
        <p:spPr>
          <a:xfrm>
            <a:off x="79011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0" name="Shape 2968"/>
          <p:cNvSpPr/>
          <p:nvPr/>
        </p:nvSpPr>
        <p:spPr>
          <a:xfrm>
            <a:off x="806939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1" name="Shape 2969"/>
          <p:cNvSpPr/>
          <p:nvPr/>
        </p:nvSpPr>
        <p:spPr>
          <a:xfrm>
            <a:off x="823764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2" name="Shape 2970"/>
          <p:cNvSpPr/>
          <p:nvPr/>
        </p:nvSpPr>
        <p:spPr>
          <a:xfrm>
            <a:off x="84058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3" name="Shape 2971"/>
          <p:cNvSpPr/>
          <p:nvPr/>
        </p:nvSpPr>
        <p:spPr>
          <a:xfrm>
            <a:off x="857414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4" name="Shape 2972"/>
          <p:cNvSpPr/>
          <p:nvPr/>
        </p:nvSpPr>
        <p:spPr>
          <a:xfrm>
            <a:off x="87423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5" name="Shape 2973"/>
          <p:cNvSpPr/>
          <p:nvPr/>
        </p:nvSpPr>
        <p:spPr>
          <a:xfrm>
            <a:off x="891064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6" name="Shape 2974"/>
          <p:cNvSpPr/>
          <p:nvPr/>
        </p:nvSpPr>
        <p:spPr>
          <a:xfrm>
            <a:off x="907889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7" name="Shape 2975"/>
          <p:cNvSpPr/>
          <p:nvPr/>
        </p:nvSpPr>
        <p:spPr>
          <a:xfrm>
            <a:off x="92471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8" name="Shape 2976"/>
          <p:cNvSpPr/>
          <p:nvPr/>
        </p:nvSpPr>
        <p:spPr>
          <a:xfrm>
            <a:off x="941539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9" name="Shape 2977"/>
          <p:cNvSpPr/>
          <p:nvPr/>
        </p:nvSpPr>
        <p:spPr>
          <a:xfrm>
            <a:off x="95836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0" name="Shape 2978"/>
          <p:cNvSpPr/>
          <p:nvPr/>
        </p:nvSpPr>
        <p:spPr>
          <a:xfrm>
            <a:off x="975189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1" name="Shape 2979"/>
          <p:cNvSpPr/>
          <p:nvPr/>
        </p:nvSpPr>
        <p:spPr>
          <a:xfrm>
            <a:off x="992014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2" name="Shape 2980"/>
          <p:cNvSpPr/>
          <p:nvPr/>
        </p:nvSpPr>
        <p:spPr>
          <a:xfrm>
            <a:off x="100883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3" name="Shape 2981"/>
          <p:cNvSpPr/>
          <p:nvPr/>
        </p:nvSpPr>
        <p:spPr>
          <a:xfrm>
            <a:off x="1025664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4" name="Shape 2982"/>
          <p:cNvSpPr/>
          <p:nvPr/>
        </p:nvSpPr>
        <p:spPr>
          <a:xfrm>
            <a:off x="104248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5" name="Shape 2983"/>
          <p:cNvSpPr/>
          <p:nvPr/>
        </p:nvSpPr>
        <p:spPr>
          <a:xfrm>
            <a:off x="1059314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6" name="Shape 2984"/>
          <p:cNvSpPr/>
          <p:nvPr/>
        </p:nvSpPr>
        <p:spPr>
          <a:xfrm>
            <a:off x="1076139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7" name="Shape 2985"/>
          <p:cNvSpPr/>
          <p:nvPr/>
        </p:nvSpPr>
        <p:spPr>
          <a:xfrm>
            <a:off x="109296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8" name="Shape 2986"/>
          <p:cNvSpPr/>
          <p:nvPr/>
        </p:nvSpPr>
        <p:spPr>
          <a:xfrm>
            <a:off x="1109789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9" name="Shape 2987"/>
          <p:cNvSpPr/>
          <p:nvPr/>
        </p:nvSpPr>
        <p:spPr>
          <a:xfrm>
            <a:off x="112661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0" name="Shape 2988"/>
          <p:cNvSpPr/>
          <p:nvPr/>
        </p:nvSpPr>
        <p:spPr>
          <a:xfrm>
            <a:off x="1143438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1" name="Shape 2989"/>
          <p:cNvSpPr/>
          <p:nvPr/>
        </p:nvSpPr>
        <p:spPr>
          <a:xfrm>
            <a:off x="1160263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2" name="Shape 2990"/>
          <p:cNvSpPr/>
          <p:nvPr/>
        </p:nvSpPr>
        <p:spPr>
          <a:xfrm>
            <a:off x="117708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3" name="Shape 2991"/>
          <p:cNvSpPr/>
          <p:nvPr/>
        </p:nvSpPr>
        <p:spPr>
          <a:xfrm>
            <a:off x="1193913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4" name="Shape 2992"/>
          <p:cNvSpPr/>
          <p:nvPr/>
        </p:nvSpPr>
        <p:spPr>
          <a:xfrm>
            <a:off x="121073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5" name="Text 2993"/>
          <p:cNvSpPr/>
          <p:nvPr/>
        </p:nvSpPr>
        <p:spPr>
          <a:xfrm>
            <a:off x="7071055" y="4014216"/>
            <a:ext cx="521208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23400" b="1" spc="-500" kern="0" dirty="0">
                <a:solidFill>
                  <a:srgbClr val="D2DAD3">
                    <a:alpha val="55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</a:t>
            </a:r>
            <a:endParaRPr lang="en-US" sz="23400" dirty="0"/>
          </a:p>
        </p:txBody>
      </p:sp>
      <p:sp>
        <p:nvSpPr>
          <p:cNvPr id="2996" name="Text 2994"/>
          <p:cNvSpPr/>
          <p:nvPr/>
        </p:nvSpPr>
        <p:spPr>
          <a:xfrm>
            <a:off x="457200" y="164592"/>
            <a:ext cx="963137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200" kern="0" dirty="0">
                <a:solidFill>
                  <a:srgbClr val="07100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</a:t>
            </a:r>
            <a:endParaRPr lang="en-US" sz="800" dirty="0"/>
          </a:p>
        </p:txBody>
      </p:sp>
      <p:sp>
        <p:nvSpPr>
          <p:cNvPr id="2997" name="Shape 2995"/>
          <p:cNvSpPr/>
          <p:nvPr/>
        </p:nvSpPr>
        <p:spPr>
          <a:xfrm>
            <a:off x="457200" y="6428232"/>
            <a:ext cx="11277295" cy="10973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2998" name="Text 2996"/>
          <p:cNvSpPr/>
          <p:nvPr/>
        </p:nvSpPr>
        <p:spPr>
          <a:xfrm>
            <a:off x="457200" y="6473952"/>
            <a:ext cx="5486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00682A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02 · About Us</a:t>
            </a:r>
            <a:endParaRPr lang="en-US" sz="800" dirty="0"/>
          </a:p>
        </p:txBody>
      </p:sp>
      <p:sp>
        <p:nvSpPr>
          <p:cNvPr id="2999" name="Text 2997"/>
          <p:cNvSpPr/>
          <p:nvPr/>
        </p:nvSpPr>
        <p:spPr>
          <a:xfrm>
            <a:off x="6126480" y="6473952"/>
            <a:ext cx="5608015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· ABOUT</a:t>
            </a:r>
            <a:endParaRPr lang="en-US" sz="800" dirty="0"/>
          </a:p>
        </p:txBody>
      </p:sp>
      <p:sp>
        <p:nvSpPr>
          <p:cNvPr id="3000" name="Text 2998"/>
          <p:cNvSpPr/>
          <p:nvPr/>
        </p:nvSpPr>
        <p:spPr>
          <a:xfrm>
            <a:off x="10820095" y="164592"/>
            <a:ext cx="914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02 / 14</a:t>
            </a:r>
            <a:endParaRPr lang="en-US" sz="800" dirty="0"/>
          </a:p>
        </p:txBody>
      </p:sp>
      <p:sp>
        <p:nvSpPr>
          <p:cNvPr id="3001" name="Text 2999"/>
          <p:cNvSpPr/>
          <p:nvPr/>
        </p:nvSpPr>
        <p:spPr>
          <a:xfrm>
            <a:off x="457200" y="539496"/>
            <a:ext cx="11277295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0000"/>
              </a:lnSpc>
              <a:buNone/>
            </a:pPr>
            <a:r>
              <a:rPr lang="en-US" sz="2800" b="1" spc="-5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ITOS Supplies Ready-Mixed Polymer Repair Mortar to Global Construction Chemical Buyers.</a:t>
            </a:r>
            <a:endParaRPr lang="en-US" sz="2800" dirty="0"/>
          </a:p>
        </p:txBody>
      </p:sp>
      <p:sp>
        <p:nvSpPr>
          <p:cNvPr id="3002" name="Text 3000"/>
          <p:cNvSpPr/>
          <p:nvPr/>
        </p:nvSpPr>
        <p:spPr>
          <a:xfrm>
            <a:off x="457200" y="1728216"/>
            <a:ext cx="5852160" cy="18004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5000"/>
              </a:lnSpc>
              <a:buNone/>
            </a:pPr>
            <a:r>
              <a:rPr lang="en-US" sz="11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ITOS Co.,Ltd was incorporated in Seoul in 2013, building six-plus years of export experience across overseas markets into a focused trading track record.</a:t>
            </a:r>
            <a:endParaRPr lang="en-US" sz="1100" dirty="0"/>
          </a:p>
          <a:p>
            <a:pPr indent="0" marL="0">
              <a:lnSpc>
                <a:spcPct val="145000"/>
              </a:lnSpc>
              <a:buNone/>
            </a:pPr>
            <a:endParaRPr lang="en-US" sz="1100" dirty="0"/>
          </a:p>
          <a:p>
            <a:pPr indent="0" marL="0">
              <a:lnSpc>
                <a:spcPct val="145000"/>
              </a:lnSpc>
              <a:buNone/>
            </a:pPr>
            <a:r>
              <a:rPr lang="en-US" sz="11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That experience underpins SH100 Polymer Repair Mortar, a ready-mixed product on proprietary technology. 3,000-ton monthly capacity against a 20-ton MOQ serves OEM and first-time orders, backed by free samples.</a:t>
            </a:r>
            <a:endParaRPr lang="en-US" sz="1100" dirty="0"/>
          </a:p>
        </p:txBody>
      </p:sp>
      <p:sp>
        <p:nvSpPr>
          <p:cNvPr id="3003" name="Shape 3001"/>
          <p:cNvSpPr/>
          <p:nvPr/>
        </p:nvSpPr>
        <p:spPr>
          <a:xfrm>
            <a:off x="8995867" y="482376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04" name="Shape 3002"/>
          <p:cNvSpPr/>
          <p:nvPr/>
        </p:nvSpPr>
        <p:spPr>
          <a:xfrm>
            <a:off x="9130834" y="4819147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05" name="Shape 3003"/>
          <p:cNvSpPr/>
          <p:nvPr/>
        </p:nvSpPr>
        <p:spPr>
          <a:xfrm>
            <a:off x="9261699" y="480544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06" name="Shape 3004"/>
          <p:cNvSpPr/>
          <p:nvPr/>
        </p:nvSpPr>
        <p:spPr>
          <a:xfrm>
            <a:off x="9384487" y="478307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07" name="Shape 3005"/>
          <p:cNvSpPr/>
          <p:nvPr/>
        </p:nvSpPr>
        <p:spPr>
          <a:xfrm>
            <a:off x="9495467" y="475271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08" name="Shape 3006"/>
          <p:cNvSpPr/>
          <p:nvPr/>
        </p:nvSpPr>
        <p:spPr>
          <a:xfrm>
            <a:off x="8496267" y="475271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09" name="Shape 3007"/>
          <p:cNvSpPr/>
          <p:nvPr/>
        </p:nvSpPr>
        <p:spPr>
          <a:xfrm>
            <a:off x="8607247" y="478307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10" name="Shape 3008"/>
          <p:cNvSpPr/>
          <p:nvPr/>
        </p:nvSpPr>
        <p:spPr>
          <a:xfrm>
            <a:off x="8730035" y="480544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11" name="Shape 3009"/>
          <p:cNvSpPr/>
          <p:nvPr/>
        </p:nvSpPr>
        <p:spPr>
          <a:xfrm>
            <a:off x="8860901" y="4819147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12" name="Shape 3010"/>
          <p:cNvSpPr/>
          <p:nvPr/>
        </p:nvSpPr>
        <p:spPr>
          <a:xfrm>
            <a:off x="8995867" y="466591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13" name="Shape 3011"/>
          <p:cNvSpPr/>
          <p:nvPr/>
        </p:nvSpPr>
        <p:spPr>
          <a:xfrm>
            <a:off x="9202648" y="465885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14" name="Shape 3012"/>
          <p:cNvSpPr/>
          <p:nvPr/>
        </p:nvSpPr>
        <p:spPr>
          <a:xfrm>
            <a:off x="9403145" y="463785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15" name="Shape 3013"/>
          <p:cNvSpPr/>
          <p:nvPr/>
        </p:nvSpPr>
        <p:spPr>
          <a:xfrm>
            <a:off x="9591268" y="460358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16" name="Shape 3014"/>
          <p:cNvSpPr/>
          <p:nvPr/>
        </p:nvSpPr>
        <p:spPr>
          <a:xfrm>
            <a:off x="9761299" y="455706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17" name="Shape 3015"/>
          <p:cNvSpPr/>
          <p:nvPr/>
        </p:nvSpPr>
        <p:spPr>
          <a:xfrm>
            <a:off x="9908074" y="449971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18" name="Shape 3016"/>
          <p:cNvSpPr/>
          <p:nvPr/>
        </p:nvSpPr>
        <p:spPr>
          <a:xfrm>
            <a:off x="10027131" y="443327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19" name="Shape 3017"/>
          <p:cNvSpPr/>
          <p:nvPr/>
        </p:nvSpPr>
        <p:spPr>
          <a:xfrm>
            <a:off x="10114854" y="435977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20" name="Shape 3018"/>
          <p:cNvSpPr/>
          <p:nvPr/>
        </p:nvSpPr>
        <p:spPr>
          <a:xfrm>
            <a:off x="7876881" y="435977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21" name="Shape 3019"/>
          <p:cNvSpPr/>
          <p:nvPr/>
        </p:nvSpPr>
        <p:spPr>
          <a:xfrm>
            <a:off x="7964603" y="443327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22" name="Shape 3020"/>
          <p:cNvSpPr/>
          <p:nvPr/>
        </p:nvSpPr>
        <p:spPr>
          <a:xfrm>
            <a:off x="8083661" y="449971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23" name="Shape 3021"/>
          <p:cNvSpPr/>
          <p:nvPr/>
        </p:nvSpPr>
        <p:spPr>
          <a:xfrm>
            <a:off x="8230435" y="455706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24" name="Shape 3022"/>
          <p:cNvSpPr/>
          <p:nvPr/>
        </p:nvSpPr>
        <p:spPr>
          <a:xfrm>
            <a:off x="8400467" y="460358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25" name="Shape 3023"/>
          <p:cNvSpPr/>
          <p:nvPr/>
        </p:nvSpPr>
        <p:spPr>
          <a:xfrm>
            <a:off x="8588589" y="463785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26" name="Shape 3024"/>
          <p:cNvSpPr/>
          <p:nvPr/>
        </p:nvSpPr>
        <p:spPr>
          <a:xfrm>
            <a:off x="8789087" y="465885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27" name="Shape 3025"/>
          <p:cNvSpPr/>
          <p:nvPr/>
        </p:nvSpPr>
        <p:spPr>
          <a:xfrm>
            <a:off x="8995867" y="434102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28" name="Shape 3026"/>
          <p:cNvSpPr/>
          <p:nvPr/>
        </p:nvSpPr>
        <p:spPr>
          <a:xfrm>
            <a:off x="9249521" y="433234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29" name="Shape 3027"/>
          <p:cNvSpPr/>
          <p:nvPr/>
        </p:nvSpPr>
        <p:spPr>
          <a:xfrm>
            <a:off x="9495467" y="430659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30" name="Shape 3028"/>
          <p:cNvSpPr/>
          <p:nvPr/>
        </p:nvSpPr>
        <p:spPr>
          <a:xfrm>
            <a:off x="9726234" y="426455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31" name="Shape 3029"/>
          <p:cNvSpPr/>
          <p:nvPr/>
        </p:nvSpPr>
        <p:spPr>
          <a:xfrm>
            <a:off x="9934809" y="420748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32" name="Shape 3030"/>
          <p:cNvSpPr/>
          <p:nvPr/>
        </p:nvSpPr>
        <p:spPr>
          <a:xfrm>
            <a:off x="10114854" y="413714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33" name="Shape 3031"/>
          <p:cNvSpPr/>
          <p:nvPr/>
        </p:nvSpPr>
        <p:spPr>
          <a:xfrm>
            <a:off x="10260899" y="405564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34" name="Shape 3032"/>
          <p:cNvSpPr/>
          <p:nvPr/>
        </p:nvSpPr>
        <p:spPr>
          <a:xfrm>
            <a:off x="10368508" y="396547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35" name="Shape 3033"/>
          <p:cNvSpPr/>
          <p:nvPr/>
        </p:nvSpPr>
        <p:spPr>
          <a:xfrm>
            <a:off x="10434409" y="386937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36" name="Shape 3034"/>
          <p:cNvSpPr/>
          <p:nvPr/>
        </p:nvSpPr>
        <p:spPr>
          <a:xfrm>
            <a:off x="7557326" y="386937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37" name="Shape 3035"/>
          <p:cNvSpPr/>
          <p:nvPr/>
        </p:nvSpPr>
        <p:spPr>
          <a:xfrm>
            <a:off x="7623227" y="396547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38" name="Shape 3036"/>
          <p:cNvSpPr/>
          <p:nvPr/>
        </p:nvSpPr>
        <p:spPr>
          <a:xfrm>
            <a:off x="7730835" y="405564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39" name="Shape 3037"/>
          <p:cNvSpPr/>
          <p:nvPr/>
        </p:nvSpPr>
        <p:spPr>
          <a:xfrm>
            <a:off x="7876881" y="413714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40" name="Shape 3038"/>
          <p:cNvSpPr/>
          <p:nvPr/>
        </p:nvSpPr>
        <p:spPr>
          <a:xfrm>
            <a:off x="8056926" y="420748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41" name="Shape 3039"/>
          <p:cNvSpPr/>
          <p:nvPr/>
        </p:nvSpPr>
        <p:spPr>
          <a:xfrm>
            <a:off x="8265501" y="426455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42" name="Shape 3040"/>
          <p:cNvSpPr/>
          <p:nvPr/>
        </p:nvSpPr>
        <p:spPr>
          <a:xfrm>
            <a:off x="8496267" y="430659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43" name="Shape 3041"/>
          <p:cNvSpPr/>
          <p:nvPr/>
        </p:nvSpPr>
        <p:spPr>
          <a:xfrm>
            <a:off x="8742214" y="433234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44" name="Shape 3042"/>
          <p:cNvSpPr/>
          <p:nvPr/>
        </p:nvSpPr>
        <p:spPr>
          <a:xfrm>
            <a:off x="8995867" y="388825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45" name="Shape 3043"/>
          <p:cNvSpPr/>
          <p:nvPr/>
        </p:nvSpPr>
        <p:spPr>
          <a:xfrm>
            <a:off x="9265800" y="387902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46" name="Shape 3044"/>
          <p:cNvSpPr/>
          <p:nvPr/>
        </p:nvSpPr>
        <p:spPr>
          <a:xfrm>
            <a:off x="9527531" y="385162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47" name="Shape 3045"/>
          <p:cNvSpPr/>
          <p:nvPr/>
        </p:nvSpPr>
        <p:spPr>
          <a:xfrm>
            <a:off x="9773107" y="3806877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48" name="Shape 3046"/>
          <p:cNvSpPr/>
          <p:nvPr/>
        </p:nvSpPr>
        <p:spPr>
          <a:xfrm>
            <a:off x="9995068" y="374615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49" name="Shape 3047"/>
          <p:cNvSpPr/>
          <p:nvPr/>
        </p:nvSpPr>
        <p:spPr>
          <a:xfrm>
            <a:off x="10186668" y="367128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50" name="Shape 3048"/>
          <p:cNvSpPr/>
          <p:nvPr/>
        </p:nvSpPr>
        <p:spPr>
          <a:xfrm>
            <a:off x="10342086" y="358455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51" name="Shape 3049"/>
          <p:cNvSpPr/>
          <p:nvPr/>
        </p:nvSpPr>
        <p:spPr>
          <a:xfrm>
            <a:off x="10456601" y="348860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52" name="Shape 3050"/>
          <p:cNvSpPr/>
          <p:nvPr/>
        </p:nvSpPr>
        <p:spPr>
          <a:xfrm>
            <a:off x="10526731" y="338633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53" name="Shape 3051"/>
          <p:cNvSpPr/>
          <p:nvPr/>
        </p:nvSpPr>
        <p:spPr>
          <a:xfrm>
            <a:off x="10550347" y="3280867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54" name="Shape 3052"/>
          <p:cNvSpPr/>
          <p:nvPr/>
        </p:nvSpPr>
        <p:spPr>
          <a:xfrm>
            <a:off x="7441387" y="3280867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55" name="Shape 3053"/>
          <p:cNvSpPr/>
          <p:nvPr/>
        </p:nvSpPr>
        <p:spPr>
          <a:xfrm>
            <a:off x="7465003" y="338633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56" name="Shape 3054"/>
          <p:cNvSpPr/>
          <p:nvPr/>
        </p:nvSpPr>
        <p:spPr>
          <a:xfrm>
            <a:off x="7535134" y="348860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57" name="Shape 3055"/>
          <p:cNvSpPr/>
          <p:nvPr/>
        </p:nvSpPr>
        <p:spPr>
          <a:xfrm>
            <a:off x="7649648" y="358455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58" name="Shape 3056"/>
          <p:cNvSpPr/>
          <p:nvPr/>
        </p:nvSpPr>
        <p:spPr>
          <a:xfrm>
            <a:off x="7805066" y="367128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59" name="Shape 3057"/>
          <p:cNvSpPr/>
          <p:nvPr/>
        </p:nvSpPr>
        <p:spPr>
          <a:xfrm>
            <a:off x="7996667" y="374615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60" name="Shape 3058"/>
          <p:cNvSpPr/>
          <p:nvPr/>
        </p:nvSpPr>
        <p:spPr>
          <a:xfrm>
            <a:off x="8218627" y="3806877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61" name="Shape 3059"/>
          <p:cNvSpPr/>
          <p:nvPr/>
        </p:nvSpPr>
        <p:spPr>
          <a:xfrm>
            <a:off x="8464204" y="385162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62" name="Shape 3060"/>
          <p:cNvSpPr/>
          <p:nvPr/>
        </p:nvSpPr>
        <p:spPr>
          <a:xfrm>
            <a:off x="8725935" y="387902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63" name="Shape 3061"/>
          <p:cNvSpPr/>
          <p:nvPr/>
        </p:nvSpPr>
        <p:spPr>
          <a:xfrm>
            <a:off x="8995867" y="336222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64" name="Shape 3062"/>
          <p:cNvSpPr/>
          <p:nvPr/>
        </p:nvSpPr>
        <p:spPr>
          <a:xfrm>
            <a:off x="9249521" y="335355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65" name="Shape 3063"/>
          <p:cNvSpPr/>
          <p:nvPr/>
        </p:nvSpPr>
        <p:spPr>
          <a:xfrm>
            <a:off x="9495467" y="332780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66" name="Shape 3064"/>
          <p:cNvSpPr/>
          <p:nvPr/>
        </p:nvSpPr>
        <p:spPr>
          <a:xfrm>
            <a:off x="9726234" y="328575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67" name="Shape 3065"/>
          <p:cNvSpPr/>
          <p:nvPr/>
        </p:nvSpPr>
        <p:spPr>
          <a:xfrm>
            <a:off x="9934809" y="322869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68" name="Shape 3066"/>
          <p:cNvSpPr/>
          <p:nvPr/>
        </p:nvSpPr>
        <p:spPr>
          <a:xfrm>
            <a:off x="10114854" y="315834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69" name="Shape 3067"/>
          <p:cNvSpPr/>
          <p:nvPr/>
        </p:nvSpPr>
        <p:spPr>
          <a:xfrm>
            <a:off x="10260899" y="307684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70" name="Shape 3068"/>
          <p:cNvSpPr/>
          <p:nvPr/>
        </p:nvSpPr>
        <p:spPr>
          <a:xfrm>
            <a:off x="10368508" y="298667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71" name="Shape 3069"/>
          <p:cNvSpPr/>
          <p:nvPr/>
        </p:nvSpPr>
        <p:spPr>
          <a:xfrm>
            <a:off x="10434409" y="289057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72" name="Shape 3070"/>
          <p:cNvSpPr/>
          <p:nvPr/>
        </p:nvSpPr>
        <p:spPr>
          <a:xfrm>
            <a:off x="10456601" y="279146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73" name="Shape 3071"/>
          <p:cNvSpPr/>
          <p:nvPr/>
        </p:nvSpPr>
        <p:spPr>
          <a:xfrm>
            <a:off x="10434409" y="269235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74" name="Shape 3072"/>
          <p:cNvSpPr/>
          <p:nvPr/>
        </p:nvSpPr>
        <p:spPr>
          <a:xfrm>
            <a:off x="7557326" y="269235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75" name="Shape 3073"/>
          <p:cNvSpPr/>
          <p:nvPr/>
        </p:nvSpPr>
        <p:spPr>
          <a:xfrm>
            <a:off x="7535134" y="279146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76" name="Shape 3074"/>
          <p:cNvSpPr/>
          <p:nvPr/>
        </p:nvSpPr>
        <p:spPr>
          <a:xfrm>
            <a:off x="7557326" y="289057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77" name="Shape 3075"/>
          <p:cNvSpPr/>
          <p:nvPr/>
        </p:nvSpPr>
        <p:spPr>
          <a:xfrm>
            <a:off x="7623227" y="298667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78" name="Shape 3076"/>
          <p:cNvSpPr/>
          <p:nvPr/>
        </p:nvSpPr>
        <p:spPr>
          <a:xfrm>
            <a:off x="7730835" y="307684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79" name="Shape 3077"/>
          <p:cNvSpPr/>
          <p:nvPr/>
        </p:nvSpPr>
        <p:spPr>
          <a:xfrm>
            <a:off x="7876881" y="315834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80" name="Shape 3078"/>
          <p:cNvSpPr/>
          <p:nvPr/>
        </p:nvSpPr>
        <p:spPr>
          <a:xfrm>
            <a:off x="8056926" y="322869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81" name="Shape 3079"/>
          <p:cNvSpPr/>
          <p:nvPr/>
        </p:nvSpPr>
        <p:spPr>
          <a:xfrm>
            <a:off x="8265501" y="328575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82" name="Shape 3080"/>
          <p:cNvSpPr/>
          <p:nvPr/>
        </p:nvSpPr>
        <p:spPr>
          <a:xfrm>
            <a:off x="8496267" y="332780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83" name="Shape 3081"/>
          <p:cNvSpPr/>
          <p:nvPr/>
        </p:nvSpPr>
        <p:spPr>
          <a:xfrm>
            <a:off x="8742214" y="335355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84" name="Shape 3082"/>
          <p:cNvSpPr/>
          <p:nvPr/>
        </p:nvSpPr>
        <p:spPr>
          <a:xfrm>
            <a:off x="8995867" y="282638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85" name="Shape 3083"/>
          <p:cNvSpPr/>
          <p:nvPr/>
        </p:nvSpPr>
        <p:spPr>
          <a:xfrm>
            <a:off x="9202648" y="281931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86" name="Shape 3084"/>
          <p:cNvSpPr/>
          <p:nvPr/>
        </p:nvSpPr>
        <p:spPr>
          <a:xfrm>
            <a:off x="9403145" y="279832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87" name="Shape 3085"/>
          <p:cNvSpPr/>
          <p:nvPr/>
        </p:nvSpPr>
        <p:spPr>
          <a:xfrm>
            <a:off x="9591268" y="276404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88" name="Shape 3086"/>
          <p:cNvSpPr/>
          <p:nvPr/>
        </p:nvSpPr>
        <p:spPr>
          <a:xfrm>
            <a:off x="9761299" y="271752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89" name="Shape 3087"/>
          <p:cNvSpPr/>
          <p:nvPr/>
        </p:nvSpPr>
        <p:spPr>
          <a:xfrm>
            <a:off x="9908074" y="266017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90" name="Shape 3088"/>
          <p:cNvSpPr/>
          <p:nvPr/>
        </p:nvSpPr>
        <p:spPr>
          <a:xfrm>
            <a:off x="10027131" y="259374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91" name="Shape 3089"/>
          <p:cNvSpPr/>
          <p:nvPr/>
        </p:nvSpPr>
        <p:spPr>
          <a:xfrm>
            <a:off x="10114854" y="252023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92" name="Shape 3090"/>
          <p:cNvSpPr/>
          <p:nvPr/>
        </p:nvSpPr>
        <p:spPr>
          <a:xfrm>
            <a:off x="10168577" y="244189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93" name="Shape 3091"/>
          <p:cNvSpPr/>
          <p:nvPr/>
        </p:nvSpPr>
        <p:spPr>
          <a:xfrm>
            <a:off x="10186668" y="236109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94" name="Shape 3092"/>
          <p:cNvSpPr/>
          <p:nvPr/>
        </p:nvSpPr>
        <p:spPr>
          <a:xfrm>
            <a:off x="10168577" y="228030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95" name="Shape 3093"/>
          <p:cNvSpPr/>
          <p:nvPr/>
        </p:nvSpPr>
        <p:spPr>
          <a:xfrm>
            <a:off x="10114854" y="220196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96" name="Shape 3094"/>
          <p:cNvSpPr/>
          <p:nvPr/>
        </p:nvSpPr>
        <p:spPr>
          <a:xfrm>
            <a:off x="7876881" y="220196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97" name="Shape 3095"/>
          <p:cNvSpPr/>
          <p:nvPr/>
        </p:nvSpPr>
        <p:spPr>
          <a:xfrm>
            <a:off x="7823157" y="228030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98" name="Shape 3096"/>
          <p:cNvSpPr/>
          <p:nvPr/>
        </p:nvSpPr>
        <p:spPr>
          <a:xfrm>
            <a:off x="7805066" y="236109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099" name="Shape 3097"/>
          <p:cNvSpPr/>
          <p:nvPr/>
        </p:nvSpPr>
        <p:spPr>
          <a:xfrm>
            <a:off x="7823157" y="244189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00" name="Shape 3098"/>
          <p:cNvSpPr/>
          <p:nvPr/>
        </p:nvSpPr>
        <p:spPr>
          <a:xfrm>
            <a:off x="7876881" y="252023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01" name="Shape 3099"/>
          <p:cNvSpPr/>
          <p:nvPr/>
        </p:nvSpPr>
        <p:spPr>
          <a:xfrm>
            <a:off x="7964603" y="259374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02" name="Shape 3100"/>
          <p:cNvSpPr/>
          <p:nvPr/>
        </p:nvSpPr>
        <p:spPr>
          <a:xfrm>
            <a:off x="8083661" y="266017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03" name="Shape 3101"/>
          <p:cNvSpPr/>
          <p:nvPr/>
        </p:nvSpPr>
        <p:spPr>
          <a:xfrm>
            <a:off x="8230435" y="271752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04" name="Shape 3102"/>
          <p:cNvSpPr/>
          <p:nvPr/>
        </p:nvSpPr>
        <p:spPr>
          <a:xfrm>
            <a:off x="8400467" y="276404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05" name="Shape 3103"/>
          <p:cNvSpPr/>
          <p:nvPr/>
        </p:nvSpPr>
        <p:spPr>
          <a:xfrm>
            <a:off x="8588589" y="279832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06" name="Shape 3104"/>
          <p:cNvSpPr/>
          <p:nvPr/>
        </p:nvSpPr>
        <p:spPr>
          <a:xfrm>
            <a:off x="8789087" y="281931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07" name="Shape 3105"/>
          <p:cNvSpPr/>
          <p:nvPr/>
        </p:nvSpPr>
        <p:spPr>
          <a:xfrm>
            <a:off x="8995867" y="234535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08" name="Shape 3106"/>
          <p:cNvSpPr/>
          <p:nvPr/>
        </p:nvSpPr>
        <p:spPr>
          <a:xfrm>
            <a:off x="9130834" y="234074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09" name="Shape 3107"/>
          <p:cNvSpPr/>
          <p:nvPr/>
        </p:nvSpPr>
        <p:spPr>
          <a:xfrm>
            <a:off x="9261699" y="232704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10" name="Shape 3108"/>
          <p:cNvSpPr/>
          <p:nvPr/>
        </p:nvSpPr>
        <p:spPr>
          <a:xfrm>
            <a:off x="9384487" y="230467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11" name="Shape 3109"/>
          <p:cNvSpPr/>
          <p:nvPr/>
        </p:nvSpPr>
        <p:spPr>
          <a:xfrm>
            <a:off x="9495467" y="2274307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12" name="Shape 3110"/>
          <p:cNvSpPr/>
          <p:nvPr/>
        </p:nvSpPr>
        <p:spPr>
          <a:xfrm>
            <a:off x="9591268" y="223687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13" name="Shape 3111"/>
          <p:cNvSpPr/>
          <p:nvPr/>
        </p:nvSpPr>
        <p:spPr>
          <a:xfrm>
            <a:off x="9668977" y="219351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14" name="Shape 3112"/>
          <p:cNvSpPr/>
          <p:nvPr/>
        </p:nvSpPr>
        <p:spPr>
          <a:xfrm>
            <a:off x="9726234" y="214553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15" name="Shape 3113"/>
          <p:cNvSpPr/>
          <p:nvPr/>
        </p:nvSpPr>
        <p:spPr>
          <a:xfrm>
            <a:off x="9761299" y="209440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16" name="Shape 3114"/>
          <p:cNvSpPr/>
          <p:nvPr/>
        </p:nvSpPr>
        <p:spPr>
          <a:xfrm>
            <a:off x="9773107" y="204166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17" name="Shape 3115"/>
          <p:cNvSpPr/>
          <p:nvPr/>
        </p:nvSpPr>
        <p:spPr>
          <a:xfrm>
            <a:off x="9761299" y="198893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18" name="Shape 3116"/>
          <p:cNvSpPr/>
          <p:nvPr/>
        </p:nvSpPr>
        <p:spPr>
          <a:xfrm>
            <a:off x="9726234" y="1937797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19" name="Shape 3117"/>
          <p:cNvSpPr/>
          <p:nvPr/>
        </p:nvSpPr>
        <p:spPr>
          <a:xfrm>
            <a:off x="9668977" y="188982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20" name="Shape 3118"/>
          <p:cNvSpPr/>
          <p:nvPr/>
        </p:nvSpPr>
        <p:spPr>
          <a:xfrm>
            <a:off x="9591268" y="1846457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21" name="Shape 3119"/>
          <p:cNvSpPr/>
          <p:nvPr/>
        </p:nvSpPr>
        <p:spPr>
          <a:xfrm>
            <a:off x="9495467" y="180902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22" name="Shape 3120"/>
          <p:cNvSpPr/>
          <p:nvPr/>
        </p:nvSpPr>
        <p:spPr>
          <a:xfrm>
            <a:off x="8496267" y="180902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23" name="Shape 3121"/>
          <p:cNvSpPr/>
          <p:nvPr/>
        </p:nvSpPr>
        <p:spPr>
          <a:xfrm>
            <a:off x="8400467" y="1846457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24" name="Shape 3122"/>
          <p:cNvSpPr/>
          <p:nvPr/>
        </p:nvSpPr>
        <p:spPr>
          <a:xfrm>
            <a:off x="8322758" y="188982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25" name="Shape 3123"/>
          <p:cNvSpPr/>
          <p:nvPr/>
        </p:nvSpPr>
        <p:spPr>
          <a:xfrm>
            <a:off x="8265501" y="1937797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26" name="Shape 3124"/>
          <p:cNvSpPr/>
          <p:nvPr/>
        </p:nvSpPr>
        <p:spPr>
          <a:xfrm>
            <a:off x="8230435" y="198893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27" name="Shape 3125"/>
          <p:cNvSpPr/>
          <p:nvPr/>
        </p:nvSpPr>
        <p:spPr>
          <a:xfrm>
            <a:off x="8218627" y="204166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28" name="Shape 3126"/>
          <p:cNvSpPr/>
          <p:nvPr/>
        </p:nvSpPr>
        <p:spPr>
          <a:xfrm>
            <a:off x="8230435" y="209440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29" name="Shape 3127"/>
          <p:cNvSpPr/>
          <p:nvPr/>
        </p:nvSpPr>
        <p:spPr>
          <a:xfrm>
            <a:off x="8265501" y="214553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30" name="Shape 3128"/>
          <p:cNvSpPr/>
          <p:nvPr/>
        </p:nvSpPr>
        <p:spPr>
          <a:xfrm>
            <a:off x="8322758" y="219351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31" name="Shape 3129"/>
          <p:cNvSpPr/>
          <p:nvPr/>
        </p:nvSpPr>
        <p:spPr>
          <a:xfrm>
            <a:off x="8400467" y="223687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32" name="Shape 3130"/>
          <p:cNvSpPr/>
          <p:nvPr/>
        </p:nvSpPr>
        <p:spPr>
          <a:xfrm>
            <a:off x="8496267" y="2274307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33" name="Shape 3131"/>
          <p:cNvSpPr/>
          <p:nvPr/>
        </p:nvSpPr>
        <p:spPr>
          <a:xfrm>
            <a:off x="8607247" y="230467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34" name="Shape 3132"/>
          <p:cNvSpPr/>
          <p:nvPr/>
        </p:nvSpPr>
        <p:spPr>
          <a:xfrm>
            <a:off x="8730035" y="232704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35" name="Shape 3133"/>
          <p:cNvSpPr/>
          <p:nvPr/>
        </p:nvSpPr>
        <p:spPr>
          <a:xfrm>
            <a:off x="8860901" y="234074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36" name="Shape 3134"/>
          <p:cNvSpPr/>
          <p:nvPr/>
        </p:nvSpPr>
        <p:spPr>
          <a:xfrm>
            <a:off x="8995867" y="197717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37" name="Shape 3135"/>
          <p:cNvSpPr/>
          <p:nvPr/>
        </p:nvSpPr>
        <p:spPr>
          <a:xfrm>
            <a:off x="9042741" y="197556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38" name="Shape 3136"/>
          <p:cNvSpPr/>
          <p:nvPr/>
        </p:nvSpPr>
        <p:spPr>
          <a:xfrm>
            <a:off x="9088190" y="197081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39" name="Shape 3137"/>
          <p:cNvSpPr/>
          <p:nvPr/>
        </p:nvSpPr>
        <p:spPr>
          <a:xfrm>
            <a:off x="9130834" y="196304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40" name="Shape 3138"/>
          <p:cNvSpPr/>
          <p:nvPr/>
        </p:nvSpPr>
        <p:spPr>
          <a:xfrm>
            <a:off x="9169377" y="195249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41" name="Shape 3139"/>
          <p:cNvSpPr/>
          <p:nvPr/>
        </p:nvSpPr>
        <p:spPr>
          <a:xfrm>
            <a:off x="9202648" y="193949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42" name="Shape 3140"/>
          <p:cNvSpPr/>
          <p:nvPr/>
        </p:nvSpPr>
        <p:spPr>
          <a:xfrm>
            <a:off x="9229636" y="192443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43" name="Shape 3141"/>
          <p:cNvSpPr/>
          <p:nvPr/>
        </p:nvSpPr>
        <p:spPr>
          <a:xfrm>
            <a:off x="9249521" y="190777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44" name="Shape 3142"/>
          <p:cNvSpPr/>
          <p:nvPr/>
        </p:nvSpPr>
        <p:spPr>
          <a:xfrm>
            <a:off x="9261699" y="189001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45" name="Shape 3143"/>
          <p:cNvSpPr/>
          <p:nvPr/>
        </p:nvSpPr>
        <p:spPr>
          <a:xfrm>
            <a:off x="9265800" y="187169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46" name="Shape 3144"/>
          <p:cNvSpPr/>
          <p:nvPr/>
        </p:nvSpPr>
        <p:spPr>
          <a:xfrm>
            <a:off x="9261699" y="185338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47" name="Shape 3145"/>
          <p:cNvSpPr/>
          <p:nvPr/>
        </p:nvSpPr>
        <p:spPr>
          <a:xfrm>
            <a:off x="9249521" y="183562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48" name="Shape 3146"/>
          <p:cNvSpPr/>
          <p:nvPr/>
        </p:nvSpPr>
        <p:spPr>
          <a:xfrm>
            <a:off x="9229636" y="181896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49" name="Shape 3147"/>
          <p:cNvSpPr/>
          <p:nvPr/>
        </p:nvSpPr>
        <p:spPr>
          <a:xfrm>
            <a:off x="9202648" y="180390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50" name="Shape 3148"/>
          <p:cNvSpPr/>
          <p:nvPr/>
        </p:nvSpPr>
        <p:spPr>
          <a:xfrm>
            <a:off x="9169377" y="179090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51" name="Shape 3149"/>
          <p:cNvSpPr/>
          <p:nvPr/>
        </p:nvSpPr>
        <p:spPr>
          <a:xfrm>
            <a:off x="9130834" y="178035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52" name="Shape 3150"/>
          <p:cNvSpPr/>
          <p:nvPr/>
        </p:nvSpPr>
        <p:spPr>
          <a:xfrm>
            <a:off x="9088190" y="177258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53" name="Shape 3151"/>
          <p:cNvSpPr/>
          <p:nvPr/>
        </p:nvSpPr>
        <p:spPr>
          <a:xfrm>
            <a:off x="9042741" y="176783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54" name="Shape 3152"/>
          <p:cNvSpPr/>
          <p:nvPr/>
        </p:nvSpPr>
        <p:spPr>
          <a:xfrm>
            <a:off x="8995867" y="176622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55" name="Shape 3153"/>
          <p:cNvSpPr/>
          <p:nvPr/>
        </p:nvSpPr>
        <p:spPr>
          <a:xfrm>
            <a:off x="8948994" y="176783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56" name="Shape 3154"/>
          <p:cNvSpPr/>
          <p:nvPr/>
        </p:nvSpPr>
        <p:spPr>
          <a:xfrm>
            <a:off x="8903545" y="177258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57" name="Shape 3155"/>
          <p:cNvSpPr/>
          <p:nvPr/>
        </p:nvSpPr>
        <p:spPr>
          <a:xfrm>
            <a:off x="8860901" y="178035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58" name="Shape 3156"/>
          <p:cNvSpPr/>
          <p:nvPr/>
        </p:nvSpPr>
        <p:spPr>
          <a:xfrm>
            <a:off x="8822358" y="179090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59" name="Shape 3157"/>
          <p:cNvSpPr/>
          <p:nvPr/>
        </p:nvSpPr>
        <p:spPr>
          <a:xfrm>
            <a:off x="8789087" y="180390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60" name="Shape 3158"/>
          <p:cNvSpPr/>
          <p:nvPr/>
        </p:nvSpPr>
        <p:spPr>
          <a:xfrm>
            <a:off x="8762099" y="181896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61" name="Shape 3159"/>
          <p:cNvSpPr/>
          <p:nvPr/>
        </p:nvSpPr>
        <p:spPr>
          <a:xfrm>
            <a:off x="8742214" y="183562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62" name="Shape 3160"/>
          <p:cNvSpPr/>
          <p:nvPr/>
        </p:nvSpPr>
        <p:spPr>
          <a:xfrm>
            <a:off x="8730035" y="185338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63" name="Shape 3161"/>
          <p:cNvSpPr/>
          <p:nvPr/>
        </p:nvSpPr>
        <p:spPr>
          <a:xfrm>
            <a:off x="8725935" y="187169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64" name="Shape 3162"/>
          <p:cNvSpPr/>
          <p:nvPr/>
        </p:nvSpPr>
        <p:spPr>
          <a:xfrm>
            <a:off x="8730035" y="189001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65" name="Shape 3163"/>
          <p:cNvSpPr/>
          <p:nvPr/>
        </p:nvSpPr>
        <p:spPr>
          <a:xfrm>
            <a:off x="8742214" y="190777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66" name="Shape 3164"/>
          <p:cNvSpPr/>
          <p:nvPr/>
        </p:nvSpPr>
        <p:spPr>
          <a:xfrm>
            <a:off x="8762099" y="192443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67" name="Shape 3165"/>
          <p:cNvSpPr/>
          <p:nvPr/>
        </p:nvSpPr>
        <p:spPr>
          <a:xfrm>
            <a:off x="8789087" y="193949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68" name="Shape 3166"/>
          <p:cNvSpPr/>
          <p:nvPr/>
        </p:nvSpPr>
        <p:spPr>
          <a:xfrm>
            <a:off x="8822358" y="195249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69" name="Shape 3167"/>
          <p:cNvSpPr/>
          <p:nvPr/>
        </p:nvSpPr>
        <p:spPr>
          <a:xfrm>
            <a:off x="8860901" y="196304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70" name="Shape 3168"/>
          <p:cNvSpPr/>
          <p:nvPr/>
        </p:nvSpPr>
        <p:spPr>
          <a:xfrm>
            <a:off x="8903545" y="197081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71" name="Shape 3169"/>
          <p:cNvSpPr/>
          <p:nvPr/>
        </p:nvSpPr>
        <p:spPr>
          <a:xfrm>
            <a:off x="8948994" y="197556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72" name="Shape 3170"/>
          <p:cNvSpPr/>
          <p:nvPr/>
        </p:nvSpPr>
        <p:spPr>
          <a:xfrm>
            <a:off x="8995867" y="476742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73" name="Shape 3171"/>
          <p:cNvSpPr/>
          <p:nvPr/>
        </p:nvSpPr>
        <p:spPr>
          <a:xfrm>
            <a:off x="8995867" y="452233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74" name="Shape 3172"/>
          <p:cNvSpPr/>
          <p:nvPr/>
        </p:nvSpPr>
        <p:spPr>
          <a:xfrm>
            <a:off x="8995867" y="412749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75" name="Shape 3173"/>
          <p:cNvSpPr/>
          <p:nvPr/>
        </p:nvSpPr>
        <p:spPr>
          <a:xfrm>
            <a:off x="8995867" y="363054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76" name="Shape 3174"/>
          <p:cNvSpPr/>
          <p:nvPr/>
        </p:nvSpPr>
        <p:spPr>
          <a:xfrm>
            <a:off x="8995867" y="309142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77" name="Shape 3175"/>
          <p:cNvSpPr/>
          <p:nvPr/>
        </p:nvSpPr>
        <p:spPr>
          <a:xfrm>
            <a:off x="8995867" y="257514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78" name="Shape 3176"/>
          <p:cNvSpPr/>
          <p:nvPr/>
        </p:nvSpPr>
        <p:spPr>
          <a:xfrm>
            <a:off x="8995867" y="214399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79" name="Shape 3177"/>
          <p:cNvSpPr/>
          <p:nvPr/>
        </p:nvSpPr>
        <p:spPr>
          <a:xfrm>
            <a:off x="8995867" y="184996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80" name="Shape 3178"/>
          <p:cNvSpPr/>
          <p:nvPr/>
        </p:nvSpPr>
        <p:spPr>
          <a:xfrm>
            <a:off x="9495467" y="471511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81" name="Shape 3179"/>
          <p:cNvSpPr/>
          <p:nvPr/>
        </p:nvSpPr>
        <p:spPr>
          <a:xfrm>
            <a:off x="9668977" y="445185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82" name="Shape 3180"/>
          <p:cNvSpPr/>
          <p:nvPr/>
        </p:nvSpPr>
        <p:spPr>
          <a:xfrm>
            <a:off x="9761299" y="404736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83" name="Shape 3181"/>
          <p:cNvSpPr/>
          <p:nvPr/>
        </p:nvSpPr>
        <p:spPr>
          <a:xfrm>
            <a:off x="9761299" y="355041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84" name="Shape 3182"/>
          <p:cNvSpPr/>
          <p:nvPr/>
        </p:nvSpPr>
        <p:spPr>
          <a:xfrm>
            <a:off x="9668977" y="302095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85" name="Shape 3183"/>
          <p:cNvSpPr/>
          <p:nvPr/>
        </p:nvSpPr>
        <p:spPr>
          <a:xfrm>
            <a:off x="9495467" y="252284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86" name="Shape 3184"/>
          <p:cNvSpPr/>
          <p:nvPr/>
        </p:nvSpPr>
        <p:spPr>
          <a:xfrm>
            <a:off x="9261699" y="211616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87" name="Shape 3185"/>
          <p:cNvSpPr/>
          <p:nvPr/>
        </p:nvSpPr>
        <p:spPr>
          <a:xfrm>
            <a:off x="9861200" y="457221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88" name="Shape 3186"/>
          <p:cNvSpPr/>
          <p:nvPr/>
        </p:nvSpPr>
        <p:spPr>
          <a:xfrm>
            <a:off x="10161727" y="425932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89" name="Shape 3187"/>
          <p:cNvSpPr/>
          <p:nvPr/>
        </p:nvSpPr>
        <p:spPr>
          <a:xfrm>
            <a:off x="10321634" y="382842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90" name="Shape 3188"/>
          <p:cNvSpPr/>
          <p:nvPr/>
        </p:nvSpPr>
        <p:spPr>
          <a:xfrm>
            <a:off x="10321634" y="333147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91" name="Shape 3189"/>
          <p:cNvSpPr/>
          <p:nvPr/>
        </p:nvSpPr>
        <p:spPr>
          <a:xfrm>
            <a:off x="10161727" y="282841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92" name="Shape 3190"/>
          <p:cNvSpPr/>
          <p:nvPr/>
        </p:nvSpPr>
        <p:spPr>
          <a:xfrm>
            <a:off x="9861200" y="237993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93" name="Shape 3191"/>
          <p:cNvSpPr/>
          <p:nvPr/>
        </p:nvSpPr>
        <p:spPr>
          <a:xfrm>
            <a:off x="9456301" y="204012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94" name="Shape 3192"/>
          <p:cNvSpPr/>
          <p:nvPr/>
        </p:nvSpPr>
        <p:spPr>
          <a:xfrm>
            <a:off x="10526731" y="303239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95" name="Shape 3193"/>
          <p:cNvSpPr/>
          <p:nvPr/>
        </p:nvSpPr>
        <p:spPr>
          <a:xfrm>
            <a:off x="10342086" y="256541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96" name="Shape 3194"/>
          <p:cNvSpPr/>
          <p:nvPr/>
        </p:nvSpPr>
        <p:spPr>
          <a:xfrm>
            <a:off x="9995068" y="218472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97" name="Shape 3195"/>
          <p:cNvSpPr/>
          <p:nvPr/>
        </p:nvSpPr>
        <p:spPr>
          <a:xfrm>
            <a:off x="9527531" y="193625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98" name="Shape 3196"/>
          <p:cNvSpPr/>
          <p:nvPr/>
        </p:nvSpPr>
        <p:spPr>
          <a:xfrm>
            <a:off x="9861200" y="198952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199" name="Shape 3197"/>
          <p:cNvSpPr/>
          <p:nvPr/>
        </p:nvSpPr>
        <p:spPr>
          <a:xfrm>
            <a:off x="9456301" y="183238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00" name="Shape 3198"/>
          <p:cNvSpPr/>
          <p:nvPr/>
        </p:nvSpPr>
        <p:spPr>
          <a:xfrm>
            <a:off x="9261699" y="175634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01" name="Shape 3199"/>
          <p:cNvSpPr/>
          <p:nvPr/>
        </p:nvSpPr>
        <p:spPr>
          <a:xfrm>
            <a:off x="8995867" y="172851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02" name="Shape 3200"/>
          <p:cNvSpPr/>
          <p:nvPr/>
        </p:nvSpPr>
        <p:spPr>
          <a:xfrm>
            <a:off x="8730035" y="175634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03" name="Shape 3201"/>
          <p:cNvSpPr/>
          <p:nvPr/>
        </p:nvSpPr>
        <p:spPr>
          <a:xfrm>
            <a:off x="8130534" y="198952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04" name="Shape 3202"/>
          <p:cNvSpPr/>
          <p:nvPr/>
        </p:nvSpPr>
        <p:spPr>
          <a:xfrm>
            <a:off x="8535433" y="1832386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05" name="Shape 3203"/>
          <p:cNvSpPr/>
          <p:nvPr/>
        </p:nvSpPr>
        <p:spPr>
          <a:xfrm>
            <a:off x="7465003" y="3032393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06" name="Shape 3204"/>
          <p:cNvSpPr/>
          <p:nvPr/>
        </p:nvSpPr>
        <p:spPr>
          <a:xfrm>
            <a:off x="7649648" y="256541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07" name="Shape 3205"/>
          <p:cNvSpPr/>
          <p:nvPr/>
        </p:nvSpPr>
        <p:spPr>
          <a:xfrm>
            <a:off x="7996667" y="218472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08" name="Shape 3206"/>
          <p:cNvSpPr/>
          <p:nvPr/>
        </p:nvSpPr>
        <p:spPr>
          <a:xfrm>
            <a:off x="8464204" y="193625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09" name="Shape 3207"/>
          <p:cNvSpPr/>
          <p:nvPr/>
        </p:nvSpPr>
        <p:spPr>
          <a:xfrm>
            <a:off x="8130534" y="457221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10" name="Shape 3208"/>
          <p:cNvSpPr/>
          <p:nvPr/>
        </p:nvSpPr>
        <p:spPr>
          <a:xfrm>
            <a:off x="7830007" y="4259325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11" name="Shape 3209"/>
          <p:cNvSpPr/>
          <p:nvPr/>
        </p:nvSpPr>
        <p:spPr>
          <a:xfrm>
            <a:off x="7670100" y="382842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12" name="Shape 3210"/>
          <p:cNvSpPr/>
          <p:nvPr/>
        </p:nvSpPr>
        <p:spPr>
          <a:xfrm>
            <a:off x="7670100" y="333147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13" name="Shape 3211"/>
          <p:cNvSpPr/>
          <p:nvPr/>
        </p:nvSpPr>
        <p:spPr>
          <a:xfrm>
            <a:off x="7830007" y="282841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14" name="Shape 3212"/>
          <p:cNvSpPr/>
          <p:nvPr/>
        </p:nvSpPr>
        <p:spPr>
          <a:xfrm>
            <a:off x="8130534" y="2379939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15" name="Shape 3213"/>
          <p:cNvSpPr/>
          <p:nvPr/>
        </p:nvSpPr>
        <p:spPr>
          <a:xfrm>
            <a:off x="8535433" y="2040124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16" name="Shape 3214"/>
          <p:cNvSpPr/>
          <p:nvPr/>
        </p:nvSpPr>
        <p:spPr>
          <a:xfrm>
            <a:off x="8496267" y="471511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17" name="Shape 3215"/>
          <p:cNvSpPr/>
          <p:nvPr/>
        </p:nvSpPr>
        <p:spPr>
          <a:xfrm>
            <a:off x="8322758" y="4451858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18" name="Shape 3216"/>
          <p:cNvSpPr/>
          <p:nvPr/>
        </p:nvSpPr>
        <p:spPr>
          <a:xfrm>
            <a:off x="8230435" y="4047360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19" name="Shape 3217"/>
          <p:cNvSpPr/>
          <p:nvPr/>
        </p:nvSpPr>
        <p:spPr>
          <a:xfrm>
            <a:off x="8230435" y="355041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20" name="Shape 3218"/>
          <p:cNvSpPr/>
          <p:nvPr/>
        </p:nvSpPr>
        <p:spPr>
          <a:xfrm>
            <a:off x="8322758" y="302095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21" name="Shape 3219"/>
          <p:cNvSpPr/>
          <p:nvPr/>
        </p:nvSpPr>
        <p:spPr>
          <a:xfrm>
            <a:off x="8496267" y="2522842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22" name="Shape 3220"/>
          <p:cNvSpPr/>
          <p:nvPr/>
        </p:nvSpPr>
        <p:spPr>
          <a:xfrm>
            <a:off x="8730035" y="2116161"/>
            <a:ext cx="21946" cy="21946"/>
          </a:xfrm>
          <a:prstGeom prst="ellipse">
            <a:avLst/>
          </a:prstGeom>
          <a:solidFill>
            <a:srgbClr val="065F46">
              <a:alpha val="92000"/>
            </a:srgbClr>
          </a:solidFill>
          <a:ln/>
        </p:spPr>
      </p:sp>
      <p:sp>
        <p:nvSpPr>
          <p:cNvPr id="3223" name="Shape 3221"/>
          <p:cNvSpPr/>
          <p:nvPr/>
        </p:nvSpPr>
        <p:spPr>
          <a:xfrm>
            <a:off x="457200" y="5376672"/>
            <a:ext cx="2716454" cy="868680"/>
          </a:xfrm>
          <a:prstGeom prst="roundRect">
            <a:avLst>
              <a:gd name="adj" fmla="val 8421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224" name="Text 3222"/>
          <p:cNvSpPr/>
          <p:nvPr/>
        </p:nvSpPr>
        <p:spPr>
          <a:xfrm>
            <a:off x="640080" y="5504688"/>
            <a:ext cx="235069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HQ</a:t>
            </a:r>
            <a:endParaRPr lang="en-US" sz="1000" dirty="0"/>
          </a:p>
        </p:txBody>
      </p:sp>
      <p:sp>
        <p:nvSpPr>
          <p:cNvPr id="3225" name="Text 3223"/>
          <p:cNvSpPr/>
          <p:nvPr/>
        </p:nvSpPr>
        <p:spPr>
          <a:xfrm>
            <a:off x="640080" y="5760720"/>
            <a:ext cx="235069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20000"/>
              </a:lnSpc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Seoul, South Korea</a:t>
            </a:r>
            <a:endParaRPr lang="en-US" sz="1200" dirty="0"/>
          </a:p>
        </p:txBody>
      </p:sp>
      <p:sp>
        <p:nvSpPr>
          <p:cNvPr id="3226" name="Shape 3224"/>
          <p:cNvSpPr/>
          <p:nvPr/>
        </p:nvSpPr>
        <p:spPr>
          <a:xfrm>
            <a:off x="3310814" y="5376672"/>
            <a:ext cx="2716454" cy="868680"/>
          </a:xfrm>
          <a:prstGeom prst="roundRect">
            <a:avLst>
              <a:gd name="adj" fmla="val 8421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227" name="Text 3225"/>
          <p:cNvSpPr/>
          <p:nvPr/>
        </p:nvSpPr>
        <p:spPr>
          <a:xfrm>
            <a:off x="3493694" y="5504688"/>
            <a:ext cx="235069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FACTORY</a:t>
            </a:r>
            <a:endParaRPr lang="en-US" sz="1000" dirty="0"/>
          </a:p>
        </p:txBody>
      </p:sp>
      <p:sp>
        <p:nvSpPr>
          <p:cNvPr id="3228" name="Text 3226"/>
          <p:cNvSpPr/>
          <p:nvPr/>
        </p:nvSpPr>
        <p:spPr>
          <a:xfrm>
            <a:off x="3493694" y="5760720"/>
            <a:ext cx="235069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20000"/>
              </a:lnSpc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Same as HQ</a:t>
            </a:r>
            <a:endParaRPr lang="en-US" sz="1200" dirty="0"/>
          </a:p>
        </p:txBody>
      </p:sp>
      <p:sp>
        <p:nvSpPr>
          <p:cNvPr id="3229" name="Shape 3227"/>
          <p:cNvSpPr/>
          <p:nvPr/>
        </p:nvSpPr>
        <p:spPr>
          <a:xfrm>
            <a:off x="6164428" y="5376672"/>
            <a:ext cx="2716454" cy="868680"/>
          </a:xfrm>
          <a:prstGeom prst="roundRect">
            <a:avLst>
              <a:gd name="adj" fmla="val 8421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230" name="Text 3228"/>
          <p:cNvSpPr/>
          <p:nvPr/>
        </p:nvSpPr>
        <p:spPr>
          <a:xfrm>
            <a:off x="6347308" y="5504688"/>
            <a:ext cx="235069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CATEGORY</a:t>
            </a:r>
            <a:endParaRPr lang="en-US" sz="1000" dirty="0"/>
          </a:p>
        </p:txBody>
      </p:sp>
      <p:sp>
        <p:nvSpPr>
          <p:cNvPr id="3231" name="Text 3229"/>
          <p:cNvSpPr/>
          <p:nvPr/>
        </p:nvSpPr>
        <p:spPr>
          <a:xfrm>
            <a:off x="6347308" y="5760720"/>
            <a:ext cx="235069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20000"/>
              </a:lnSpc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Construction Chemicals</a:t>
            </a:r>
            <a:endParaRPr lang="en-US" sz="1200" dirty="0"/>
          </a:p>
        </p:txBody>
      </p:sp>
      <p:sp>
        <p:nvSpPr>
          <p:cNvPr id="3232" name="Shape 3230"/>
          <p:cNvSpPr/>
          <p:nvPr/>
        </p:nvSpPr>
        <p:spPr>
          <a:xfrm>
            <a:off x="9018041" y="5376672"/>
            <a:ext cx="2716454" cy="868680"/>
          </a:xfrm>
          <a:prstGeom prst="roundRect">
            <a:avLst>
              <a:gd name="adj" fmla="val 8421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233" name="Text 3231"/>
          <p:cNvSpPr/>
          <p:nvPr/>
        </p:nvSpPr>
        <p:spPr>
          <a:xfrm>
            <a:off x="9200921" y="5504688"/>
            <a:ext cx="235069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CAPACITY</a:t>
            </a:r>
            <a:endParaRPr lang="en-US" sz="1000" dirty="0"/>
          </a:p>
        </p:txBody>
      </p:sp>
      <p:sp>
        <p:nvSpPr>
          <p:cNvPr id="3234" name="Text 3232"/>
          <p:cNvSpPr/>
          <p:nvPr/>
        </p:nvSpPr>
        <p:spPr>
          <a:xfrm>
            <a:off x="9200921" y="5760720"/>
            <a:ext cx="235069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20000"/>
              </a:lnSpc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3,000 tons/month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9F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658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" name="Shape 1"/>
          <p:cNvSpPr/>
          <p:nvPr/>
        </p:nvSpPr>
        <p:spPr>
          <a:xfrm>
            <a:off x="16166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" name="Shape 2"/>
          <p:cNvSpPr/>
          <p:nvPr/>
        </p:nvSpPr>
        <p:spPr>
          <a:xfrm>
            <a:off x="32991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" name="Shape 3"/>
          <p:cNvSpPr/>
          <p:nvPr/>
        </p:nvSpPr>
        <p:spPr>
          <a:xfrm>
            <a:off x="49816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" name="Shape 4"/>
          <p:cNvSpPr/>
          <p:nvPr/>
        </p:nvSpPr>
        <p:spPr>
          <a:xfrm>
            <a:off x="66641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" name="Shape 5"/>
          <p:cNvSpPr/>
          <p:nvPr/>
        </p:nvSpPr>
        <p:spPr>
          <a:xfrm>
            <a:off x="8346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" name="Shape 6"/>
          <p:cNvSpPr/>
          <p:nvPr/>
        </p:nvSpPr>
        <p:spPr>
          <a:xfrm>
            <a:off x="100291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" name="Shape 7"/>
          <p:cNvSpPr/>
          <p:nvPr/>
        </p:nvSpPr>
        <p:spPr>
          <a:xfrm>
            <a:off x="11711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" name="Shape 8"/>
          <p:cNvSpPr/>
          <p:nvPr/>
        </p:nvSpPr>
        <p:spPr>
          <a:xfrm>
            <a:off x="133941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" name="Shape 9"/>
          <p:cNvSpPr/>
          <p:nvPr/>
        </p:nvSpPr>
        <p:spPr>
          <a:xfrm>
            <a:off x="150766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" name="Shape 10"/>
          <p:cNvSpPr/>
          <p:nvPr/>
        </p:nvSpPr>
        <p:spPr>
          <a:xfrm>
            <a:off x="16759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" name="Shape 11"/>
          <p:cNvSpPr/>
          <p:nvPr/>
        </p:nvSpPr>
        <p:spPr>
          <a:xfrm>
            <a:off x="184416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" name="Shape 12"/>
          <p:cNvSpPr/>
          <p:nvPr/>
        </p:nvSpPr>
        <p:spPr>
          <a:xfrm>
            <a:off x="20124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" name="Shape 13"/>
          <p:cNvSpPr/>
          <p:nvPr/>
        </p:nvSpPr>
        <p:spPr>
          <a:xfrm>
            <a:off x="218066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" name="Shape 14"/>
          <p:cNvSpPr/>
          <p:nvPr/>
        </p:nvSpPr>
        <p:spPr>
          <a:xfrm>
            <a:off x="234891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" name="Shape 15"/>
          <p:cNvSpPr/>
          <p:nvPr/>
        </p:nvSpPr>
        <p:spPr>
          <a:xfrm>
            <a:off x="25171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" name="Shape 16"/>
          <p:cNvSpPr/>
          <p:nvPr/>
        </p:nvSpPr>
        <p:spPr>
          <a:xfrm>
            <a:off x="268541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" name="Shape 17"/>
          <p:cNvSpPr/>
          <p:nvPr/>
        </p:nvSpPr>
        <p:spPr>
          <a:xfrm>
            <a:off x="28536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" name="Shape 18"/>
          <p:cNvSpPr/>
          <p:nvPr/>
        </p:nvSpPr>
        <p:spPr>
          <a:xfrm>
            <a:off x="302190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" name="Shape 19"/>
          <p:cNvSpPr/>
          <p:nvPr/>
        </p:nvSpPr>
        <p:spPr>
          <a:xfrm>
            <a:off x="319015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" name="Shape 20"/>
          <p:cNvSpPr/>
          <p:nvPr/>
        </p:nvSpPr>
        <p:spPr>
          <a:xfrm>
            <a:off x="33584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" name="Shape 21"/>
          <p:cNvSpPr/>
          <p:nvPr/>
        </p:nvSpPr>
        <p:spPr>
          <a:xfrm>
            <a:off x="352665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" name="Shape 22"/>
          <p:cNvSpPr/>
          <p:nvPr/>
        </p:nvSpPr>
        <p:spPr>
          <a:xfrm>
            <a:off x="36949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" name="Shape 23"/>
          <p:cNvSpPr/>
          <p:nvPr/>
        </p:nvSpPr>
        <p:spPr>
          <a:xfrm>
            <a:off x="386315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" name="Shape 24"/>
          <p:cNvSpPr/>
          <p:nvPr/>
        </p:nvSpPr>
        <p:spPr>
          <a:xfrm>
            <a:off x="403140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" name="Shape 25"/>
          <p:cNvSpPr/>
          <p:nvPr/>
        </p:nvSpPr>
        <p:spPr>
          <a:xfrm>
            <a:off x="41996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" name="Shape 26"/>
          <p:cNvSpPr/>
          <p:nvPr/>
        </p:nvSpPr>
        <p:spPr>
          <a:xfrm>
            <a:off x="436790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" name="Shape 27"/>
          <p:cNvSpPr/>
          <p:nvPr/>
        </p:nvSpPr>
        <p:spPr>
          <a:xfrm>
            <a:off x="45361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" name="Shape 28"/>
          <p:cNvSpPr/>
          <p:nvPr/>
        </p:nvSpPr>
        <p:spPr>
          <a:xfrm>
            <a:off x="470440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" name="Shape 29"/>
          <p:cNvSpPr/>
          <p:nvPr/>
        </p:nvSpPr>
        <p:spPr>
          <a:xfrm>
            <a:off x="487265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" name="Shape 30"/>
          <p:cNvSpPr/>
          <p:nvPr/>
        </p:nvSpPr>
        <p:spPr>
          <a:xfrm>
            <a:off x="50409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" name="Shape 31"/>
          <p:cNvSpPr/>
          <p:nvPr/>
        </p:nvSpPr>
        <p:spPr>
          <a:xfrm>
            <a:off x="520915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" name="Shape 32"/>
          <p:cNvSpPr/>
          <p:nvPr/>
        </p:nvSpPr>
        <p:spPr>
          <a:xfrm>
            <a:off x="53774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" name="Shape 33"/>
          <p:cNvSpPr/>
          <p:nvPr/>
        </p:nvSpPr>
        <p:spPr>
          <a:xfrm>
            <a:off x="554565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" name="Shape 34"/>
          <p:cNvSpPr/>
          <p:nvPr/>
        </p:nvSpPr>
        <p:spPr>
          <a:xfrm>
            <a:off x="571390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" name="Shape 35"/>
          <p:cNvSpPr/>
          <p:nvPr/>
        </p:nvSpPr>
        <p:spPr>
          <a:xfrm>
            <a:off x="58821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" name="Shape 36"/>
          <p:cNvSpPr/>
          <p:nvPr/>
        </p:nvSpPr>
        <p:spPr>
          <a:xfrm>
            <a:off x="605040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" name="Shape 37"/>
          <p:cNvSpPr/>
          <p:nvPr/>
        </p:nvSpPr>
        <p:spPr>
          <a:xfrm>
            <a:off x="62186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" name="Shape 38"/>
          <p:cNvSpPr/>
          <p:nvPr/>
        </p:nvSpPr>
        <p:spPr>
          <a:xfrm>
            <a:off x="638690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" name="Shape 39"/>
          <p:cNvSpPr/>
          <p:nvPr/>
        </p:nvSpPr>
        <p:spPr>
          <a:xfrm>
            <a:off x="655515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" name="Shape 40"/>
          <p:cNvSpPr/>
          <p:nvPr/>
        </p:nvSpPr>
        <p:spPr>
          <a:xfrm>
            <a:off x="67234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" name="Shape 41"/>
          <p:cNvSpPr/>
          <p:nvPr/>
        </p:nvSpPr>
        <p:spPr>
          <a:xfrm>
            <a:off x="689165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" name="Shape 42"/>
          <p:cNvSpPr/>
          <p:nvPr/>
        </p:nvSpPr>
        <p:spPr>
          <a:xfrm>
            <a:off x="70599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" name="Shape 43"/>
          <p:cNvSpPr/>
          <p:nvPr/>
        </p:nvSpPr>
        <p:spPr>
          <a:xfrm>
            <a:off x="722814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" name="Shape 44"/>
          <p:cNvSpPr/>
          <p:nvPr/>
        </p:nvSpPr>
        <p:spPr>
          <a:xfrm>
            <a:off x="739639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" name="Shape 45"/>
          <p:cNvSpPr/>
          <p:nvPr/>
        </p:nvSpPr>
        <p:spPr>
          <a:xfrm>
            <a:off x="75646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" name="Shape 46"/>
          <p:cNvSpPr/>
          <p:nvPr/>
        </p:nvSpPr>
        <p:spPr>
          <a:xfrm>
            <a:off x="773289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" name="Shape 47"/>
          <p:cNvSpPr/>
          <p:nvPr/>
        </p:nvSpPr>
        <p:spPr>
          <a:xfrm>
            <a:off x="79011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" name="Shape 48"/>
          <p:cNvSpPr/>
          <p:nvPr/>
        </p:nvSpPr>
        <p:spPr>
          <a:xfrm>
            <a:off x="806939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" name="Shape 49"/>
          <p:cNvSpPr/>
          <p:nvPr/>
        </p:nvSpPr>
        <p:spPr>
          <a:xfrm>
            <a:off x="823764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" name="Shape 50"/>
          <p:cNvSpPr/>
          <p:nvPr/>
        </p:nvSpPr>
        <p:spPr>
          <a:xfrm>
            <a:off x="84058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" name="Shape 51"/>
          <p:cNvSpPr/>
          <p:nvPr/>
        </p:nvSpPr>
        <p:spPr>
          <a:xfrm>
            <a:off x="857414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" name="Shape 52"/>
          <p:cNvSpPr/>
          <p:nvPr/>
        </p:nvSpPr>
        <p:spPr>
          <a:xfrm>
            <a:off x="87423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" name="Shape 53"/>
          <p:cNvSpPr/>
          <p:nvPr/>
        </p:nvSpPr>
        <p:spPr>
          <a:xfrm>
            <a:off x="891064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" name="Shape 54"/>
          <p:cNvSpPr/>
          <p:nvPr/>
        </p:nvSpPr>
        <p:spPr>
          <a:xfrm>
            <a:off x="907889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" name="Shape 55"/>
          <p:cNvSpPr/>
          <p:nvPr/>
        </p:nvSpPr>
        <p:spPr>
          <a:xfrm>
            <a:off x="92471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" name="Shape 56"/>
          <p:cNvSpPr/>
          <p:nvPr/>
        </p:nvSpPr>
        <p:spPr>
          <a:xfrm>
            <a:off x="941539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" name="Shape 57"/>
          <p:cNvSpPr/>
          <p:nvPr/>
        </p:nvSpPr>
        <p:spPr>
          <a:xfrm>
            <a:off x="95836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" name="Shape 58"/>
          <p:cNvSpPr/>
          <p:nvPr/>
        </p:nvSpPr>
        <p:spPr>
          <a:xfrm>
            <a:off x="975189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" name="Shape 59"/>
          <p:cNvSpPr/>
          <p:nvPr/>
        </p:nvSpPr>
        <p:spPr>
          <a:xfrm>
            <a:off x="992014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" name="Shape 60"/>
          <p:cNvSpPr/>
          <p:nvPr/>
        </p:nvSpPr>
        <p:spPr>
          <a:xfrm>
            <a:off x="100883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" name="Shape 61"/>
          <p:cNvSpPr/>
          <p:nvPr/>
        </p:nvSpPr>
        <p:spPr>
          <a:xfrm>
            <a:off x="1025664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" name="Shape 62"/>
          <p:cNvSpPr/>
          <p:nvPr/>
        </p:nvSpPr>
        <p:spPr>
          <a:xfrm>
            <a:off x="104248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" name="Shape 63"/>
          <p:cNvSpPr/>
          <p:nvPr/>
        </p:nvSpPr>
        <p:spPr>
          <a:xfrm>
            <a:off x="1059314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" name="Shape 64"/>
          <p:cNvSpPr/>
          <p:nvPr/>
        </p:nvSpPr>
        <p:spPr>
          <a:xfrm>
            <a:off x="1076139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" name="Shape 65"/>
          <p:cNvSpPr/>
          <p:nvPr/>
        </p:nvSpPr>
        <p:spPr>
          <a:xfrm>
            <a:off x="109296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" name="Shape 66"/>
          <p:cNvSpPr/>
          <p:nvPr/>
        </p:nvSpPr>
        <p:spPr>
          <a:xfrm>
            <a:off x="1109789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" name="Shape 67"/>
          <p:cNvSpPr/>
          <p:nvPr/>
        </p:nvSpPr>
        <p:spPr>
          <a:xfrm>
            <a:off x="112661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" name="Shape 68"/>
          <p:cNvSpPr/>
          <p:nvPr/>
        </p:nvSpPr>
        <p:spPr>
          <a:xfrm>
            <a:off x="1143438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" name="Shape 69"/>
          <p:cNvSpPr/>
          <p:nvPr/>
        </p:nvSpPr>
        <p:spPr>
          <a:xfrm>
            <a:off x="1160263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" name="Shape 70"/>
          <p:cNvSpPr/>
          <p:nvPr/>
        </p:nvSpPr>
        <p:spPr>
          <a:xfrm>
            <a:off x="117708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" name="Shape 71"/>
          <p:cNvSpPr/>
          <p:nvPr/>
        </p:nvSpPr>
        <p:spPr>
          <a:xfrm>
            <a:off x="1193913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" name="Shape 72"/>
          <p:cNvSpPr/>
          <p:nvPr/>
        </p:nvSpPr>
        <p:spPr>
          <a:xfrm>
            <a:off x="121073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" name="Shape 73"/>
          <p:cNvSpPr/>
          <p:nvPr/>
        </p:nvSpPr>
        <p:spPr>
          <a:xfrm>
            <a:off x="-658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" name="Shape 74"/>
          <p:cNvSpPr/>
          <p:nvPr/>
        </p:nvSpPr>
        <p:spPr>
          <a:xfrm>
            <a:off x="16166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" name="Shape 75"/>
          <p:cNvSpPr/>
          <p:nvPr/>
        </p:nvSpPr>
        <p:spPr>
          <a:xfrm>
            <a:off x="32991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" name="Shape 76"/>
          <p:cNvSpPr/>
          <p:nvPr/>
        </p:nvSpPr>
        <p:spPr>
          <a:xfrm>
            <a:off x="49816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" name="Shape 77"/>
          <p:cNvSpPr/>
          <p:nvPr/>
        </p:nvSpPr>
        <p:spPr>
          <a:xfrm>
            <a:off x="66641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" name="Shape 78"/>
          <p:cNvSpPr/>
          <p:nvPr/>
        </p:nvSpPr>
        <p:spPr>
          <a:xfrm>
            <a:off x="8346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" name="Shape 79"/>
          <p:cNvSpPr/>
          <p:nvPr/>
        </p:nvSpPr>
        <p:spPr>
          <a:xfrm>
            <a:off x="100291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" name="Shape 80"/>
          <p:cNvSpPr/>
          <p:nvPr/>
        </p:nvSpPr>
        <p:spPr>
          <a:xfrm>
            <a:off x="11711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" name="Shape 81"/>
          <p:cNvSpPr/>
          <p:nvPr/>
        </p:nvSpPr>
        <p:spPr>
          <a:xfrm>
            <a:off x="133941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" name="Shape 82"/>
          <p:cNvSpPr/>
          <p:nvPr/>
        </p:nvSpPr>
        <p:spPr>
          <a:xfrm>
            <a:off x="150766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" name="Shape 83"/>
          <p:cNvSpPr/>
          <p:nvPr/>
        </p:nvSpPr>
        <p:spPr>
          <a:xfrm>
            <a:off x="16759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" name="Shape 84"/>
          <p:cNvSpPr/>
          <p:nvPr/>
        </p:nvSpPr>
        <p:spPr>
          <a:xfrm>
            <a:off x="184416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" name="Shape 85"/>
          <p:cNvSpPr/>
          <p:nvPr/>
        </p:nvSpPr>
        <p:spPr>
          <a:xfrm>
            <a:off x="20124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" name="Shape 86"/>
          <p:cNvSpPr/>
          <p:nvPr/>
        </p:nvSpPr>
        <p:spPr>
          <a:xfrm>
            <a:off x="218066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" name="Shape 87"/>
          <p:cNvSpPr/>
          <p:nvPr/>
        </p:nvSpPr>
        <p:spPr>
          <a:xfrm>
            <a:off x="234891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" name="Shape 88"/>
          <p:cNvSpPr/>
          <p:nvPr/>
        </p:nvSpPr>
        <p:spPr>
          <a:xfrm>
            <a:off x="25171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" name="Shape 89"/>
          <p:cNvSpPr/>
          <p:nvPr/>
        </p:nvSpPr>
        <p:spPr>
          <a:xfrm>
            <a:off x="268541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" name="Shape 90"/>
          <p:cNvSpPr/>
          <p:nvPr/>
        </p:nvSpPr>
        <p:spPr>
          <a:xfrm>
            <a:off x="28536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" name="Shape 91"/>
          <p:cNvSpPr/>
          <p:nvPr/>
        </p:nvSpPr>
        <p:spPr>
          <a:xfrm>
            <a:off x="302190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" name="Shape 92"/>
          <p:cNvSpPr/>
          <p:nvPr/>
        </p:nvSpPr>
        <p:spPr>
          <a:xfrm>
            <a:off x="319015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" name="Shape 93"/>
          <p:cNvSpPr/>
          <p:nvPr/>
        </p:nvSpPr>
        <p:spPr>
          <a:xfrm>
            <a:off x="33584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" name="Shape 94"/>
          <p:cNvSpPr/>
          <p:nvPr/>
        </p:nvSpPr>
        <p:spPr>
          <a:xfrm>
            <a:off x="352665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" name="Shape 95"/>
          <p:cNvSpPr/>
          <p:nvPr/>
        </p:nvSpPr>
        <p:spPr>
          <a:xfrm>
            <a:off x="36949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" name="Shape 96"/>
          <p:cNvSpPr/>
          <p:nvPr/>
        </p:nvSpPr>
        <p:spPr>
          <a:xfrm>
            <a:off x="386315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" name="Shape 97"/>
          <p:cNvSpPr/>
          <p:nvPr/>
        </p:nvSpPr>
        <p:spPr>
          <a:xfrm>
            <a:off x="403140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" name="Shape 98"/>
          <p:cNvSpPr/>
          <p:nvPr/>
        </p:nvSpPr>
        <p:spPr>
          <a:xfrm>
            <a:off x="41996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" name="Shape 99"/>
          <p:cNvSpPr/>
          <p:nvPr/>
        </p:nvSpPr>
        <p:spPr>
          <a:xfrm>
            <a:off x="436790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" name="Shape 100"/>
          <p:cNvSpPr/>
          <p:nvPr/>
        </p:nvSpPr>
        <p:spPr>
          <a:xfrm>
            <a:off x="45361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" name="Shape 101"/>
          <p:cNvSpPr/>
          <p:nvPr/>
        </p:nvSpPr>
        <p:spPr>
          <a:xfrm>
            <a:off x="470440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" name="Shape 102"/>
          <p:cNvSpPr/>
          <p:nvPr/>
        </p:nvSpPr>
        <p:spPr>
          <a:xfrm>
            <a:off x="487265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" name="Shape 103"/>
          <p:cNvSpPr/>
          <p:nvPr/>
        </p:nvSpPr>
        <p:spPr>
          <a:xfrm>
            <a:off x="50409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" name="Shape 104"/>
          <p:cNvSpPr/>
          <p:nvPr/>
        </p:nvSpPr>
        <p:spPr>
          <a:xfrm>
            <a:off x="520915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" name="Shape 105"/>
          <p:cNvSpPr/>
          <p:nvPr/>
        </p:nvSpPr>
        <p:spPr>
          <a:xfrm>
            <a:off x="53774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" name="Shape 106"/>
          <p:cNvSpPr/>
          <p:nvPr/>
        </p:nvSpPr>
        <p:spPr>
          <a:xfrm>
            <a:off x="554565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" name="Shape 107"/>
          <p:cNvSpPr/>
          <p:nvPr/>
        </p:nvSpPr>
        <p:spPr>
          <a:xfrm>
            <a:off x="571390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" name="Shape 108"/>
          <p:cNvSpPr/>
          <p:nvPr/>
        </p:nvSpPr>
        <p:spPr>
          <a:xfrm>
            <a:off x="58821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" name="Shape 109"/>
          <p:cNvSpPr/>
          <p:nvPr/>
        </p:nvSpPr>
        <p:spPr>
          <a:xfrm>
            <a:off x="605040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" name="Shape 110"/>
          <p:cNvSpPr/>
          <p:nvPr/>
        </p:nvSpPr>
        <p:spPr>
          <a:xfrm>
            <a:off x="62186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" name="Shape 111"/>
          <p:cNvSpPr/>
          <p:nvPr/>
        </p:nvSpPr>
        <p:spPr>
          <a:xfrm>
            <a:off x="638690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" name="Shape 112"/>
          <p:cNvSpPr/>
          <p:nvPr/>
        </p:nvSpPr>
        <p:spPr>
          <a:xfrm>
            <a:off x="655515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" name="Shape 113"/>
          <p:cNvSpPr/>
          <p:nvPr/>
        </p:nvSpPr>
        <p:spPr>
          <a:xfrm>
            <a:off x="67234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" name="Shape 114"/>
          <p:cNvSpPr/>
          <p:nvPr/>
        </p:nvSpPr>
        <p:spPr>
          <a:xfrm>
            <a:off x="689165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" name="Shape 115"/>
          <p:cNvSpPr/>
          <p:nvPr/>
        </p:nvSpPr>
        <p:spPr>
          <a:xfrm>
            <a:off x="70599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" name="Shape 116"/>
          <p:cNvSpPr/>
          <p:nvPr/>
        </p:nvSpPr>
        <p:spPr>
          <a:xfrm>
            <a:off x="722814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" name="Shape 117"/>
          <p:cNvSpPr/>
          <p:nvPr/>
        </p:nvSpPr>
        <p:spPr>
          <a:xfrm>
            <a:off x="739639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" name="Shape 118"/>
          <p:cNvSpPr/>
          <p:nvPr/>
        </p:nvSpPr>
        <p:spPr>
          <a:xfrm>
            <a:off x="75646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" name="Shape 119"/>
          <p:cNvSpPr/>
          <p:nvPr/>
        </p:nvSpPr>
        <p:spPr>
          <a:xfrm>
            <a:off x="773289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" name="Shape 120"/>
          <p:cNvSpPr/>
          <p:nvPr/>
        </p:nvSpPr>
        <p:spPr>
          <a:xfrm>
            <a:off x="79011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" name="Shape 121"/>
          <p:cNvSpPr/>
          <p:nvPr/>
        </p:nvSpPr>
        <p:spPr>
          <a:xfrm>
            <a:off x="806939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" name="Shape 122"/>
          <p:cNvSpPr/>
          <p:nvPr/>
        </p:nvSpPr>
        <p:spPr>
          <a:xfrm>
            <a:off x="823764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" name="Shape 123"/>
          <p:cNvSpPr/>
          <p:nvPr/>
        </p:nvSpPr>
        <p:spPr>
          <a:xfrm>
            <a:off x="84058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" name="Shape 124"/>
          <p:cNvSpPr/>
          <p:nvPr/>
        </p:nvSpPr>
        <p:spPr>
          <a:xfrm>
            <a:off x="857414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" name="Shape 125"/>
          <p:cNvSpPr/>
          <p:nvPr/>
        </p:nvSpPr>
        <p:spPr>
          <a:xfrm>
            <a:off x="87423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" name="Shape 126"/>
          <p:cNvSpPr/>
          <p:nvPr/>
        </p:nvSpPr>
        <p:spPr>
          <a:xfrm>
            <a:off x="891064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" name="Shape 127"/>
          <p:cNvSpPr/>
          <p:nvPr/>
        </p:nvSpPr>
        <p:spPr>
          <a:xfrm>
            <a:off x="907889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" name="Shape 128"/>
          <p:cNvSpPr/>
          <p:nvPr/>
        </p:nvSpPr>
        <p:spPr>
          <a:xfrm>
            <a:off x="92471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" name="Shape 129"/>
          <p:cNvSpPr/>
          <p:nvPr/>
        </p:nvSpPr>
        <p:spPr>
          <a:xfrm>
            <a:off x="941539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" name="Shape 130"/>
          <p:cNvSpPr/>
          <p:nvPr/>
        </p:nvSpPr>
        <p:spPr>
          <a:xfrm>
            <a:off x="95836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" name="Shape 131"/>
          <p:cNvSpPr/>
          <p:nvPr/>
        </p:nvSpPr>
        <p:spPr>
          <a:xfrm>
            <a:off x="975189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" name="Shape 132"/>
          <p:cNvSpPr/>
          <p:nvPr/>
        </p:nvSpPr>
        <p:spPr>
          <a:xfrm>
            <a:off x="992014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" name="Shape 133"/>
          <p:cNvSpPr/>
          <p:nvPr/>
        </p:nvSpPr>
        <p:spPr>
          <a:xfrm>
            <a:off x="100883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" name="Shape 134"/>
          <p:cNvSpPr/>
          <p:nvPr/>
        </p:nvSpPr>
        <p:spPr>
          <a:xfrm>
            <a:off x="1025664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" name="Shape 135"/>
          <p:cNvSpPr/>
          <p:nvPr/>
        </p:nvSpPr>
        <p:spPr>
          <a:xfrm>
            <a:off x="104248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" name="Shape 136"/>
          <p:cNvSpPr/>
          <p:nvPr/>
        </p:nvSpPr>
        <p:spPr>
          <a:xfrm>
            <a:off x="1059314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" name="Shape 137"/>
          <p:cNvSpPr/>
          <p:nvPr/>
        </p:nvSpPr>
        <p:spPr>
          <a:xfrm>
            <a:off x="1076139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" name="Shape 138"/>
          <p:cNvSpPr/>
          <p:nvPr/>
        </p:nvSpPr>
        <p:spPr>
          <a:xfrm>
            <a:off x="109296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" name="Shape 139"/>
          <p:cNvSpPr/>
          <p:nvPr/>
        </p:nvSpPr>
        <p:spPr>
          <a:xfrm>
            <a:off x="1109789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" name="Shape 140"/>
          <p:cNvSpPr/>
          <p:nvPr/>
        </p:nvSpPr>
        <p:spPr>
          <a:xfrm>
            <a:off x="112661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" name="Shape 141"/>
          <p:cNvSpPr/>
          <p:nvPr/>
        </p:nvSpPr>
        <p:spPr>
          <a:xfrm>
            <a:off x="1143438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" name="Shape 142"/>
          <p:cNvSpPr/>
          <p:nvPr/>
        </p:nvSpPr>
        <p:spPr>
          <a:xfrm>
            <a:off x="1160263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" name="Shape 143"/>
          <p:cNvSpPr/>
          <p:nvPr/>
        </p:nvSpPr>
        <p:spPr>
          <a:xfrm>
            <a:off x="117708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" name="Shape 144"/>
          <p:cNvSpPr/>
          <p:nvPr/>
        </p:nvSpPr>
        <p:spPr>
          <a:xfrm>
            <a:off x="1193913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" name="Shape 145"/>
          <p:cNvSpPr/>
          <p:nvPr/>
        </p:nvSpPr>
        <p:spPr>
          <a:xfrm>
            <a:off x="121073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" name="Shape 146"/>
          <p:cNvSpPr/>
          <p:nvPr/>
        </p:nvSpPr>
        <p:spPr>
          <a:xfrm>
            <a:off x="-658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" name="Shape 147"/>
          <p:cNvSpPr/>
          <p:nvPr/>
        </p:nvSpPr>
        <p:spPr>
          <a:xfrm>
            <a:off x="16166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" name="Shape 148"/>
          <p:cNvSpPr/>
          <p:nvPr/>
        </p:nvSpPr>
        <p:spPr>
          <a:xfrm>
            <a:off x="32991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" name="Shape 149"/>
          <p:cNvSpPr/>
          <p:nvPr/>
        </p:nvSpPr>
        <p:spPr>
          <a:xfrm>
            <a:off x="49816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" name="Shape 150"/>
          <p:cNvSpPr/>
          <p:nvPr/>
        </p:nvSpPr>
        <p:spPr>
          <a:xfrm>
            <a:off x="66641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" name="Shape 151"/>
          <p:cNvSpPr/>
          <p:nvPr/>
        </p:nvSpPr>
        <p:spPr>
          <a:xfrm>
            <a:off x="8346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" name="Shape 152"/>
          <p:cNvSpPr/>
          <p:nvPr/>
        </p:nvSpPr>
        <p:spPr>
          <a:xfrm>
            <a:off x="100291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" name="Shape 153"/>
          <p:cNvSpPr/>
          <p:nvPr/>
        </p:nvSpPr>
        <p:spPr>
          <a:xfrm>
            <a:off x="11711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" name="Shape 154"/>
          <p:cNvSpPr/>
          <p:nvPr/>
        </p:nvSpPr>
        <p:spPr>
          <a:xfrm>
            <a:off x="133941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" name="Shape 155"/>
          <p:cNvSpPr/>
          <p:nvPr/>
        </p:nvSpPr>
        <p:spPr>
          <a:xfrm>
            <a:off x="150766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" name="Shape 156"/>
          <p:cNvSpPr/>
          <p:nvPr/>
        </p:nvSpPr>
        <p:spPr>
          <a:xfrm>
            <a:off x="16759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" name="Shape 157"/>
          <p:cNvSpPr/>
          <p:nvPr/>
        </p:nvSpPr>
        <p:spPr>
          <a:xfrm>
            <a:off x="184416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" name="Shape 158"/>
          <p:cNvSpPr/>
          <p:nvPr/>
        </p:nvSpPr>
        <p:spPr>
          <a:xfrm>
            <a:off x="20124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" name="Shape 159"/>
          <p:cNvSpPr/>
          <p:nvPr/>
        </p:nvSpPr>
        <p:spPr>
          <a:xfrm>
            <a:off x="218066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" name="Shape 160"/>
          <p:cNvSpPr/>
          <p:nvPr/>
        </p:nvSpPr>
        <p:spPr>
          <a:xfrm>
            <a:off x="234891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" name="Shape 161"/>
          <p:cNvSpPr/>
          <p:nvPr/>
        </p:nvSpPr>
        <p:spPr>
          <a:xfrm>
            <a:off x="25171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" name="Shape 162"/>
          <p:cNvSpPr/>
          <p:nvPr/>
        </p:nvSpPr>
        <p:spPr>
          <a:xfrm>
            <a:off x="268541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" name="Shape 163"/>
          <p:cNvSpPr/>
          <p:nvPr/>
        </p:nvSpPr>
        <p:spPr>
          <a:xfrm>
            <a:off x="28536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" name="Shape 164"/>
          <p:cNvSpPr/>
          <p:nvPr/>
        </p:nvSpPr>
        <p:spPr>
          <a:xfrm>
            <a:off x="302190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" name="Shape 165"/>
          <p:cNvSpPr/>
          <p:nvPr/>
        </p:nvSpPr>
        <p:spPr>
          <a:xfrm>
            <a:off x="319015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" name="Shape 166"/>
          <p:cNvSpPr/>
          <p:nvPr/>
        </p:nvSpPr>
        <p:spPr>
          <a:xfrm>
            <a:off x="33584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" name="Shape 167"/>
          <p:cNvSpPr/>
          <p:nvPr/>
        </p:nvSpPr>
        <p:spPr>
          <a:xfrm>
            <a:off x="352665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" name="Shape 168"/>
          <p:cNvSpPr/>
          <p:nvPr/>
        </p:nvSpPr>
        <p:spPr>
          <a:xfrm>
            <a:off x="36949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" name="Shape 169"/>
          <p:cNvSpPr/>
          <p:nvPr/>
        </p:nvSpPr>
        <p:spPr>
          <a:xfrm>
            <a:off x="386315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" name="Shape 170"/>
          <p:cNvSpPr/>
          <p:nvPr/>
        </p:nvSpPr>
        <p:spPr>
          <a:xfrm>
            <a:off x="403140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" name="Shape 171"/>
          <p:cNvSpPr/>
          <p:nvPr/>
        </p:nvSpPr>
        <p:spPr>
          <a:xfrm>
            <a:off x="41996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" name="Shape 172"/>
          <p:cNvSpPr/>
          <p:nvPr/>
        </p:nvSpPr>
        <p:spPr>
          <a:xfrm>
            <a:off x="436790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" name="Shape 173"/>
          <p:cNvSpPr/>
          <p:nvPr/>
        </p:nvSpPr>
        <p:spPr>
          <a:xfrm>
            <a:off x="45361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" name="Shape 174"/>
          <p:cNvSpPr/>
          <p:nvPr/>
        </p:nvSpPr>
        <p:spPr>
          <a:xfrm>
            <a:off x="470440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" name="Shape 175"/>
          <p:cNvSpPr/>
          <p:nvPr/>
        </p:nvSpPr>
        <p:spPr>
          <a:xfrm>
            <a:off x="487265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" name="Shape 176"/>
          <p:cNvSpPr/>
          <p:nvPr/>
        </p:nvSpPr>
        <p:spPr>
          <a:xfrm>
            <a:off x="50409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" name="Shape 177"/>
          <p:cNvSpPr/>
          <p:nvPr/>
        </p:nvSpPr>
        <p:spPr>
          <a:xfrm>
            <a:off x="520915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" name="Shape 178"/>
          <p:cNvSpPr/>
          <p:nvPr/>
        </p:nvSpPr>
        <p:spPr>
          <a:xfrm>
            <a:off x="53774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" name="Shape 179"/>
          <p:cNvSpPr/>
          <p:nvPr/>
        </p:nvSpPr>
        <p:spPr>
          <a:xfrm>
            <a:off x="554565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" name="Shape 180"/>
          <p:cNvSpPr/>
          <p:nvPr/>
        </p:nvSpPr>
        <p:spPr>
          <a:xfrm>
            <a:off x="571390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" name="Shape 181"/>
          <p:cNvSpPr/>
          <p:nvPr/>
        </p:nvSpPr>
        <p:spPr>
          <a:xfrm>
            <a:off x="58821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" name="Shape 182"/>
          <p:cNvSpPr/>
          <p:nvPr/>
        </p:nvSpPr>
        <p:spPr>
          <a:xfrm>
            <a:off x="605040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" name="Shape 183"/>
          <p:cNvSpPr/>
          <p:nvPr/>
        </p:nvSpPr>
        <p:spPr>
          <a:xfrm>
            <a:off x="62186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" name="Shape 184"/>
          <p:cNvSpPr/>
          <p:nvPr/>
        </p:nvSpPr>
        <p:spPr>
          <a:xfrm>
            <a:off x="638690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" name="Shape 185"/>
          <p:cNvSpPr/>
          <p:nvPr/>
        </p:nvSpPr>
        <p:spPr>
          <a:xfrm>
            <a:off x="655515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" name="Shape 186"/>
          <p:cNvSpPr/>
          <p:nvPr/>
        </p:nvSpPr>
        <p:spPr>
          <a:xfrm>
            <a:off x="67234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" name="Shape 187"/>
          <p:cNvSpPr/>
          <p:nvPr/>
        </p:nvSpPr>
        <p:spPr>
          <a:xfrm>
            <a:off x="689165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" name="Shape 188"/>
          <p:cNvSpPr/>
          <p:nvPr/>
        </p:nvSpPr>
        <p:spPr>
          <a:xfrm>
            <a:off x="70599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" name="Shape 189"/>
          <p:cNvSpPr/>
          <p:nvPr/>
        </p:nvSpPr>
        <p:spPr>
          <a:xfrm>
            <a:off x="722814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" name="Shape 190"/>
          <p:cNvSpPr/>
          <p:nvPr/>
        </p:nvSpPr>
        <p:spPr>
          <a:xfrm>
            <a:off x="739639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" name="Shape 191"/>
          <p:cNvSpPr/>
          <p:nvPr/>
        </p:nvSpPr>
        <p:spPr>
          <a:xfrm>
            <a:off x="75646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" name="Shape 192"/>
          <p:cNvSpPr/>
          <p:nvPr/>
        </p:nvSpPr>
        <p:spPr>
          <a:xfrm>
            <a:off x="773289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" name="Shape 193"/>
          <p:cNvSpPr/>
          <p:nvPr/>
        </p:nvSpPr>
        <p:spPr>
          <a:xfrm>
            <a:off x="79011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" name="Shape 194"/>
          <p:cNvSpPr/>
          <p:nvPr/>
        </p:nvSpPr>
        <p:spPr>
          <a:xfrm>
            <a:off x="806939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" name="Shape 195"/>
          <p:cNvSpPr/>
          <p:nvPr/>
        </p:nvSpPr>
        <p:spPr>
          <a:xfrm>
            <a:off x="823764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" name="Shape 196"/>
          <p:cNvSpPr/>
          <p:nvPr/>
        </p:nvSpPr>
        <p:spPr>
          <a:xfrm>
            <a:off x="84058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" name="Shape 197"/>
          <p:cNvSpPr/>
          <p:nvPr/>
        </p:nvSpPr>
        <p:spPr>
          <a:xfrm>
            <a:off x="857414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" name="Shape 198"/>
          <p:cNvSpPr/>
          <p:nvPr/>
        </p:nvSpPr>
        <p:spPr>
          <a:xfrm>
            <a:off x="87423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" name="Shape 199"/>
          <p:cNvSpPr/>
          <p:nvPr/>
        </p:nvSpPr>
        <p:spPr>
          <a:xfrm>
            <a:off x="891064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" name="Shape 200"/>
          <p:cNvSpPr/>
          <p:nvPr/>
        </p:nvSpPr>
        <p:spPr>
          <a:xfrm>
            <a:off x="907889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" name="Shape 201"/>
          <p:cNvSpPr/>
          <p:nvPr/>
        </p:nvSpPr>
        <p:spPr>
          <a:xfrm>
            <a:off x="92471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" name="Shape 202"/>
          <p:cNvSpPr/>
          <p:nvPr/>
        </p:nvSpPr>
        <p:spPr>
          <a:xfrm>
            <a:off x="941539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" name="Shape 203"/>
          <p:cNvSpPr/>
          <p:nvPr/>
        </p:nvSpPr>
        <p:spPr>
          <a:xfrm>
            <a:off x="95836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" name="Shape 204"/>
          <p:cNvSpPr/>
          <p:nvPr/>
        </p:nvSpPr>
        <p:spPr>
          <a:xfrm>
            <a:off x="975189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" name="Shape 205"/>
          <p:cNvSpPr/>
          <p:nvPr/>
        </p:nvSpPr>
        <p:spPr>
          <a:xfrm>
            <a:off x="992014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" name="Shape 206"/>
          <p:cNvSpPr/>
          <p:nvPr/>
        </p:nvSpPr>
        <p:spPr>
          <a:xfrm>
            <a:off x="100883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" name="Shape 207"/>
          <p:cNvSpPr/>
          <p:nvPr/>
        </p:nvSpPr>
        <p:spPr>
          <a:xfrm>
            <a:off x="1025664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" name="Shape 208"/>
          <p:cNvSpPr/>
          <p:nvPr/>
        </p:nvSpPr>
        <p:spPr>
          <a:xfrm>
            <a:off x="104248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" name="Shape 209"/>
          <p:cNvSpPr/>
          <p:nvPr/>
        </p:nvSpPr>
        <p:spPr>
          <a:xfrm>
            <a:off x="1059314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" name="Shape 210"/>
          <p:cNvSpPr/>
          <p:nvPr/>
        </p:nvSpPr>
        <p:spPr>
          <a:xfrm>
            <a:off x="1076139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" name="Shape 211"/>
          <p:cNvSpPr/>
          <p:nvPr/>
        </p:nvSpPr>
        <p:spPr>
          <a:xfrm>
            <a:off x="109296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" name="Shape 212"/>
          <p:cNvSpPr/>
          <p:nvPr/>
        </p:nvSpPr>
        <p:spPr>
          <a:xfrm>
            <a:off x="1109789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" name="Shape 213"/>
          <p:cNvSpPr/>
          <p:nvPr/>
        </p:nvSpPr>
        <p:spPr>
          <a:xfrm>
            <a:off x="112661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" name="Shape 214"/>
          <p:cNvSpPr/>
          <p:nvPr/>
        </p:nvSpPr>
        <p:spPr>
          <a:xfrm>
            <a:off x="1143438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" name="Shape 215"/>
          <p:cNvSpPr/>
          <p:nvPr/>
        </p:nvSpPr>
        <p:spPr>
          <a:xfrm>
            <a:off x="1160263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" name="Shape 216"/>
          <p:cNvSpPr/>
          <p:nvPr/>
        </p:nvSpPr>
        <p:spPr>
          <a:xfrm>
            <a:off x="117708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" name="Shape 217"/>
          <p:cNvSpPr/>
          <p:nvPr/>
        </p:nvSpPr>
        <p:spPr>
          <a:xfrm>
            <a:off x="1193913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" name="Shape 218"/>
          <p:cNvSpPr/>
          <p:nvPr/>
        </p:nvSpPr>
        <p:spPr>
          <a:xfrm>
            <a:off x="121073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" name="Shape 219"/>
          <p:cNvSpPr/>
          <p:nvPr/>
        </p:nvSpPr>
        <p:spPr>
          <a:xfrm>
            <a:off x="-658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" name="Shape 220"/>
          <p:cNvSpPr/>
          <p:nvPr/>
        </p:nvSpPr>
        <p:spPr>
          <a:xfrm>
            <a:off x="16166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" name="Shape 221"/>
          <p:cNvSpPr/>
          <p:nvPr/>
        </p:nvSpPr>
        <p:spPr>
          <a:xfrm>
            <a:off x="32991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" name="Shape 222"/>
          <p:cNvSpPr/>
          <p:nvPr/>
        </p:nvSpPr>
        <p:spPr>
          <a:xfrm>
            <a:off x="49816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" name="Shape 223"/>
          <p:cNvSpPr/>
          <p:nvPr/>
        </p:nvSpPr>
        <p:spPr>
          <a:xfrm>
            <a:off x="66641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" name="Shape 224"/>
          <p:cNvSpPr/>
          <p:nvPr/>
        </p:nvSpPr>
        <p:spPr>
          <a:xfrm>
            <a:off x="8346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" name="Shape 225"/>
          <p:cNvSpPr/>
          <p:nvPr/>
        </p:nvSpPr>
        <p:spPr>
          <a:xfrm>
            <a:off x="100291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" name="Shape 226"/>
          <p:cNvSpPr/>
          <p:nvPr/>
        </p:nvSpPr>
        <p:spPr>
          <a:xfrm>
            <a:off x="11711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" name="Shape 227"/>
          <p:cNvSpPr/>
          <p:nvPr/>
        </p:nvSpPr>
        <p:spPr>
          <a:xfrm>
            <a:off x="133941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" name="Shape 228"/>
          <p:cNvSpPr/>
          <p:nvPr/>
        </p:nvSpPr>
        <p:spPr>
          <a:xfrm>
            <a:off x="150766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" name="Shape 229"/>
          <p:cNvSpPr/>
          <p:nvPr/>
        </p:nvSpPr>
        <p:spPr>
          <a:xfrm>
            <a:off x="16759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" name="Shape 230"/>
          <p:cNvSpPr/>
          <p:nvPr/>
        </p:nvSpPr>
        <p:spPr>
          <a:xfrm>
            <a:off x="184416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" name="Shape 231"/>
          <p:cNvSpPr/>
          <p:nvPr/>
        </p:nvSpPr>
        <p:spPr>
          <a:xfrm>
            <a:off x="20124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" name="Shape 232"/>
          <p:cNvSpPr/>
          <p:nvPr/>
        </p:nvSpPr>
        <p:spPr>
          <a:xfrm>
            <a:off x="218066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" name="Shape 233"/>
          <p:cNvSpPr/>
          <p:nvPr/>
        </p:nvSpPr>
        <p:spPr>
          <a:xfrm>
            <a:off x="234891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" name="Shape 234"/>
          <p:cNvSpPr/>
          <p:nvPr/>
        </p:nvSpPr>
        <p:spPr>
          <a:xfrm>
            <a:off x="25171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" name="Shape 235"/>
          <p:cNvSpPr/>
          <p:nvPr/>
        </p:nvSpPr>
        <p:spPr>
          <a:xfrm>
            <a:off x="268541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" name="Shape 236"/>
          <p:cNvSpPr/>
          <p:nvPr/>
        </p:nvSpPr>
        <p:spPr>
          <a:xfrm>
            <a:off x="28536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" name="Shape 237"/>
          <p:cNvSpPr/>
          <p:nvPr/>
        </p:nvSpPr>
        <p:spPr>
          <a:xfrm>
            <a:off x="302190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" name="Shape 238"/>
          <p:cNvSpPr/>
          <p:nvPr/>
        </p:nvSpPr>
        <p:spPr>
          <a:xfrm>
            <a:off x="319015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" name="Shape 239"/>
          <p:cNvSpPr/>
          <p:nvPr/>
        </p:nvSpPr>
        <p:spPr>
          <a:xfrm>
            <a:off x="33584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" name="Shape 240"/>
          <p:cNvSpPr/>
          <p:nvPr/>
        </p:nvSpPr>
        <p:spPr>
          <a:xfrm>
            <a:off x="352665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" name="Shape 241"/>
          <p:cNvSpPr/>
          <p:nvPr/>
        </p:nvSpPr>
        <p:spPr>
          <a:xfrm>
            <a:off x="36949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" name="Shape 242"/>
          <p:cNvSpPr/>
          <p:nvPr/>
        </p:nvSpPr>
        <p:spPr>
          <a:xfrm>
            <a:off x="386315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" name="Shape 243"/>
          <p:cNvSpPr/>
          <p:nvPr/>
        </p:nvSpPr>
        <p:spPr>
          <a:xfrm>
            <a:off x="403140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" name="Shape 244"/>
          <p:cNvSpPr/>
          <p:nvPr/>
        </p:nvSpPr>
        <p:spPr>
          <a:xfrm>
            <a:off x="41996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" name="Shape 245"/>
          <p:cNvSpPr/>
          <p:nvPr/>
        </p:nvSpPr>
        <p:spPr>
          <a:xfrm>
            <a:off x="436790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" name="Shape 246"/>
          <p:cNvSpPr/>
          <p:nvPr/>
        </p:nvSpPr>
        <p:spPr>
          <a:xfrm>
            <a:off x="45361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" name="Shape 247"/>
          <p:cNvSpPr/>
          <p:nvPr/>
        </p:nvSpPr>
        <p:spPr>
          <a:xfrm>
            <a:off x="470440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" name="Shape 248"/>
          <p:cNvSpPr/>
          <p:nvPr/>
        </p:nvSpPr>
        <p:spPr>
          <a:xfrm>
            <a:off x="487265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" name="Shape 249"/>
          <p:cNvSpPr/>
          <p:nvPr/>
        </p:nvSpPr>
        <p:spPr>
          <a:xfrm>
            <a:off x="50409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" name="Shape 250"/>
          <p:cNvSpPr/>
          <p:nvPr/>
        </p:nvSpPr>
        <p:spPr>
          <a:xfrm>
            <a:off x="520915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" name="Shape 251"/>
          <p:cNvSpPr/>
          <p:nvPr/>
        </p:nvSpPr>
        <p:spPr>
          <a:xfrm>
            <a:off x="53774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" name="Shape 252"/>
          <p:cNvSpPr/>
          <p:nvPr/>
        </p:nvSpPr>
        <p:spPr>
          <a:xfrm>
            <a:off x="554565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" name="Shape 253"/>
          <p:cNvSpPr/>
          <p:nvPr/>
        </p:nvSpPr>
        <p:spPr>
          <a:xfrm>
            <a:off x="571390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" name="Shape 254"/>
          <p:cNvSpPr/>
          <p:nvPr/>
        </p:nvSpPr>
        <p:spPr>
          <a:xfrm>
            <a:off x="58821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" name="Shape 255"/>
          <p:cNvSpPr/>
          <p:nvPr/>
        </p:nvSpPr>
        <p:spPr>
          <a:xfrm>
            <a:off x="605040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" name="Shape 256"/>
          <p:cNvSpPr/>
          <p:nvPr/>
        </p:nvSpPr>
        <p:spPr>
          <a:xfrm>
            <a:off x="62186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" name="Shape 257"/>
          <p:cNvSpPr/>
          <p:nvPr/>
        </p:nvSpPr>
        <p:spPr>
          <a:xfrm>
            <a:off x="638690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" name="Shape 258"/>
          <p:cNvSpPr/>
          <p:nvPr/>
        </p:nvSpPr>
        <p:spPr>
          <a:xfrm>
            <a:off x="655515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" name="Shape 259"/>
          <p:cNvSpPr/>
          <p:nvPr/>
        </p:nvSpPr>
        <p:spPr>
          <a:xfrm>
            <a:off x="67234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" name="Shape 260"/>
          <p:cNvSpPr/>
          <p:nvPr/>
        </p:nvSpPr>
        <p:spPr>
          <a:xfrm>
            <a:off x="689165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" name="Shape 261"/>
          <p:cNvSpPr/>
          <p:nvPr/>
        </p:nvSpPr>
        <p:spPr>
          <a:xfrm>
            <a:off x="70599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" name="Shape 262"/>
          <p:cNvSpPr/>
          <p:nvPr/>
        </p:nvSpPr>
        <p:spPr>
          <a:xfrm>
            <a:off x="722814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" name="Shape 263"/>
          <p:cNvSpPr/>
          <p:nvPr/>
        </p:nvSpPr>
        <p:spPr>
          <a:xfrm>
            <a:off x="739639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" name="Shape 264"/>
          <p:cNvSpPr/>
          <p:nvPr/>
        </p:nvSpPr>
        <p:spPr>
          <a:xfrm>
            <a:off x="75646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" name="Shape 265"/>
          <p:cNvSpPr/>
          <p:nvPr/>
        </p:nvSpPr>
        <p:spPr>
          <a:xfrm>
            <a:off x="773289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" name="Shape 266"/>
          <p:cNvSpPr/>
          <p:nvPr/>
        </p:nvSpPr>
        <p:spPr>
          <a:xfrm>
            <a:off x="79011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" name="Shape 267"/>
          <p:cNvSpPr/>
          <p:nvPr/>
        </p:nvSpPr>
        <p:spPr>
          <a:xfrm>
            <a:off x="806939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" name="Shape 268"/>
          <p:cNvSpPr/>
          <p:nvPr/>
        </p:nvSpPr>
        <p:spPr>
          <a:xfrm>
            <a:off x="823764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" name="Shape 269"/>
          <p:cNvSpPr/>
          <p:nvPr/>
        </p:nvSpPr>
        <p:spPr>
          <a:xfrm>
            <a:off x="84058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" name="Shape 270"/>
          <p:cNvSpPr/>
          <p:nvPr/>
        </p:nvSpPr>
        <p:spPr>
          <a:xfrm>
            <a:off x="857414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" name="Shape 271"/>
          <p:cNvSpPr/>
          <p:nvPr/>
        </p:nvSpPr>
        <p:spPr>
          <a:xfrm>
            <a:off x="87423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" name="Shape 272"/>
          <p:cNvSpPr/>
          <p:nvPr/>
        </p:nvSpPr>
        <p:spPr>
          <a:xfrm>
            <a:off x="891064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" name="Shape 273"/>
          <p:cNvSpPr/>
          <p:nvPr/>
        </p:nvSpPr>
        <p:spPr>
          <a:xfrm>
            <a:off x="907889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" name="Shape 274"/>
          <p:cNvSpPr/>
          <p:nvPr/>
        </p:nvSpPr>
        <p:spPr>
          <a:xfrm>
            <a:off x="92471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" name="Shape 275"/>
          <p:cNvSpPr/>
          <p:nvPr/>
        </p:nvSpPr>
        <p:spPr>
          <a:xfrm>
            <a:off x="941539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" name="Shape 276"/>
          <p:cNvSpPr/>
          <p:nvPr/>
        </p:nvSpPr>
        <p:spPr>
          <a:xfrm>
            <a:off x="95836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" name="Shape 277"/>
          <p:cNvSpPr/>
          <p:nvPr/>
        </p:nvSpPr>
        <p:spPr>
          <a:xfrm>
            <a:off x="975189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" name="Shape 278"/>
          <p:cNvSpPr/>
          <p:nvPr/>
        </p:nvSpPr>
        <p:spPr>
          <a:xfrm>
            <a:off x="992014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" name="Shape 279"/>
          <p:cNvSpPr/>
          <p:nvPr/>
        </p:nvSpPr>
        <p:spPr>
          <a:xfrm>
            <a:off x="100883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" name="Shape 280"/>
          <p:cNvSpPr/>
          <p:nvPr/>
        </p:nvSpPr>
        <p:spPr>
          <a:xfrm>
            <a:off x="1025664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" name="Shape 281"/>
          <p:cNvSpPr/>
          <p:nvPr/>
        </p:nvSpPr>
        <p:spPr>
          <a:xfrm>
            <a:off x="104248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" name="Shape 282"/>
          <p:cNvSpPr/>
          <p:nvPr/>
        </p:nvSpPr>
        <p:spPr>
          <a:xfrm>
            <a:off x="1059314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" name="Shape 283"/>
          <p:cNvSpPr/>
          <p:nvPr/>
        </p:nvSpPr>
        <p:spPr>
          <a:xfrm>
            <a:off x="1076139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" name="Shape 284"/>
          <p:cNvSpPr/>
          <p:nvPr/>
        </p:nvSpPr>
        <p:spPr>
          <a:xfrm>
            <a:off x="109296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" name="Shape 285"/>
          <p:cNvSpPr/>
          <p:nvPr/>
        </p:nvSpPr>
        <p:spPr>
          <a:xfrm>
            <a:off x="1109789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" name="Shape 286"/>
          <p:cNvSpPr/>
          <p:nvPr/>
        </p:nvSpPr>
        <p:spPr>
          <a:xfrm>
            <a:off x="112661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" name="Shape 287"/>
          <p:cNvSpPr/>
          <p:nvPr/>
        </p:nvSpPr>
        <p:spPr>
          <a:xfrm>
            <a:off x="1143438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" name="Shape 288"/>
          <p:cNvSpPr/>
          <p:nvPr/>
        </p:nvSpPr>
        <p:spPr>
          <a:xfrm>
            <a:off x="1160263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" name="Shape 289"/>
          <p:cNvSpPr/>
          <p:nvPr/>
        </p:nvSpPr>
        <p:spPr>
          <a:xfrm>
            <a:off x="117708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" name="Shape 290"/>
          <p:cNvSpPr/>
          <p:nvPr/>
        </p:nvSpPr>
        <p:spPr>
          <a:xfrm>
            <a:off x="1193913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" name="Shape 291"/>
          <p:cNvSpPr/>
          <p:nvPr/>
        </p:nvSpPr>
        <p:spPr>
          <a:xfrm>
            <a:off x="121073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" name="Shape 292"/>
          <p:cNvSpPr/>
          <p:nvPr/>
        </p:nvSpPr>
        <p:spPr>
          <a:xfrm>
            <a:off x="-658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" name="Shape 293"/>
          <p:cNvSpPr/>
          <p:nvPr/>
        </p:nvSpPr>
        <p:spPr>
          <a:xfrm>
            <a:off x="16166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" name="Shape 294"/>
          <p:cNvSpPr/>
          <p:nvPr/>
        </p:nvSpPr>
        <p:spPr>
          <a:xfrm>
            <a:off x="32991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" name="Shape 295"/>
          <p:cNvSpPr/>
          <p:nvPr/>
        </p:nvSpPr>
        <p:spPr>
          <a:xfrm>
            <a:off x="49816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" name="Shape 296"/>
          <p:cNvSpPr/>
          <p:nvPr/>
        </p:nvSpPr>
        <p:spPr>
          <a:xfrm>
            <a:off x="66641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" name="Shape 297"/>
          <p:cNvSpPr/>
          <p:nvPr/>
        </p:nvSpPr>
        <p:spPr>
          <a:xfrm>
            <a:off x="8346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0" name="Shape 298"/>
          <p:cNvSpPr/>
          <p:nvPr/>
        </p:nvSpPr>
        <p:spPr>
          <a:xfrm>
            <a:off x="100291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1" name="Shape 299"/>
          <p:cNvSpPr/>
          <p:nvPr/>
        </p:nvSpPr>
        <p:spPr>
          <a:xfrm>
            <a:off x="11711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2" name="Shape 300"/>
          <p:cNvSpPr/>
          <p:nvPr/>
        </p:nvSpPr>
        <p:spPr>
          <a:xfrm>
            <a:off x="133941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3" name="Shape 301"/>
          <p:cNvSpPr/>
          <p:nvPr/>
        </p:nvSpPr>
        <p:spPr>
          <a:xfrm>
            <a:off x="150766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4" name="Shape 302"/>
          <p:cNvSpPr/>
          <p:nvPr/>
        </p:nvSpPr>
        <p:spPr>
          <a:xfrm>
            <a:off x="16759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5" name="Shape 303"/>
          <p:cNvSpPr/>
          <p:nvPr/>
        </p:nvSpPr>
        <p:spPr>
          <a:xfrm>
            <a:off x="184416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6" name="Shape 304"/>
          <p:cNvSpPr/>
          <p:nvPr/>
        </p:nvSpPr>
        <p:spPr>
          <a:xfrm>
            <a:off x="20124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7" name="Shape 305"/>
          <p:cNvSpPr/>
          <p:nvPr/>
        </p:nvSpPr>
        <p:spPr>
          <a:xfrm>
            <a:off x="218066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8" name="Shape 306"/>
          <p:cNvSpPr/>
          <p:nvPr/>
        </p:nvSpPr>
        <p:spPr>
          <a:xfrm>
            <a:off x="234891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9" name="Shape 307"/>
          <p:cNvSpPr/>
          <p:nvPr/>
        </p:nvSpPr>
        <p:spPr>
          <a:xfrm>
            <a:off x="25171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0" name="Shape 308"/>
          <p:cNvSpPr/>
          <p:nvPr/>
        </p:nvSpPr>
        <p:spPr>
          <a:xfrm>
            <a:off x="268541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1" name="Shape 309"/>
          <p:cNvSpPr/>
          <p:nvPr/>
        </p:nvSpPr>
        <p:spPr>
          <a:xfrm>
            <a:off x="28536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2" name="Shape 310"/>
          <p:cNvSpPr/>
          <p:nvPr/>
        </p:nvSpPr>
        <p:spPr>
          <a:xfrm>
            <a:off x="302190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3" name="Shape 311"/>
          <p:cNvSpPr/>
          <p:nvPr/>
        </p:nvSpPr>
        <p:spPr>
          <a:xfrm>
            <a:off x="319015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4" name="Shape 312"/>
          <p:cNvSpPr/>
          <p:nvPr/>
        </p:nvSpPr>
        <p:spPr>
          <a:xfrm>
            <a:off x="33584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5" name="Shape 313"/>
          <p:cNvSpPr/>
          <p:nvPr/>
        </p:nvSpPr>
        <p:spPr>
          <a:xfrm>
            <a:off x="352665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6" name="Shape 314"/>
          <p:cNvSpPr/>
          <p:nvPr/>
        </p:nvSpPr>
        <p:spPr>
          <a:xfrm>
            <a:off x="36949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7" name="Shape 315"/>
          <p:cNvSpPr/>
          <p:nvPr/>
        </p:nvSpPr>
        <p:spPr>
          <a:xfrm>
            <a:off x="386315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8" name="Shape 316"/>
          <p:cNvSpPr/>
          <p:nvPr/>
        </p:nvSpPr>
        <p:spPr>
          <a:xfrm>
            <a:off x="403140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9" name="Shape 317"/>
          <p:cNvSpPr/>
          <p:nvPr/>
        </p:nvSpPr>
        <p:spPr>
          <a:xfrm>
            <a:off x="41996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0" name="Shape 318"/>
          <p:cNvSpPr/>
          <p:nvPr/>
        </p:nvSpPr>
        <p:spPr>
          <a:xfrm>
            <a:off x="436790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1" name="Shape 319"/>
          <p:cNvSpPr/>
          <p:nvPr/>
        </p:nvSpPr>
        <p:spPr>
          <a:xfrm>
            <a:off x="45361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2" name="Shape 320"/>
          <p:cNvSpPr/>
          <p:nvPr/>
        </p:nvSpPr>
        <p:spPr>
          <a:xfrm>
            <a:off x="470440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3" name="Shape 321"/>
          <p:cNvSpPr/>
          <p:nvPr/>
        </p:nvSpPr>
        <p:spPr>
          <a:xfrm>
            <a:off x="487265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4" name="Shape 322"/>
          <p:cNvSpPr/>
          <p:nvPr/>
        </p:nvSpPr>
        <p:spPr>
          <a:xfrm>
            <a:off x="50409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5" name="Shape 323"/>
          <p:cNvSpPr/>
          <p:nvPr/>
        </p:nvSpPr>
        <p:spPr>
          <a:xfrm>
            <a:off x="520915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6" name="Shape 324"/>
          <p:cNvSpPr/>
          <p:nvPr/>
        </p:nvSpPr>
        <p:spPr>
          <a:xfrm>
            <a:off x="53774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7" name="Shape 325"/>
          <p:cNvSpPr/>
          <p:nvPr/>
        </p:nvSpPr>
        <p:spPr>
          <a:xfrm>
            <a:off x="554565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8" name="Shape 326"/>
          <p:cNvSpPr/>
          <p:nvPr/>
        </p:nvSpPr>
        <p:spPr>
          <a:xfrm>
            <a:off x="571390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9" name="Shape 327"/>
          <p:cNvSpPr/>
          <p:nvPr/>
        </p:nvSpPr>
        <p:spPr>
          <a:xfrm>
            <a:off x="58821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0" name="Shape 328"/>
          <p:cNvSpPr/>
          <p:nvPr/>
        </p:nvSpPr>
        <p:spPr>
          <a:xfrm>
            <a:off x="605040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1" name="Shape 329"/>
          <p:cNvSpPr/>
          <p:nvPr/>
        </p:nvSpPr>
        <p:spPr>
          <a:xfrm>
            <a:off x="62186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2" name="Shape 330"/>
          <p:cNvSpPr/>
          <p:nvPr/>
        </p:nvSpPr>
        <p:spPr>
          <a:xfrm>
            <a:off x="638690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3" name="Shape 331"/>
          <p:cNvSpPr/>
          <p:nvPr/>
        </p:nvSpPr>
        <p:spPr>
          <a:xfrm>
            <a:off x="655515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4" name="Shape 332"/>
          <p:cNvSpPr/>
          <p:nvPr/>
        </p:nvSpPr>
        <p:spPr>
          <a:xfrm>
            <a:off x="67234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5" name="Shape 333"/>
          <p:cNvSpPr/>
          <p:nvPr/>
        </p:nvSpPr>
        <p:spPr>
          <a:xfrm>
            <a:off x="689165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6" name="Shape 334"/>
          <p:cNvSpPr/>
          <p:nvPr/>
        </p:nvSpPr>
        <p:spPr>
          <a:xfrm>
            <a:off x="70599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7" name="Shape 335"/>
          <p:cNvSpPr/>
          <p:nvPr/>
        </p:nvSpPr>
        <p:spPr>
          <a:xfrm>
            <a:off x="722814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8" name="Shape 336"/>
          <p:cNvSpPr/>
          <p:nvPr/>
        </p:nvSpPr>
        <p:spPr>
          <a:xfrm>
            <a:off x="739639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9" name="Shape 337"/>
          <p:cNvSpPr/>
          <p:nvPr/>
        </p:nvSpPr>
        <p:spPr>
          <a:xfrm>
            <a:off x="75646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0" name="Shape 338"/>
          <p:cNvSpPr/>
          <p:nvPr/>
        </p:nvSpPr>
        <p:spPr>
          <a:xfrm>
            <a:off x="773289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1" name="Shape 339"/>
          <p:cNvSpPr/>
          <p:nvPr/>
        </p:nvSpPr>
        <p:spPr>
          <a:xfrm>
            <a:off x="79011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2" name="Shape 340"/>
          <p:cNvSpPr/>
          <p:nvPr/>
        </p:nvSpPr>
        <p:spPr>
          <a:xfrm>
            <a:off x="806939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3" name="Shape 341"/>
          <p:cNvSpPr/>
          <p:nvPr/>
        </p:nvSpPr>
        <p:spPr>
          <a:xfrm>
            <a:off x="823764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4" name="Shape 342"/>
          <p:cNvSpPr/>
          <p:nvPr/>
        </p:nvSpPr>
        <p:spPr>
          <a:xfrm>
            <a:off x="84058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5" name="Shape 343"/>
          <p:cNvSpPr/>
          <p:nvPr/>
        </p:nvSpPr>
        <p:spPr>
          <a:xfrm>
            <a:off x="857414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6" name="Shape 344"/>
          <p:cNvSpPr/>
          <p:nvPr/>
        </p:nvSpPr>
        <p:spPr>
          <a:xfrm>
            <a:off x="87423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7" name="Shape 345"/>
          <p:cNvSpPr/>
          <p:nvPr/>
        </p:nvSpPr>
        <p:spPr>
          <a:xfrm>
            <a:off x="891064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8" name="Shape 346"/>
          <p:cNvSpPr/>
          <p:nvPr/>
        </p:nvSpPr>
        <p:spPr>
          <a:xfrm>
            <a:off x="907889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9" name="Shape 347"/>
          <p:cNvSpPr/>
          <p:nvPr/>
        </p:nvSpPr>
        <p:spPr>
          <a:xfrm>
            <a:off x="92471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0" name="Shape 348"/>
          <p:cNvSpPr/>
          <p:nvPr/>
        </p:nvSpPr>
        <p:spPr>
          <a:xfrm>
            <a:off x="941539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1" name="Shape 349"/>
          <p:cNvSpPr/>
          <p:nvPr/>
        </p:nvSpPr>
        <p:spPr>
          <a:xfrm>
            <a:off x="95836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2" name="Shape 350"/>
          <p:cNvSpPr/>
          <p:nvPr/>
        </p:nvSpPr>
        <p:spPr>
          <a:xfrm>
            <a:off x="975189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3" name="Shape 351"/>
          <p:cNvSpPr/>
          <p:nvPr/>
        </p:nvSpPr>
        <p:spPr>
          <a:xfrm>
            <a:off x="992014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4" name="Shape 352"/>
          <p:cNvSpPr/>
          <p:nvPr/>
        </p:nvSpPr>
        <p:spPr>
          <a:xfrm>
            <a:off x="100883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5" name="Shape 353"/>
          <p:cNvSpPr/>
          <p:nvPr/>
        </p:nvSpPr>
        <p:spPr>
          <a:xfrm>
            <a:off x="1025664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6" name="Shape 354"/>
          <p:cNvSpPr/>
          <p:nvPr/>
        </p:nvSpPr>
        <p:spPr>
          <a:xfrm>
            <a:off x="104248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7" name="Shape 355"/>
          <p:cNvSpPr/>
          <p:nvPr/>
        </p:nvSpPr>
        <p:spPr>
          <a:xfrm>
            <a:off x="1059314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8" name="Shape 356"/>
          <p:cNvSpPr/>
          <p:nvPr/>
        </p:nvSpPr>
        <p:spPr>
          <a:xfrm>
            <a:off x="1076139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9" name="Shape 357"/>
          <p:cNvSpPr/>
          <p:nvPr/>
        </p:nvSpPr>
        <p:spPr>
          <a:xfrm>
            <a:off x="109296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0" name="Shape 358"/>
          <p:cNvSpPr/>
          <p:nvPr/>
        </p:nvSpPr>
        <p:spPr>
          <a:xfrm>
            <a:off x="1109789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1" name="Shape 359"/>
          <p:cNvSpPr/>
          <p:nvPr/>
        </p:nvSpPr>
        <p:spPr>
          <a:xfrm>
            <a:off x="112661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2" name="Shape 360"/>
          <p:cNvSpPr/>
          <p:nvPr/>
        </p:nvSpPr>
        <p:spPr>
          <a:xfrm>
            <a:off x="1143438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3" name="Shape 361"/>
          <p:cNvSpPr/>
          <p:nvPr/>
        </p:nvSpPr>
        <p:spPr>
          <a:xfrm>
            <a:off x="1160263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4" name="Shape 362"/>
          <p:cNvSpPr/>
          <p:nvPr/>
        </p:nvSpPr>
        <p:spPr>
          <a:xfrm>
            <a:off x="117708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5" name="Shape 363"/>
          <p:cNvSpPr/>
          <p:nvPr/>
        </p:nvSpPr>
        <p:spPr>
          <a:xfrm>
            <a:off x="1193913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6" name="Shape 364"/>
          <p:cNvSpPr/>
          <p:nvPr/>
        </p:nvSpPr>
        <p:spPr>
          <a:xfrm>
            <a:off x="121073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7" name="Shape 365"/>
          <p:cNvSpPr/>
          <p:nvPr/>
        </p:nvSpPr>
        <p:spPr>
          <a:xfrm>
            <a:off x="-658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8" name="Shape 366"/>
          <p:cNvSpPr/>
          <p:nvPr/>
        </p:nvSpPr>
        <p:spPr>
          <a:xfrm>
            <a:off x="16166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9" name="Shape 367"/>
          <p:cNvSpPr/>
          <p:nvPr/>
        </p:nvSpPr>
        <p:spPr>
          <a:xfrm>
            <a:off x="32991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0" name="Shape 368"/>
          <p:cNvSpPr/>
          <p:nvPr/>
        </p:nvSpPr>
        <p:spPr>
          <a:xfrm>
            <a:off x="49816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1" name="Shape 369"/>
          <p:cNvSpPr/>
          <p:nvPr/>
        </p:nvSpPr>
        <p:spPr>
          <a:xfrm>
            <a:off x="66641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2" name="Shape 370"/>
          <p:cNvSpPr/>
          <p:nvPr/>
        </p:nvSpPr>
        <p:spPr>
          <a:xfrm>
            <a:off x="8346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3" name="Shape 371"/>
          <p:cNvSpPr/>
          <p:nvPr/>
        </p:nvSpPr>
        <p:spPr>
          <a:xfrm>
            <a:off x="100291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4" name="Shape 372"/>
          <p:cNvSpPr/>
          <p:nvPr/>
        </p:nvSpPr>
        <p:spPr>
          <a:xfrm>
            <a:off x="11711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5" name="Shape 373"/>
          <p:cNvSpPr/>
          <p:nvPr/>
        </p:nvSpPr>
        <p:spPr>
          <a:xfrm>
            <a:off x="133941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6" name="Shape 374"/>
          <p:cNvSpPr/>
          <p:nvPr/>
        </p:nvSpPr>
        <p:spPr>
          <a:xfrm>
            <a:off x="150766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7" name="Shape 375"/>
          <p:cNvSpPr/>
          <p:nvPr/>
        </p:nvSpPr>
        <p:spPr>
          <a:xfrm>
            <a:off x="16759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8" name="Shape 376"/>
          <p:cNvSpPr/>
          <p:nvPr/>
        </p:nvSpPr>
        <p:spPr>
          <a:xfrm>
            <a:off x="184416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9" name="Shape 377"/>
          <p:cNvSpPr/>
          <p:nvPr/>
        </p:nvSpPr>
        <p:spPr>
          <a:xfrm>
            <a:off x="20124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0" name="Shape 378"/>
          <p:cNvSpPr/>
          <p:nvPr/>
        </p:nvSpPr>
        <p:spPr>
          <a:xfrm>
            <a:off x="218066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1" name="Shape 379"/>
          <p:cNvSpPr/>
          <p:nvPr/>
        </p:nvSpPr>
        <p:spPr>
          <a:xfrm>
            <a:off x="234891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2" name="Shape 380"/>
          <p:cNvSpPr/>
          <p:nvPr/>
        </p:nvSpPr>
        <p:spPr>
          <a:xfrm>
            <a:off x="25171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3" name="Shape 381"/>
          <p:cNvSpPr/>
          <p:nvPr/>
        </p:nvSpPr>
        <p:spPr>
          <a:xfrm>
            <a:off x="268541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4" name="Shape 382"/>
          <p:cNvSpPr/>
          <p:nvPr/>
        </p:nvSpPr>
        <p:spPr>
          <a:xfrm>
            <a:off x="28536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5" name="Shape 383"/>
          <p:cNvSpPr/>
          <p:nvPr/>
        </p:nvSpPr>
        <p:spPr>
          <a:xfrm>
            <a:off x="302190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6" name="Shape 384"/>
          <p:cNvSpPr/>
          <p:nvPr/>
        </p:nvSpPr>
        <p:spPr>
          <a:xfrm>
            <a:off x="319015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7" name="Shape 385"/>
          <p:cNvSpPr/>
          <p:nvPr/>
        </p:nvSpPr>
        <p:spPr>
          <a:xfrm>
            <a:off x="33584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8" name="Shape 386"/>
          <p:cNvSpPr/>
          <p:nvPr/>
        </p:nvSpPr>
        <p:spPr>
          <a:xfrm>
            <a:off x="352665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9" name="Shape 387"/>
          <p:cNvSpPr/>
          <p:nvPr/>
        </p:nvSpPr>
        <p:spPr>
          <a:xfrm>
            <a:off x="36949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0" name="Shape 388"/>
          <p:cNvSpPr/>
          <p:nvPr/>
        </p:nvSpPr>
        <p:spPr>
          <a:xfrm>
            <a:off x="386315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1" name="Shape 389"/>
          <p:cNvSpPr/>
          <p:nvPr/>
        </p:nvSpPr>
        <p:spPr>
          <a:xfrm>
            <a:off x="403140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2" name="Shape 390"/>
          <p:cNvSpPr/>
          <p:nvPr/>
        </p:nvSpPr>
        <p:spPr>
          <a:xfrm>
            <a:off x="41996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3" name="Shape 391"/>
          <p:cNvSpPr/>
          <p:nvPr/>
        </p:nvSpPr>
        <p:spPr>
          <a:xfrm>
            <a:off x="436790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4" name="Shape 392"/>
          <p:cNvSpPr/>
          <p:nvPr/>
        </p:nvSpPr>
        <p:spPr>
          <a:xfrm>
            <a:off x="45361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5" name="Shape 393"/>
          <p:cNvSpPr/>
          <p:nvPr/>
        </p:nvSpPr>
        <p:spPr>
          <a:xfrm>
            <a:off x="470440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6" name="Shape 394"/>
          <p:cNvSpPr/>
          <p:nvPr/>
        </p:nvSpPr>
        <p:spPr>
          <a:xfrm>
            <a:off x="487265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7" name="Shape 395"/>
          <p:cNvSpPr/>
          <p:nvPr/>
        </p:nvSpPr>
        <p:spPr>
          <a:xfrm>
            <a:off x="50409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8" name="Shape 396"/>
          <p:cNvSpPr/>
          <p:nvPr/>
        </p:nvSpPr>
        <p:spPr>
          <a:xfrm>
            <a:off x="520915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9" name="Shape 397"/>
          <p:cNvSpPr/>
          <p:nvPr/>
        </p:nvSpPr>
        <p:spPr>
          <a:xfrm>
            <a:off x="53774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0" name="Shape 398"/>
          <p:cNvSpPr/>
          <p:nvPr/>
        </p:nvSpPr>
        <p:spPr>
          <a:xfrm>
            <a:off x="554565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1" name="Shape 399"/>
          <p:cNvSpPr/>
          <p:nvPr/>
        </p:nvSpPr>
        <p:spPr>
          <a:xfrm>
            <a:off x="571390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2" name="Shape 400"/>
          <p:cNvSpPr/>
          <p:nvPr/>
        </p:nvSpPr>
        <p:spPr>
          <a:xfrm>
            <a:off x="58821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3" name="Shape 401"/>
          <p:cNvSpPr/>
          <p:nvPr/>
        </p:nvSpPr>
        <p:spPr>
          <a:xfrm>
            <a:off x="605040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4" name="Shape 402"/>
          <p:cNvSpPr/>
          <p:nvPr/>
        </p:nvSpPr>
        <p:spPr>
          <a:xfrm>
            <a:off x="62186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5" name="Shape 403"/>
          <p:cNvSpPr/>
          <p:nvPr/>
        </p:nvSpPr>
        <p:spPr>
          <a:xfrm>
            <a:off x="638690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6" name="Shape 404"/>
          <p:cNvSpPr/>
          <p:nvPr/>
        </p:nvSpPr>
        <p:spPr>
          <a:xfrm>
            <a:off x="655515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7" name="Shape 405"/>
          <p:cNvSpPr/>
          <p:nvPr/>
        </p:nvSpPr>
        <p:spPr>
          <a:xfrm>
            <a:off x="67234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8" name="Shape 406"/>
          <p:cNvSpPr/>
          <p:nvPr/>
        </p:nvSpPr>
        <p:spPr>
          <a:xfrm>
            <a:off x="689165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9" name="Shape 407"/>
          <p:cNvSpPr/>
          <p:nvPr/>
        </p:nvSpPr>
        <p:spPr>
          <a:xfrm>
            <a:off x="70599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0" name="Shape 408"/>
          <p:cNvSpPr/>
          <p:nvPr/>
        </p:nvSpPr>
        <p:spPr>
          <a:xfrm>
            <a:off x="722814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1" name="Shape 409"/>
          <p:cNvSpPr/>
          <p:nvPr/>
        </p:nvSpPr>
        <p:spPr>
          <a:xfrm>
            <a:off x="739639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2" name="Shape 410"/>
          <p:cNvSpPr/>
          <p:nvPr/>
        </p:nvSpPr>
        <p:spPr>
          <a:xfrm>
            <a:off x="75646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3" name="Shape 411"/>
          <p:cNvSpPr/>
          <p:nvPr/>
        </p:nvSpPr>
        <p:spPr>
          <a:xfrm>
            <a:off x="773289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4" name="Shape 412"/>
          <p:cNvSpPr/>
          <p:nvPr/>
        </p:nvSpPr>
        <p:spPr>
          <a:xfrm>
            <a:off x="79011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5" name="Shape 413"/>
          <p:cNvSpPr/>
          <p:nvPr/>
        </p:nvSpPr>
        <p:spPr>
          <a:xfrm>
            <a:off x="806939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6" name="Shape 414"/>
          <p:cNvSpPr/>
          <p:nvPr/>
        </p:nvSpPr>
        <p:spPr>
          <a:xfrm>
            <a:off x="823764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7" name="Shape 415"/>
          <p:cNvSpPr/>
          <p:nvPr/>
        </p:nvSpPr>
        <p:spPr>
          <a:xfrm>
            <a:off x="84058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8" name="Shape 416"/>
          <p:cNvSpPr/>
          <p:nvPr/>
        </p:nvSpPr>
        <p:spPr>
          <a:xfrm>
            <a:off x="857414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9" name="Shape 417"/>
          <p:cNvSpPr/>
          <p:nvPr/>
        </p:nvSpPr>
        <p:spPr>
          <a:xfrm>
            <a:off x="87423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0" name="Shape 418"/>
          <p:cNvSpPr/>
          <p:nvPr/>
        </p:nvSpPr>
        <p:spPr>
          <a:xfrm>
            <a:off x="891064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1" name="Shape 419"/>
          <p:cNvSpPr/>
          <p:nvPr/>
        </p:nvSpPr>
        <p:spPr>
          <a:xfrm>
            <a:off x="907889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2" name="Shape 420"/>
          <p:cNvSpPr/>
          <p:nvPr/>
        </p:nvSpPr>
        <p:spPr>
          <a:xfrm>
            <a:off x="92471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3" name="Shape 421"/>
          <p:cNvSpPr/>
          <p:nvPr/>
        </p:nvSpPr>
        <p:spPr>
          <a:xfrm>
            <a:off x="941539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4" name="Shape 422"/>
          <p:cNvSpPr/>
          <p:nvPr/>
        </p:nvSpPr>
        <p:spPr>
          <a:xfrm>
            <a:off x="95836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5" name="Shape 423"/>
          <p:cNvSpPr/>
          <p:nvPr/>
        </p:nvSpPr>
        <p:spPr>
          <a:xfrm>
            <a:off x="975189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6" name="Shape 424"/>
          <p:cNvSpPr/>
          <p:nvPr/>
        </p:nvSpPr>
        <p:spPr>
          <a:xfrm>
            <a:off x="992014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7" name="Shape 425"/>
          <p:cNvSpPr/>
          <p:nvPr/>
        </p:nvSpPr>
        <p:spPr>
          <a:xfrm>
            <a:off x="100883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8" name="Shape 426"/>
          <p:cNvSpPr/>
          <p:nvPr/>
        </p:nvSpPr>
        <p:spPr>
          <a:xfrm>
            <a:off x="1025664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9" name="Shape 427"/>
          <p:cNvSpPr/>
          <p:nvPr/>
        </p:nvSpPr>
        <p:spPr>
          <a:xfrm>
            <a:off x="104248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0" name="Shape 428"/>
          <p:cNvSpPr/>
          <p:nvPr/>
        </p:nvSpPr>
        <p:spPr>
          <a:xfrm>
            <a:off x="1059314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1" name="Shape 429"/>
          <p:cNvSpPr/>
          <p:nvPr/>
        </p:nvSpPr>
        <p:spPr>
          <a:xfrm>
            <a:off x="1076139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2" name="Shape 430"/>
          <p:cNvSpPr/>
          <p:nvPr/>
        </p:nvSpPr>
        <p:spPr>
          <a:xfrm>
            <a:off x="109296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3" name="Shape 431"/>
          <p:cNvSpPr/>
          <p:nvPr/>
        </p:nvSpPr>
        <p:spPr>
          <a:xfrm>
            <a:off x="1109789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4" name="Shape 432"/>
          <p:cNvSpPr/>
          <p:nvPr/>
        </p:nvSpPr>
        <p:spPr>
          <a:xfrm>
            <a:off x="112661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5" name="Shape 433"/>
          <p:cNvSpPr/>
          <p:nvPr/>
        </p:nvSpPr>
        <p:spPr>
          <a:xfrm>
            <a:off x="1143438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6" name="Shape 434"/>
          <p:cNvSpPr/>
          <p:nvPr/>
        </p:nvSpPr>
        <p:spPr>
          <a:xfrm>
            <a:off x="1160263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7" name="Shape 435"/>
          <p:cNvSpPr/>
          <p:nvPr/>
        </p:nvSpPr>
        <p:spPr>
          <a:xfrm>
            <a:off x="117708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8" name="Shape 436"/>
          <p:cNvSpPr/>
          <p:nvPr/>
        </p:nvSpPr>
        <p:spPr>
          <a:xfrm>
            <a:off x="1193913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9" name="Shape 437"/>
          <p:cNvSpPr/>
          <p:nvPr/>
        </p:nvSpPr>
        <p:spPr>
          <a:xfrm>
            <a:off x="121073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0" name="Shape 438"/>
          <p:cNvSpPr/>
          <p:nvPr/>
        </p:nvSpPr>
        <p:spPr>
          <a:xfrm>
            <a:off x="-658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1" name="Shape 439"/>
          <p:cNvSpPr/>
          <p:nvPr/>
        </p:nvSpPr>
        <p:spPr>
          <a:xfrm>
            <a:off x="16166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2" name="Shape 440"/>
          <p:cNvSpPr/>
          <p:nvPr/>
        </p:nvSpPr>
        <p:spPr>
          <a:xfrm>
            <a:off x="32991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3" name="Shape 441"/>
          <p:cNvSpPr/>
          <p:nvPr/>
        </p:nvSpPr>
        <p:spPr>
          <a:xfrm>
            <a:off x="49816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4" name="Shape 442"/>
          <p:cNvSpPr/>
          <p:nvPr/>
        </p:nvSpPr>
        <p:spPr>
          <a:xfrm>
            <a:off x="66641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5" name="Shape 443"/>
          <p:cNvSpPr/>
          <p:nvPr/>
        </p:nvSpPr>
        <p:spPr>
          <a:xfrm>
            <a:off x="8346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6" name="Shape 444"/>
          <p:cNvSpPr/>
          <p:nvPr/>
        </p:nvSpPr>
        <p:spPr>
          <a:xfrm>
            <a:off x="100291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7" name="Shape 445"/>
          <p:cNvSpPr/>
          <p:nvPr/>
        </p:nvSpPr>
        <p:spPr>
          <a:xfrm>
            <a:off x="11711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8" name="Shape 446"/>
          <p:cNvSpPr/>
          <p:nvPr/>
        </p:nvSpPr>
        <p:spPr>
          <a:xfrm>
            <a:off x="133941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9" name="Shape 447"/>
          <p:cNvSpPr/>
          <p:nvPr/>
        </p:nvSpPr>
        <p:spPr>
          <a:xfrm>
            <a:off x="150766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0" name="Shape 448"/>
          <p:cNvSpPr/>
          <p:nvPr/>
        </p:nvSpPr>
        <p:spPr>
          <a:xfrm>
            <a:off x="16759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1" name="Shape 449"/>
          <p:cNvSpPr/>
          <p:nvPr/>
        </p:nvSpPr>
        <p:spPr>
          <a:xfrm>
            <a:off x="184416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2" name="Shape 450"/>
          <p:cNvSpPr/>
          <p:nvPr/>
        </p:nvSpPr>
        <p:spPr>
          <a:xfrm>
            <a:off x="20124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3" name="Shape 451"/>
          <p:cNvSpPr/>
          <p:nvPr/>
        </p:nvSpPr>
        <p:spPr>
          <a:xfrm>
            <a:off x="218066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4" name="Shape 452"/>
          <p:cNvSpPr/>
          <p:nvPr/>
        </p:nvSpPr>
        <p:spPr>
          <a:xfrm>
            <a:off x="234891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5" name="Shape 453"/>
          <p:cNvSpPr/>
          <p:nvPr/>
        </p:nvSpPr>
        <p:spPr>
          <a:xfrm>
            <a:off x="25171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6" name="Shape 454"/>
          <p:cNvSpPr/>
          <p:nvPr/>
        </p:nvSpPr>
        <p:spPr>
          <a:xfrm>
            <a:off x="268541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7" name="Shape 455"/>
          <p:cNvSpPr/>
          <p:nvPr/>
        </p:nvSpPr>
        <p:spPr>
          <a:xfrm>
            <a:off x="28536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8" name="Shape 456"/>
          <p:cNvSpPr/>
          <p:nvPr/>
        </p:nvSpPr>
        <p:spPr>
          <a:xfrm>
            <a:off x="302190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9" name="Shape 457"/>
          <p:cNvSpPr/>
          <p:nvPr/>
        </p:nvSpPr>
        <p:spPr>
          <a:xfrm>
            <a:off x="319015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0" name="Shape 458"/>
          <p:cNvSpPr/>
          <p:nvPr/>
        </p:nvSpPr>
        <p:spPr>
          <a:xfrm>
            <a:off x="33584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1" name="Shape 459"/>
          <p:cNvSpPr/>
          <p:nvPr/>
        </p:nvSpPr>
        <p:spPr>
          <a:xfrm>
            <a:off x="352665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2" name="Shape 460"/>
          <p:cNvSpPr/>
          <p:nvPr/>
        </p:nvSpPr>
        <p:spPr>
          <a:xfrm>
            <a:off x="36949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3" name="Shape 461"/>
          <p:cNvSpPr/>
          <p:nvPr/>
        </p:nvSpPr>
        <p:spPr>
          <a:xfrm>
            <a:off x="386315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4" name="Shape 462"/>
          <p:cNvSpPr/>
          <p:nvPr/>
        </p:nvSpPr>
        <p:spPr>
          <a:xfrm>
            <a:off x="403140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5" name="Shape 463"/>
          <p:cNvSpPr/>
          <p:nvPr/>
        </p:nvSpPr>
        <p:spPr>
          <a:xfrm>
            <a:off x="41996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6" name="Shape 464"/>
          <p:cNvSpPr/>
          <p:nvPr/>
        </p:nvSpPr>
        <p:spPr>
          <a:xfrm>
            <a:off x="436790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7" name="Shape 465"/>
          <p:cNvSpPr/>
          <p:nvPr/>
        </p:nvSpPr>
        <p:spPr>
          <a:xfrm>
            <a:off x="45361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8" name="Shape 466"/>
          <p:cNvSpPr/>
          <p:nvPr/>
        </p:nvSpPr>
        <p:spPr>
          <a:xfrm>
            <a:off x="470440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9" name="Shape 467"/>
          <p:cNvSpPr/>
          <p:nvPr/>
        </p:nvSpPr>
        <p:spPr>
          <a:xfrm>
            <a:off x="487265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0" name="Shape 468"/>
          <p:cNvSpPr/>
          <p:nvPr/>
        </p:nvSpPr>
        <p:spPr>
          <a:xfrm>
            <a:off x="50409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1" name="Shape 469"/>
          <p:cNvSpPr/>
          <p:nvPr/>
        </p:nvSpPr>
        <p:spPr>
          <a:xfrm>
            <a:off x="520915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2" name="Shape 470"/>
          <p:cNvSpPr/>
          <p:nvPr/>
        </p:nvSpPr>
        <p:spPr>
          <a:xfrm>
            <a:off x="53774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3" name="Shape 471"/>
          <p:cNvSpPr/>
          <p:nvPr/>
        </p:nvSpPr>
        <p:spPr>
          <a:xfrm>
            <a:off x="554565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4" name="Shape 472"/>
          <p:cNvSpPr/>
          <p:nvPr/>
        </p:nvSpPr>
        <p:spPr>
          <a:xfrm>
            <a:off x="571390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5" name="Shape 473"/>
          <p:cNvSpPr/>
          <p:nvPr/>
        </p:nvSpPr>
        <p:spPr>
          <a:xfrm>
            <a:off x="58821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6" name="Shape 474"/>
          <p:cNvSpPr/>
          <p:nvPr/>
        </p:nvSpPr>
        <p:spPr>
          <a:xfrm>
            <a:off x="605040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7" name="Shape 475"/>
          <p:cNvSpPr/>
          <p:nvPr/>
        </p:nvSpPr>
        <p:spPr>
          <a:xfrm>
            <a:off x="62186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8" name="Shape 476"/>
          <p:cNvSpPr/>
          <p:nvPr/>
        </p:nvSpPr>
        <p:spPr>
          <a:xfrm>
            <a:off x="638690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9" name="Shape 477"/>
          <p:cNvSpPr/>
          <p:nvPr/>
        </p:nvSpPr>
        <p:spPr>
          <a:xfrm>
            <a:off x="655515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0" name="Shape 478"/>
          <p:cNvSpPr/>
          <p:nvPr/>
        </p:nvSpPr>
        <p:spPr>
          <a:xfrm>
            <a:off x="67234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1" name="Shape 479"/>
          <p:cNvSpPr/>
          <p:nvPr/>
        </p:nvSpPr>
        <p:spPr>
          <a:xfrm>
            <a:off x="689165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2" name="Shape 480"/>
          <p:cNvSpPr/>
          <p:nvPr/>
        </p:nvSpPr>
        <p:spPr>
          <a:xfrm>
            <a:off x="70599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3" name="Shape 481"/>
          <p:cNvSpPr/>
          <p:nvPr/>
        </p:nvSpPr>
        <p:spPr>
          <a:xfrm>
            <a:off x="722814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4" name="Shape 482"/>
          <p:cNvSpPr/>
          <p:nvPr/>
        </p:nvSpPr>
        <p:spPr>
          <a:xfrm>
            <a:off x="739639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5" name="Shape 483"/>
          <p:cNvSpPr/>
          <p:nvPr/>
        </p:nvSpPr>
        <p:spPr>
          <a:xfrm>
            <a:off x="75646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6" name="Shape 484"/>
          <p:cNvSpPr/>
          <p:nvPr/>
        </p:nvSpPr>
        <p:spPr>
          <a:xfrm>
            <a:off x="773289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7" name="Shape 485"/>
          <p:cNvSpPr/>
          <p:nvPr/>
        </p:nvSpPr>
        <p:spPr>
          <a:xfrm>
            <a:off x="79011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8" name="Shape 486"/>
          <p:cNvSpPr/>
          <p:nvPr/>
        </p:nvSpPr>
        <p:spPr>
          <a:xfrm>
            <a:off x="806939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9" name="Shape 487"/>
          <p:cNvSpPr/>
          <p:nvPr/>
        </p:nvSpPr>
        <p:spPr>
          <a:xfrm>
            <a:off x="823764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0" name="Shape 488"/>
          <p:cNvSpPr/>
          <p:nvPr/>
        </p:nvSpPr>
        <p:spPr>
          <a:xfrm>
            <a:off x="84058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1" name="Shape 489"/>
          <p:cNvSpPr/>
          <p:nvPr/>
        </p:nvSpPr>
        <p:spPr>
          <a:xfrm>
            <a:off x="857414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2" name="Shape 490"/>
          <p:cNvSpPr/>
          <p:nvPr/>
        </p:nvSpPr>
        <p:spPr>
          <a:xfrm>
            <a:off x="87423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3" name="Shape 491"/>
          <p:cNvSpPr/>
          <p:nvPr/>
        </p:nvSpPr>
        <p:spPr>
          <a:xfrm>
            <a:off x="891064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4" name="Shape 492"/>
          <p:cNvSpPr/>
          <p:nvPr/>
        </p:nvSpPr>
        <p:spPr>
          <a:xfrm>
            <a:off x="907889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5" name="Shape 493"/>
          <p:cNvSpPr/>
          <p:nvPr/>
        </p:nvSpPr>
        <p:spPr>
          <a:xfrm>
            <a:off x="92471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6" name="Shape 494"/>
          <p:cNvSpPr/>
          <p:nvPr/>
        </p:nvSpPr>
        <p:spPr>
          <a:xfrm>
            <a:off x="941539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7" name="Shape 495"/>
          <p:cNvSpPr/>
          <p:nvPr/>
        </p:nvSpPr>
        <p:spPr>
          <a:xfrm>
            <a:off x="95836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8" name="Shape 496"/>
          <p:cNvSpPr/>
          <p:nvPr/>
        </p:nvSpPr>
        <p:spPr>
          <a:xfrm>
            <a:off x="975189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9" name="Shape 497"/>
          <p:cNvSpPr/>
          <p:nvPr/>
        </p:nvSpPr>
        <p:spPr>
          <a:xfrm>
            <a:off x="992014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0" name="Shape 498"/>
          <p:cNvSpPr/>
          <p:nvPr/>
        </p:nvSpPr>
        <p:spPr>
          <a:xfrm>
            <a:off x="100883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1" name="Shape 499"/>
          <p:cNvSpPr/>
          <p:nvPr/>
        </p:nvSpPr>
        <p:spPr>
          <a:xfrm>
            <a:off x="1025664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2" name="Shape 500"/>
          <p:cNvSpPr/>
          <p:nvPr/>
        </p:nvSpPr>
        <p:spPr>
          <a:xfrm>
            <a:off x="104248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3" name="Shape 501"/>
          <p:cNvSpPr/>
          <p:nvPr/>
        </p:nvSpPr>
        <p:spPr>
          <a:xfrm>
            <a:off x="1059314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4" name="Shape 502"/>
          <p:cNvSpPr/>
          <p:nvPr/>
        </p:nvSpPr>
        <p:spPr>
          <a:xfrm>
            <a:off x="1076139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5" name="Shape 503"/>
          <p:cNvSpPr/>
          <p:nvPr/>
        </p:nvSpPr>
        <p:spPr>
          <a:xfrm>
            <a:off x="109296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6" name="Shape 504"/>
          <p:cNvSpPr/>
          <p:nvPr/>
        </p:nvSpPr>
        <p:spPr>
          <a:xfrm>
            <a:off x="1109789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7" name="Shape 505"/>
          <p:cNvSpPr/>
          <p:nvPr/>
        </p:nvSpPr>
        <p:spPr>
          <a:xfrm>
            <a:off x="112661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8" name="Shape 506"/>
          <p:cNvSpPr/>
          <p:nvPr/>
        </p:nvSpPr>
        <p:spPr>
          <a:xfrm>
            <a:off x="1143438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9" name="Shape 507"/>
          <p:cNvSpPr/>
          <p:nvPr/>
        </p:nvSpPr>
        <p:spPr>
          <a:xfrm>
            <a:off x="1160263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0" name="Shape 508"/>
          <p:cNvSpPr/>
          <p:nvPr/>
        </p:nvSpPr>
        <p:spPr>
          <a:xfrm>
            <a:off x="117708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1" name="Shape 509"/>
          <p:cNvSpPr/>
          <p:nvPr/>
        </p:nvSpPr>
        <p:spPr>
          <a:xfrm>
            <a:off x="1193913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2" name="Shape 510"/>
          <p:cNvSpPr/>
          <p:nvPr/>
        </p:nvSpPr>
        <p:spPr>
          <a:xfrm>
            <a:off x="121073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3" name="Shape 511"/>
          <p:cNvSpPr/>
          <p:nvPr/>
        </p:nvSpPr>
        <p:spPr>
          <a:xfrm>
            <a:off x="-658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4" name="Shape 512"/>
          <p:cNvSpPr/>
          <p:nvPr/>
        </p:nvSpPr>
        <p:spPr>
          <a:xfrm>
            <a:off x="16166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5" name="Shape 513"/>
          <p:cNvSpPr/>
          <p:nvPr/>
        </p:nvSpPr>
        <p:spPr>
          <a:xfrm>
            <a:off x="32991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6" name="Shape 514"/>
          <p:cNvSpPr/>
          <p:nvPr/>
        </p:nvSpPr>
        <p:spPr>
          <a:xfrm>
            <a:off x="49816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7" name="Shape 515"/>
          <p:cNvSpPr/>
          <p:nvPr/>
        </p:nvSpPr>
        <p:spPr>
          <a:xfrm>
            <a:off x="66641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8" name="Shape 516"/>
          <p:cNvSpPr/>
          <p:nvPr/>
        </p:nvSpPr>
        <p:spPr>
          <a:xfrm>
            <a:off x="8346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9" name="Shape 517"/>
          <p:cNvSpPr/>
          <p:nvPr/>
        </p:nvSpPr>
        <p:spPr>
          <a:xfrm>
            <a:off x="100291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0" name="Shape 518"/>
          <p:cNvSpPr/>
          <p:nvPr/>
        </p:nvSpPr>
        <p:spPr>
          <a:xfrm>
            <a:off x="11711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1" name="Shape 519"/>
          <p:cNvSpPr/>
          <p:nvPr/>
        </p:nvSpPr>
        <p:spPr>
          <a:xfrm>
            <a:off x="133941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2" name="Shape 520"/>
          <p:cNvSpPr/>
          <p:nvPr/>
        </p:nvSpPr>
        <p:spPr>
          <a:xfrm>
            <a:off x="150766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3" name="Shape 521"/>
          <p:cNvSpPr/>
          <p:nvPr/>
        </p:nvSpPr>
        <p:spPr>
          <a:xfrm>
            <a:off x="16759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4" name="Shape 522"/>
          <p:cNvSpPr/>
          <p:nvPr/>
        </p:nvSpPr>
        <p:spPr>
          <a:xfrm>
            <a:off x="184416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5" name="Shape 523"/>
          <p:cNvSpPr/>
          <p:nvPr/>
        </p:nvSpPr>
        <p:spPr>
          <a:xfrm>
            <a:off x="20124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6" name="Shape 524"/>
          <p:cNvSpPr/>
          <p:nvPr/>
        </p:nvSpPr>
        <p:spPr>
          <a:xfrm>
            <a:off x="218066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7" name="Shape 525"/>
          <p:cNvSpPr/>
          <p:nvPr/>
        </p:nvSpPr>
        <p:spPr>
          <a:xfrm>
            <a:off x="234891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8" name="Shape 526"/>
          <p:cNvSpPr/>
          <p:nvPr/>
        </p:nvSpPr>
        <p:spPr>
          <a:xfrm>
            <a:off x="25171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9" name="Shape 527"/>
          <p:cNvSpPr/>
          <p:nvPr/>
        </p:nvSpPr>
        <p:spPr>
          <a:xfrm>
            <a:off x="268541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0" name="Shape 528"/>
          <p:cNvSpPr/>
          <p:nvPr/>
        </p:nvSpPr>
        <p:spPr>
          <a:xfrm>
            <a:off x="28536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1" name="Shape 529"/>
          <p:cNvSpPr/>
          <p:nvPr/>
        </p:nvSpPr>
        <p:spPr>
          <a:xfrm>
            <a:off x="302190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2" name="Shape 530"/>
          <p:cNvSpPr/>
          <p:nvPr/>
        </p:nvSpPr>
        <p:spPr>
          <a:xfrm>
            <a:off x="319015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3" name="Shape 531"/>
          <p:cNvSpPr/>
          <p:nvPr/>
        </p:nvSpPr>
        <p:spPr>
          <a:xfrm>
            <a:off x="33584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4" name="Shape 532"/>
          <p:cNvSpPr/>
          <p:nvPr/>
        </p:nvSpPr>
        <p:spPr>
          <a:xfrm>
            <a:off x="352665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5" name="Shape 533"/>
          <p:cNvSpPr/>
          <p:nvPr/>
        </p:nvSpPr>
        <p:spPr>
          <a:xfrm>
            <a:off x="36949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6" name="Shape 534"/>
          <p:cNvSpPr/>
          <p:nvPr/>
        </p:nvSpPr>
        <p:spPr>
          <a:xfrm>
            <a:off x="386315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7" name="Shape 535"/>
          <p:cNvSpPr/>
          <p:nvPr/>
        </p:nvSpPr>
        <p:spPr>
          <a:xfrm>
            <a:off x="403140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8" name="Shape 536"/>
          <p:cNvSpPr/>
          <p:nvPr/>
        </p:nvSpPr>
        <p:spPr>
          <a:xfrm>
            <a:off x="41996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9" name="Shape 537"/>
          <p:cNvSpPr/>
          <p:nvPr/>
        </p:nvSpPr>
        <p:spPr>
          <a:xfrm>
            <a:off x="436790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0" name="Shape 538"/>
          <p:cNvSpPr/>
          <p:nvPr/>
        </p:nvSpPr>
        <p:spPr>
          <a:xfrm>
            <a:off x="45361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1" name="Shape 539"/>
          <p:cNvSpPr/>
          <p:nvPr/>
        </p:nvSpPr>
        <p:spPr>
          <a:xfrm>
            <a:off x="470440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2" name="Shape 540"/>
          <p:cNvSpPr/>
          <p:nvPr/>
        </p:nvSpPr>
        <p:spPr>
          <a:xfrm>
            <a:off x="487265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3" name="Shape 541"/>
          <p:cNvSpPr/>
          <p:nvPr/>
        </p:nvSpPr>
        <p:spPr>
          <a:xfrm>
            <a:off x="50409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4" name="Shape 542"/>
          <p:cNvSpPr/>
          <p:nvPr/>
        </p:nvSpPr>
        <p:spPr>
          <a:xfrm>
            <a:off x="520915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5" name="Shape 543"/>
          <p:cNvSpPr/>
          <p:nvPr/>
        </p:nvSpPr>
        <p:spPr>
          <a:xfrm>
            <a:off x="53774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6" name="Shape 544"/>
          <p:cNvSpPr/>
          <p:nvPr/>
        </p:nvSpPr>
        <p:spPr>
          <a:xfrm>
            <a:off x="554565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7" name="Shape 545"/>
          <p:cNvSpPr/>
          <p:nvPr/>
        </p:nvSpPr>
        <p:spPr>
          <a:xfrm>
            <a:off x="571390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8" name="Shape 546"/>
          <p:cNvSpPr/>
          <p:nvPr/>
        </p:nvSpPr>
        <p:spPr>
          <a:xfrm>
            <a:off x="58821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9" name="Shape 547"/>
          <p:cNvSpPr/>
          <p:nvPr/>
        </p:nvSpPr>
        <p:spPr>
          <a:xfrm>
            <a:off x="605040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0" name="Shape 548"/>
          <p:cNvSpPr/>
          <p:nvPr/>
        </p:nvSpPr>
        <p:spPr>
          <a:xfrm>
            <a:off x="62186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1" name="Shape 549"/>
          <p:cNvSpPr/>
          <p:nvPr/>
        </p:nvSpPr>
        <p:spPr>
          <a:xfrm>
            <a:off x="638690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2" name="Shape 550"/>
          <p:cNvSpPr/>
          <p:nvPr/>
        </p:nvSpPr>
        <p:spPr>
          <a:xfrm>
            <a:off x="655515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3" name="Shape 551"/>
          <p:cNvSpPr/>
          <p:nvPr/>
        </p:nvSpPr>
        <p:spPr>
          <a:xfrm>
            <a:off x="67234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4" name="Shape 552"/>
          <p:cNvSpPr/>
          <p:nvPr/>
        </p:nvSpPr>
        <p:spPr>
          <a:xfrm>
            <a:off x="689165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5" name="Shape 553"/>
          <p:cNvSpPr/>
          <p:nvPr/>
        </p:nvSpPr>
        <p:spPr>
          <a:xfrm>
            <a:off x="70599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6" name="Shape 554"/>
          <p:cNvSpPr/>
          <p:nvPr/>
        </p:nvSpPr>
        <p:spPr>
          <a:xfrm>
            <a:off x="722814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7" name="Shape 555"/>
          <p:cNvSpPr/>
          <p:nvPr/>
        </p:nvSpPr>
        <p:spPr>
          <a:xfrm>
            <a:off x="739639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8" name="Shape 556"/>
          <p:cNvSpPr/>
          <p:nvPr/>
        </p:nvSpPr>
        <p:spPr>
          <a:xfrm>
            <a:off x="75646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9" name="Shape 557"/>
          <p:cNvSpPr/>
          <p:nvPr/>
        </p:nvSpPr>
        <p:spPr>
          <a:xfrm>
            <a:off x="773289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0" name="Shape 558"/>
          <p:cNvSpPr/>
          <p:nvPr/>
        </p:nvSpPr>
        <p:spPr>
          <a:xfrm>
            <a:off x="79011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1" name="Shape 559"/>
          <p:cNvSpPr/>
          <p:nvPr/>
        </p:nvSpPr>
        <p:spPr>
          <a:xfrm>
            <a:off x="806939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2" name="Shape 560"/>
          <p:cNvSpPr/>
          <p:nvPr/>
        </p:nvSpPr>
        <p:spPr>
          <a:xfrm>
            <a:off x="823764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3" name="Shape 561"/>
          <p:cNvSpPr/>
          <p:nvPr/>
        </p:nvSpPr>
        <p:spPr>
          <a:xfrm>
            <a:off x="84058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4" name="Shape 562"/>
          <p:cNvSpPr/>
          <p:nvPr/>
        </p:nvSpPr>
        <p:spPr>
          <a:xfrm>
            <a:off x="857414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5" name="Shape 563"/>
          <p:cNvSpPr/>
          <p:nvPr/>
        </p:nvSpPr>
        <p:spPr>
          <a:xfrm>
            <a:off x="87423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6" name="Shape 564"/>
          <p:cNvSpPr/>
          <p:nvPr/>
        </p:nvSpPr>
        <p:spPr>
          <a:xfrm>
            <a:off x="891064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7" name="Shape 565"/>
          <p:cNvSpPr/>
          <p:nvPr/>
        </p:nvSpPr>
        <p:spPr>
          <a:xfrm>
            <a:off x="907889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8" name="Shape 566"/>
          <p:cNvSpPr/>
          <p:nvPr/>
        </p:nvSpPr>
        <p:spPr>
          <a:xfrm>
            <a:off x="92471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9" name="Shape 567"/>
          <p:cNvSpPr/>
          <p:nvPr/>
        </p:nvSpPr>
        <p:spPr>
          <a:xfrm>
            <a:off x="941539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0" name="Shape 568"/>
          <p:cNvSpPr/>
          <p:nvPr/>
        </p:nvSpPr>
        <p:spPr>
          <a:xfrm>
            <a:off x="95836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1" name="Shape 569"/>
          <p:cNvSpPr/>
          <p:nvPr/>
        </p:nvSpPr>
        <p:spPr>
          <a:xfrm>
            <a:off x="975189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2" name="Shape 570"/>
          <p:cNvSpPr/>
          <p:nvPr/>
        </p:nvSpPr>
        <p:spPr>
          <a:xfrm>
            <a:off x="992014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3" name="Shape 571"/>
          <p:cNvSpPr/>
          <p:nvPr/>
        </p:nvSpPr>
        <p:spPr>
          <a:xfrm>
            <a:off x="100883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4" name="Shape 572"/>
          <p:cNvSpPr/>
          <p:nvPr/>
        </p:nvSpPr>
        <p:spPr>
          <a:xfrm>
            <a:off x="1025664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5" name="Shape 573"/>
          <p:cNvSpPr/>
          <p:nvPr/>
        </p:nvSpPr>
        <p:spPr>
          <a:xfrm>
            <a:off x="104248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6" name="Shape 574"/>
          <p:cNvSpPr/>
          <p:nvPr/>
        </p:nvSpPr>
        <p:spPr>
          <a:xfrm>
            <a:off x="1059314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7" name="Shape 575"/>
          <p:cNvSpPr/>
          <p:nvPr/>
        </p:nvSpPr>
        <p:spPr>
          <a:xfrm>
            <a:off x="1076139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8" name="Shape 576"/>
          <p:cNvSpPr/>
          <p:nvPr/>
        </p:nvSpPr>
        <p:spPr>
          <a:xfrm>
            <a:off x="109296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9" name="Shape 577"/>
          <p:cNvSpPr/>
          <p:nvPr/>
        </p:nvSpPr>
        <p:spPr>
          <a:xfrm>
            <a:off x="1109789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0" name="Shape 578"/>
          <p:cNvSpPr/>
          <p:nvPr/>
        </p:nvSpPr>
        <p:spPr>
          <a:xfrm>
            <a:off x="112661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1" name="Shape 579"/>
          <p:cNvSpPr/>
          <p:nvPr/>
        </p:nvSpPr>
        <p:spPr>
          <a:xfrm>
            <a:off x="1143438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2" name="Shape 580"/>
          <p:cNvSpPr/>
          <p:nvPr/>
        </p:nvSpPr>
        <p:spPr>
          <a:xfrm>
            <a:off x="1160263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3" name="Shape 581"/>
          <p:cNvSpPr/>
          <p:nvPr/>
        </p:nvSpPr>
        <p:spPr>
          <a:xfrm>
            <a:off x="117708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4" name="Shape 582"/>
          <p:cNvSpPr/>
          <p:nvPr/>
        </p:nvSpPr>
        <p:spPr>
          <a:xfrm>
            <a:off x="1193913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5" name="Shape 583"/>
          <p:cNvSpPr/>
          <p:nvPr/>
        </p:nvSpPr>
        <p:spPr>
          <a:xfrm>
            <a:off x="121073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6" name="Shape 584"/>
          <p:cNvSpPr/>
          <p:nvPr/>
        </p:nvSpPr>
        <p:spPr>
          <a:xfrm>
            <a:off x="-658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7" name="Shape 585"/>
          <p:cNvSpPr/>
          <p:nvPr/>
        </p:nvSpPr>
        <p:spPr>
          <a:xfrm>
            <a:off x="16166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8" name="Shape 586"/>
          <p:cNvSpPr/>
          <p:nvPr/>
        </p:nvSpPr>
        <p:spPr>
          <a:xfrm>
            <a:off x="32991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9" name="Shape 587"/>
          <p:cNvSpPr/>
          <p:nvPr/>
        </p:nvSpPr>
        <p:spPr>
          <a:xfrm>
            <a:off x="49816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0" name="Shape 588"/>
          <p:cNvSpPr/>
          <p:nvPr/>
        </p:nvSpPr>
        <p:spPr>
          <a:xfrm>
            <a:off x="66641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1" name="Shape 589"/>
          <p:cNvSpPr/>
          <p:nvPr/>
        </p:nvSpPr>
        <p:spPr>
          <a:xfrm>
            <a:off x="8346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2" name="Shape 590"/>
          <p:cNvSpPr/>
          <p:nvPr/>
        </p:nvSpPr>
        <p:spPr>
          <a:xfrm>
            <a:off x="100291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3" name="Shape 591"/>
          <p:cNvSpPr/>
          <p:nvPr/>
        </p:nvSpPr>
        <p:spPr>
          <a:xfrm>
            <a:off x="11711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4" name="Shape 592"/>
          <p:cNvSpPr/>
          <p:nvPr/>
        </p:nvSpPr>
        <p:spPr>
          <a:xfrm>
            <a:off x="133941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5" name="Shape 593"/>
          <p:cNvSpPr/>
          <p:nvPr/>
        </p:nvSpPr>
        <p:spPr>
          <a:xfrm>
            <a:off x="150766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6" name="Shape 594"/>
          <p:cNvSpPr/>
          <p:nvPr/>
        </p:nvSpPr>
        <p:spPr>
          <a:xfrm>
            <a:off x="16759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7" name="Shape 595"/>
          <p:cNvSpPr/>
          <p:nvPr/>
        </p:nvSpPr>
        <p:spPr>
          <a:xfrm>
            <a:off x="184416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8" name="Shape 596"/>
          <p:cNvSpPr/>
          <p:nvPr/>
        </p:nvSpPr>
        <p:spPr>
          <a:xfrm>
            <a:off x="20124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9" name="Shape 597"/>
          <p:cNvSpPr/>
          <p:nvPr/>
        </p:nvSpPr>
        <p:spPr>
          <a:xfrm>
            <a:off x="218066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0" name="Shape 598"/>
          <p:cNvSpPr/>
          <p:nvPr/>
        </p:nvSpPr>
        <p:spPr>
          <a:xfrm>
            <a:off x="234891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1" name="Shape 599"/>
          <p:cNvSpPr/>
          <p:nvPr/>
        </p:nvSpPr>
        <p:spPr>
          <a:xfrm>
            <a:off x="25171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2" name="Shape 600"/>
          <p:cNvSpPr/>
          <p:nvPr/>
        </p:nvSpPr>
        <p:spPr>
          <a:xfrm>
            <a:off x="268541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3" name="Shape 601"/>
          <p:cNvSpPr/>
          <p:nvPr/>
        </p:nvSpPr>
        <p:spPr>
          <a:xfrm>
            <a:off x="28536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4" name="Shape 602"/>
          <p:cNvSpPr/>
          <p:nvPr/>
        </p:nvSpPr>
        <p:spPr>
          <a:xfrm>
            <a:off x="302190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5" name="Shape 603"/>
          <p:cNvSpPr/>
          <p:nvPr/>
        </p:nvSpPr>
        <p:spPr>
          <a:xfrm>
            <a:off x="319015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6" name="Shape 604"/>
          <p:cNvSpPr/>
          <p:nvPr/>
        </p:nvSpPr>
        <p:spPr>
          <a:xfrm>
            <a:off x="33584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7" name="Shape 605"/>
          <p:cNvSpPr/>
          <p:nvPr/>
        </p:nvSpPr>
        <p:spPr>
          <a:xfrm>
            <a:off x="352665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8" name="Shape 606"/>
          <p:cNvSpPr/>
          <p:nvPr/>
        </p:nvSpPr>
        <p:spPr>
          <a:xfrm>
            <a:off x="36949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9" name="Shape 607"/>
          <p:cNvSpPr/>
          <p:nvPr/>
        </p:nvSpPr>
        <p:spPr>
          <a:xfrm>
            <a:off x="386315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0" name="Shape 608"/>
          <p:cNvSpPr/>
          <p:nvPr/>
        </p:nvSpPr>
        <p:spPr>
          <a:xfrm>
            <a:off x="403140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1" name="Shape 609"/>
          <p:cNvSpPr/>
          <p:nvPr/>
        </p:nvSpPr>
        <p:spPr>
          <a:xfrm>
            <a:off x="41996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2" name="Shape 610"/>
          <p:cNvSpPr/>
          <p:nvPr/>
        </p:nvSpPr>
        <p:spPr>
          <a:xfrm>
            <a:off x="436790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3" name="Shape 611"/>
          <p:cNvSpPr/>
          <p:nvPr/>
        </p:nvSpPr>
        <p:spPr>
          <a:xfrm>
            <a:off x="45361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4" name="Shape 612"/>
          <p:cNvSpPr/>
          <p:nvPr/>
        </p:nvSpPr>
        <p:spPr>
          <a:xfrm>
            <a:off x="470440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5" name="Shape 613"/>
          <p:cNvSpPr/>
          <p:nvPr/>
        </p:nvSpPr>
        <p:spPr>
          <a:xfrm>
            <a:off x="487265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6" name="Shape 614"/>
          <p:cNvSpPr/>
          <p:nvPr/>
        </p:nvSpPr>
        <p:spPr>
          <a:xfrm>
            <a:off x="50409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7" name="Shape 615"/>
          <p:cNvSpPr/>
          <p:nvPr/>
        </p:nvSpPr>
        <p:spPr>
          <a:xfrm>
            <a:off x="520915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8" name="Shape 616"/>
          <p:cNvSpPr/>
          <p:nvPr/>
        </p:nvSpPr>
        <p:spPr>
          <a:xfrm>
            <a:off x="53774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9" name="Shape 617"/>
          <p:cNvSpPr/>
          <p:nvPr/>
        </p:nvSpPr>
        <p:spPr>
          <a:xfrm>
            <a:off x="554565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0" name="Shape 618"/>
          <p:cNvSpPr/>
          <p:nvPr/>
        </p:nvSpPr>
        <p:spPr>
          <a:xfrm>
            <a:off x="571390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1" name="Shape 619"/>
          <p:cNvSpPr/>
          <p:nvPr/>
        </p:nvSpPr>
        <p:spPr>
          <a:xfrm>
            <a:off x="58821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2" name="Shape 620"/>
          <p:cNvSpPr/>
          <p:nvPr/>
        </p:nvSpPr>
        <p:spPr>
          <a:xfrm>
            <a:off x="605040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3" name="Shape 621"/>
          <p:cNvSpPr/>
          <p:nvPr/>
        </p:nvSpPr>
        <p:spPr>
          <a:xfrm>
            <a:off x="62186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4" name="Shape 622"/>
          <p:cNvSpPr/>
          <p:nvPr/>
        </p:nvSpPr>
        <p:spPr>
          <a:xfrm>
            <a:off x="638690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5" name="Shape 623"/>
          <p:cNvSpPr/>
          <p:nvPr/>
        </p:nvSpPr>
        <p:spPr>
          <a:xfrm>
            <a:off x="655515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6" name="Shape 624"/>
          <p:cNvSpPr/>
          <p:nvPr/>
        </p:nvSpPr>
        <p:spPr>
          <a:xfrm>
            <a:off x="67234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7" name="Shape 625"/>
          <p:cNvSpPr/>
          <p:nvPr/>
        </p:nvSpPr>
        <p:spPr>
          <a:xfrm>
            <a:off x="689165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8" name="Shape 626"/>
          <p:cNvSpPr/>
          <p:nvPr/>
        </p:nvSpPr>
        <p:spPr>
          <a:xfrm>
            <a:off x="70599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9" name="Shape 627"/>
          <p:cNvSpPr/>
          <p:nvPr/>
        </p:nvSpPr>
        <p:spPr>
          <a:xfrm>
            <a:off x="722814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0" name="Shape 628"/>
          <p:cNvSpPr/>
          <p:nvPr/>
        </p:nvSpPr>
        <p:spPr>
          <a:xfrm>
            <a:off x="739639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1" name="Shape 629"/>
          <p:cNvSpPr/>
          <p:nvPr/>
        </p:nvSpPr>
        <p:spPr>
          <a:xfrm>
            <a:off x="75646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2" name="Shape 630"/>
          <p:cNvSpPr/>
          <p:nvPr/>
        </p:nvSpPr>
        <p:spPr>
          <a:xfrm>
            <a:off x="773289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3" name="Shape 631"/>
          <p:cNvSpPr/>
          <p:nvPr/>
        </p:nvSpPr>
        <p:spPr>
          <a:xfrm>
            <a:off x="79011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4" name="Shape 632"/>
          <p:cNvSpPr/>
          <p:nvPr/>
        </p:nvSpPr>
        <p:spPr>
          <a:xfrm>
            <a:off x="806939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5" name="Shape 633"/>
          <p:cNvSpPr/>
          <p:nvPr/>
        </p:nvSpPr>
        <p:spPr>
          <a:xfrm>
            <a:off x="823764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6" name="Shape 634"/>
          <p:cNvSpPr/>
          <p:nvPr/>
        </p:nvSpPr>
        <p:spPr>
          <a:xfrm>
            <a:off x="84058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7" name="Shape 635"/>
          <p:cNvSpPr/>
          <p:nvPr/>
        </p:nvSpPr>
        <p:spPr>
          <a:xfrm>
            <a:off x="857414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8" name="Shape 636"/>
          <p:cNvSpPr/>
          <p:nvPr/>
        </p:nvSpPr>
        <p:spPr>
          <a:xfrm>
            <a:off x="87423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9" name="Shape 637"/>
          <p:cNvSpPr/>
          <p:nvPr/>
        </p:nvSpPr>
        <p:spPr>
          <a:xfrm>
            <a:off x="891064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0" name="Shape 638"/>
          <p:cNvSpPr/>
          <p:nvPr/>
        </p:nvSpPr>
        <p:spPr>
          <a:xfrm>
            <a:off x="907889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1" name="Shape 639"/>
          <p:cNvSpPr/>
          <p:nvPr/>
        </p:nvSpPr>
        <p:spPr>
          <a:xfrm>
            <a:off x="92471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2" name="Shape 640"/>
          <p:cNvSpPr/>
          <p:nvPr/>
        </p:nvSpPr>
        <p:spPr>
          <a:xfrm>
            <a:off x="941539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3" name="Shape 641"/>
          <p:cNvSpPr/>
          <p:nvPr/>
        </p:nvSpPr>
        <p:spPr>
          <a:xfrm>
            <a:off x="95836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4" name="Shape 642"/>
          <p:cNvSpPr/>
          <p:nvPr/>
        </p:nvSpPr>
        <p:spPr>
          <a:xfrm>
            <a:off x="975189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5" name="Shape 643"/>
          <p:cNvSpPr/>
          <p:nvPr/>
        </p:nvSpPr>
        <p:spPr>
          <a:xfrm>
            <a:off x="992014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6" name="Shape 644"/>
          <p:cNvSpPr/>
          <p:nvPr/>
        </p:nvSpPr>
        <p:spPr>
          <a:xfrm>
            <a:off x="100883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7" name="Shape 645"/>
          <p:cNvSpPr/>
          <p:nvPr/>
        </p:nvSpPr>
        <p:spPr>
          <a:xfrm>
            <a:off x="1025664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8" name="Shape 646"/>
          <p:cNvSpPr/>
          <p:nvPr/>
        </p:nvSpPr>
        <p:spPr>
          <a:xfrm>
            <a:off x="104248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9" name="Shape 647"/>
          <p:cNvSpPr/>
          <p:nvPr/>
        </p:nvSpPr>
        <p:spPr>
          <a:xfrm>
            <a:off x="1059314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0" name="Shape 648"/>
          <p:cNvSpPr/>
          <p:nvPr/>
        </p:nvSpPr>
        <p:spPr>
          <a:xfrm>
            <a:off x="1076139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1" name="Shape 649"/>
          <p:cNvSpPr/>
          <p:nvPr/>
        </p:nvSpPr>
        <p:spPr>
          <a:xfrm>
            <a:off x="109296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2" name="Shape 650"/>
          <p:cNvSpPr/>
          <p:nvPr/>
        </p:nvSpPr>
        <p:spPr>
          <a:xfrm>
            <a:off x="1109789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3" name="Shape 651"/>
          <p:cNvSpPr/>
          <p:nvPr/>
        </p:nvSpPr>
        <p:spPr>
          <a:xfrm>
            <a:off x="112661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4" name="Shape 652"/>
          <p:cNvSpPr/>
          <p:nvPr/>
        </p:nvSpPr>
        <p:spPr>
          <a:xfrm>
            <a:off x="1143438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5" name="Shape 653"/>
          <p:cNvSpPr/>
          <p:nvPr/>
        </p:nvSpPr>
        <p:spPr>
          <a:xfrm>
            <a:off x="1160263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6" name="Shape 654"/>
          <p:cNvSpPr/>
          <p:nvPr/>
        </p:nvSpPr>
        <p:spPr>
          <a:xfrm>
            <a:off x="117708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7" name="Shape 655"/>
          <p:cNvSpPr/>
          <p:nvPr/>
        </p:nvSpPr>
        <p:spPr>
          <a:xfrm>
            <a:off x="1193913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8" name="Shape 656"/>
          <p:cNvSpPr/>
          <p:nvPr/>
        </p:nvSpPr>
        <p:spPr>
          <a:xfrm>
            <a:off x="121073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9" name="Shape 657"/>
          <p:cNvSpPr/>
          <p:nvPr/>
        </p:nvSpPr>
        <p:spPr>
          <a:xfrm>
            <a:off x="-658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0" name="Shape 658"/>
          <p:cNvSpPr/>
          <p:nvPr/>
        </p:nvSpPr>
        <p:spPr>
          <a:xfrm>
            <a:off x="16166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1" name="Shape 659"/>
          <p:cNvSpPr/>
          <p:nvPr/>
        </p:nvSpPr>
        <p:spPr>
          <a:xfrm>
            <a:off x="32991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2" name="Shape 660"/>
          <p:cNvSpPr/>
          <p:nvPr/>
        </p:nvSpPr>
        <p:spPr>
          <a:xfrm>
            <a:off x="49816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3" name="Shape 661"/>
          <p:cNvSpPr/>
          <p:nvPr/>
        </p:nvSpPr>
        <p:spPr>
          <a:xfrm>
            <a:off x="66641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4" name="Shape 662"/>
          <p:cNvSpPr/>
          <p:nvPr/>
        </p:nvSpPr>
        <p:spPr>
          <a:xfrm>
            <a:off x="8346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5" name="Shape 663"/>
          <p:cNvSpPr/>
          <p:nvPr/>
        </p:nvSpPr>
        <p:spPr>
          <a:xfrm>
            <a:off x="100291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6" name="Shape 664"/>
          <p:cNvSpPr/>
          <p:nvPr/>
        </p:nvSpPr>
        <p:spPr>
          <a:xfrm>
            <a:off x="11711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7" name="Shape 665"/>
          <p:cNvSpPr/>
          <p:nvPr/>
        </p:nvSpPr>
        <p:spPr>
          <a:xfrm>
            <a:off x="133941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8" name="Shape 666"/>
          <p:cNvSpPr/>
          <p:nvPr/>
        </p:nvSpPr>
        <p:spPr>
          <a:xfrm>
            <a:off x="150766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9" name="Shape 667"/>
          <p:cNvSpPr/>
          <p:nvPr/>
        </p:nvSpPr>
        <p:spPr>
          <a:xfrm>
            <a:off x="16759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0" name="Shape 668"/>
          <p:cNvSpPr/>
          <p:nvPr/>
        </p:nvSpPr>
        <p:spPr>
          <a:xfrm>
            <a:off x="184416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1" name="Shape 669"/>
          <p:cNvSpPr/>
          <p:nvPr/>
        </p:nvSpPr>
        <p:spPr>
          <a:xfrm>
            <a:off x="20124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2" name="Shape 670"/>
          <p:cNvSpPr/>
          <p:nvPr/>
        </p:nvSpPr>
        <p:spPr>
          <a:xfrm>
            <a:off x="218066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3" name="Shape 671"/>
          <p:cNvSpPr/>
          <p:nvPr/>
        </p:nvSpPr>
        <p:spPr>
          <a:xfrm>
            <a:off x="234891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4" name="Shape 672"/>
          <p:cNvSpPr/>
          <p:nvPr/>
        </p:nvSpPr>
        <p:spPr>
          <a:xfrm>
            <a:off x="25171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5" name="Shape 673"/>
          <p:cNvSpPr/>
          <p:nvPr/>
        </p:nvSpPr>
        <p:spPr>
          <a:xfrm>
            <a:off x="268541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6" name="Shape 674"/>
          <p:cNvSpPr/>
          <p:nvPr/>
        </p:nvSpPr>
        <p:spPr>
          <a:xfrm>
            <a:off x="28536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7" name="Shape 675"/>
          <p:cNvSpPr/>
          <p:nvPr/>
        </p:nvSpPr>
        <p:spPr>
          <a:xfrm>
            <a:off x="302190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8" name="Shape 676"/>
          <p:cNvSpPr/>
          <p:nvPr/>
        </p:nvSpPr>
        <p:spPr>
          <a:xfrm>
            <a:off x="319015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9" name="Shape 677"/>
          <p:cNvSpPr/>
          <p:nvPr/>
        </p:nvSpPr>
        <p:spPr>
          <a:xfrm>
            <a:off x="33584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0" name="Shape 678"/>
          <p:cNvSpPr/>
          <p:nvPr/>
        </p:nvSpPr>
        <p:spPr>
          <a:xfrm>
            <a:off x="352665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1" name="Shape 679"/>
          <p:cNvSpPr/>
          <p:nvPr/>
        </p:nvSpPr>
        <p:spPr>
          <a:xfrm>
            <a:off x="36949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2" name="Shape 680"/>
          <p:cNvSpPr/>
          <p:nvPr/>
        </p:nvSpPr>
        <p:spPr>
          <a:xfrm>
            <a:off x="386315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3" name="Shape 681"/>
          <p:cNvSpPr/>
          <p:nvPr/>
        </p:nvSpPr>
        <p:spPr>
          <a:xfrm>
            <a:off x="403140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4" name="Shape 682"/>
          <p:cNvSpPr/>
          <p:nvPr/>
        </p:nvSpPr>
        <p:spPr>
          <a:xfrm>
            <a:off x="41996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5" name="Shape 683"/>
          <p:cNvSpPr/>
          <p:nvPr/>
        </p:nvSpPr>
        <p:spPr>
          <a:xfrm>
            <a:off x="436790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6" name="Shape 684"/>
          <p:cNvSpPr/>
          <p:nvPr/>
        </p:nvSpPr>
        <p:spPr>
          <a:xfrm>
            <a:off x="45361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7" name="Shape 685"/>
          <p:cNvSpPr/>
          <p:nvPr/>
        </p:nvSpPr>
        <p:spPr>
          <a:xfrm>
            <a:off x="470440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8" name="Shape 686"/>
          <p:cNvSpPr/>
          <p:nvPr/>
        </p:nvSpPr>
        <p:spPr>
          <a:xfrm>
            <a:off x="487265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9" name="Shape 687"/>
          <p:cNvSpPr/>
          <p:nvPr/>
        </p:nvSpPr>
        <p:spPr>
          <a:xfrm>
            <a:off x="50409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0" name="Shape 688"/>
          <p:cNvSpPr/>
          <p:nvPr/>
        </p:nvSpPr>
        <p:spPr>
          <a:xfrm>
            <a:off x="520915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1" name="Shape 689"/>
          <p:cNvSpPr/>
          <p:nvPr/>
        </p:nvSpPr>
        <p:spPr>
          <a:xfrm>
            <a:off x="53774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2" name="Shape 690"/>
          <p:cNvSpPr/>
          <p:nvPr/>
        </p:nvSpPr>
        <p:spPr>
          <a:xfrm>
            <a:off x="554565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3" name="Shape 691"/>
          <p:cNvSpPr/>
          <p:nvPr/>
        </p:nvSpPr>
        <p:spPr>
          <a:xfrm>
            <a:off x="571390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4" name="Shape 692"/>
          <p:cNvSpPr/>
          <p:nvPr/>
        </p:nvSpPr>
        <p:spPr>
          <a:xfrm>
            <a:off x="58821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5" name="Shape 693"/>
          <p:cNvSpPr/>
          <p:nvPr/>
        </p:nvSpPr>
        <p:spPr>
          <a:xfrm>
            <a:off x="605040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6" name="Shape 694"/>
          <p:cNvSpPr/>
          <p:nvPr/>
        </p:nvSpPr>
        <p:spPr>
          <a:xfrm>
            <a:off x="62186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7" name="Shape 695"/>
          <p:cNvSpPr/>
          <p:nvPr/>
        </p:nvSpPr>
        <p:spPr>
          <a:xfrm>
            <a:off x="638690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8" name="Shape 696"/>
          <p:cNvSpPr/>
          <p:nvPr/>
        </p:nvSpPr>
        <p:spPr>
          <a:xfrm>
            <a:off x="655515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9" name="Shape 697"/>
          <p:cNvSpPr/>
          <p:nvPr/>
        </p:nvSpPr>
        <p:spPr>
          <a:xfrm>
            <a:off x="67234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0" name="Shape 698"/>
          <p:cNvSpPr/>
          <p:nvPr/>
        </p:nvSpPr>
        <p:spPr>
          <a:xfrm>
            <a:off x="689165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1" name="Shape 699"/>
          <p:cNvSpPr/>
          <p:nvPr/>
        </p:nvSpPr>
        <p:spPr>
          <a:xfrm>
            <a:off x="70599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2" name="Shape 700"/>
          <p:cNvSpPr/>
          <p:nvPr/>
        </p:nvSpPr>
        <p:spPr>
          <a:xfrm>
            <a:off x="722814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3" name="Shape 701"/>
          <p:cNvSpPr/>
          <p:nvPr/>
        </p:nvSpPr>
        <p:spPr>
          <a:xfrm>
            <a:off x="739639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4" name="Shape 702"/>
          <p:cNvSpPr/>
          <p:nvPr/>
        </p:nvSpPr>
        <p:spPr>
          <a:xfrm>
            <a:off x="75646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5" name="Shape 703"/>
          <p:cNvSpPr/>
          <p:nvPr/>
        </p:nvSpPr>
        <p:spPr>
          <a:xfrm>
            <a:off x="773289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6" name="Shape 704"/>
          <p:cNvSpPr/>
          <p:nvPr/>
        </p:nvSpPr>
        <p:spPr>
          <a:xfrm>
            <a:off x="79011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7" name="Shape 705"/>
          <p:cNvSpPr/>
          <p:nvPr/>
        </p:nvSpPr>
        <p:spPr>
          <a:xfrm>
            <a:off x="806939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8" name="Shape 706"/>
          <p:cNvSpPr/>
          <p:nvPr/>
        </p:nvSpPr>
        <p:spPr>
          <a:xfrm>
            <a:off x="823764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9" name="Shape 707"/>
          <p:cNvSpPr/>
          <p:nvPr/>
        </p:nvSpPr>
        <p:spPr>
          <a:xfrm>
            <a:off x="84058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0" name="Shape 708"/>
          <p:cNvSpPr/>
          <p:nvPr/>
        </p:nvSpPr>
        <p:spPr>
          <a:xfrm>
            <a:off x="857414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1" name="Shape 709"/>
          <p:cNvSpPr/>
          <p:nvPr/>
        </p:nvSpPr>
        <p:spPr>
          <a:xfrm>
            <a:off x="87423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2" name="Shape 710"/>
          <p:cNvSpPr/>
          <p:nvPr/>
        </p:nvSpPr>
        <p:spPr>
          <a:xfrm>
            <a:off x="891064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3" name="Shape 711"/>
          <p:cNvSpPr/>
          <p:nvPr/>
        </p:nvSpPr>
        <p:spPr>
          <a:xfrm>
            <a:off x="907889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4" name="Shape 712"/>
          <p:cNvSpPr/>
          <p:nvPr/>
        </p:nvSpPr>
        <p:spPr>
          <a:xfrm>
            <a:off x="92471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5" name="Shape 713"/>
          <p:cNvSpPr/>
          <p:nvPr/>
        </p:nvSpPr>
        <p:spPr>
          <a:xfrm>
            <a:off x="941539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6" name="Shape 714"/>
          <p:cNvSpPr/>
          <p:nvPr/>
        </p:nvSpPr>
        <p:spPr>
          <a:xfrm>
            <a:off x="95836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7" name="Shape 715"/>
          <p:cNvSpPr/>
          <p:nvPr/>
        </p:nvSpPr>
        <p:spPr>
          <a:xfrm>
            <a:off x="975189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8" name="Shape 716"/>
          <p:cNvSpPr/>
          <p:nvPr/>
        </p:nvSpPr>
        <p:spPr>
          <a:xfrm>
            <a:off x="992014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9" name="Shape 717"/>
          <p:cNvSpPr/>
          <p:nvPr/>
        </p:nvSpPr>
        <p:spPr>
          <a:xfrm>
            <a:off x="100883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0" name="Shape 718"/>
          <p:cNvSpPr/>
          <p:nvPr/>
        </p:nvSpPr>
        <p:spPr>
          <a:xfrm>
            <a:off x="1025664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1" name="Shape 719"/>
          <p:cNvSpPr/>
          <p:nvPr/>
        </p:nvSpPr>
        <p:spPr>
          <a:xfrm>
            <a:off x="104248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2" name="Shape 720"/>
          <p:cNvSpPr/>
          <p:nvPr/>
        </p:nvSpPr>
        <p:spPr>
          <a:xfrm>
            <a:off x="1059314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3" name="Shape 721"/>
          <p:cNvSpPr/>
          <p:nvPr/>
        </p:nvSpPr>
        <p:spPr>
          <a:xfrm>
            <a:off x="1076139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4" name="Shape 722"/>
          <p:cNvSpPr/>
          <p:nvPr/>
        </p:nvSpPr>
        <p:spPr>
          <a:xfrm>
            <a:off x="109296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5" name="Shape 723"/>
          <p:cNvSpPr/>
          <p:nvPr/>
        </p:nvSpPr>
        <p:spPr>
          <a:xfrm>
            <a:off x="1109789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6" name="Shape 724"/>
          <p:cNvSpPr/>
          <p:nvPr/>
        </p:nvSpPr>
        <p:spPr>
          <a:xfrm>
            <a:off x="112661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7" name="Shape 725"/>
          <p:cNvSpPr/>
          <p:nvPr/>
        </p:nvSpPr>
        <p:spPr>
          <a:xfrm>
            <a:off x="1143438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8" name="Shape 726"/>
          <p:cNvSpPr/>
          <p:nvPr/>
        </p:nvSpPr>
        <p:spPr>
          <a:xfrm>
            <a:off x="1160263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9" name="Shape 727"/>
          <p:cNvSpPr/>
          <p:nvPr/>
        </p:nvSpPr>
        <p:spPr>
          <a:xfrm>
            <a:off x="117708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0" name="Shape 728"/>
          <p:cNvSpPr/>
          <p:nvPr/>
        </p:nvSpPr>
        <p:spPr>
          <a:xfrm>
            <a:off x="1193913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1" name="Shape 729"/>
          <p:cNvSpPr/>
          <p:nvPr/>
        </p:nvSpPr>
        <p:spPr>
          <a:xfrm>
            <a:off x="121073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2" name="Shape 730"/>
          <p:cNvSpPr/>
          <p:nvPr/>
        </p:nvSpPr>
        <p:spPr>
          <a:xfrm>
            <a:off x="-658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3" name="Shape 731"/>
          <p:cNvSpPr/>
          <p:nvPr/>
        </p:nvSpPr>
        <p:spPr>
          <a:xfrm>
            <a:off x="16166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4" name="Shape 732"/>
          <p:cNvSpPr/>
          <p:nvPr/>
        </p:nvSpPr>
        <p:spPr>
          <a:xfrm>
            <a:off x="32991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5" name="Shape 733"/>
          <p:cNvSpPr/>
          <p:nvPr/>
        </p:nvSpPr>
        <p:spPr>
          <a:xfrm>
            <a:off x="49816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6" name="Shape 734"/>
          <p:cNvSpPr/>
          <p:nvPr/>
        </p:nvSpPr>
        <p:spPr>
          <a:xfrm>
            <a:off x="66641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7" name="Shape 735"/>
          <p:cNvSpPr/>
          <p:nvPr/>
        </p:nvSpPr>
        <p:spPr>
          <a:xfrm>
            <a:off x="8346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8" name="Shape 736"/>
          <p:cNvSpPr/>
          <p:nvPr/>
        </p:nvSpPr>
        <p:spPr>
          <a:xfrm>
            <a:off x="100291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9" name="Shape 737"/>
          <p:cNvSpPr/>
          <p:nvPr/>
        </p:nvSpPr>
        <p:spPr>
          <a:xfrm>
            <a:off x="11711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0" name="Shape 738"/>
          <p:cNvSpPr/>
          <p:nvPr/>
        </p:nvSpPr>
        <p:spPr>
          <a:xfrm>
            <a:off x="133941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1" name="Shape 739"/>
          <p:cNvSpPr/>
          <p:nvPr/>
        </p:nvSpPr>
        <p:spPr>
          <a:xfrm>
            <a:off x="150766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2" name="Shape 740"/>
          <p:cNvSpPr/>
          <p:nvPr/>
        </p:nvSpPr>
        <p:spPr>
          <a:xfrm>
            <a:off x="16759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3" name="Shape 741"/>
          <p:cNvSpPr/>
          <p:nvPr/>
        </p:nvSpPr>
        <p:spPr>
          <a:xfrm>
            <a:off x="184416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4" name="Shape 742"/>
          <p:cNvSpPr/>
          <p:nvPr/>
        </p:nvSpPr>
        <p:spPr>
          <a:xfrm>
            <a:off x="20124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5" name="Shape 743"/>
          <p:cNvSpPr/>
          <p:nvPr/>
        </p:nvSpPr>
        <p:spPr>
          <a:xfrm>
            <a:off x="218066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6" name="Shape 744"/>
          <p:cNvSpPr/>
          <p:nvPr/>
        </p:nvSpPr>
        <p:spPr>
          <a:xfrm>
            <a:off x="234891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7" name="Shape 745"/>
          <p:cNvSpPr/>
          <p:nvPr/>
        </p:nvSpPr>
        <p:spPr>
          <a:xfrm>
            <a:off x="25171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8" name="Shape 746"/>
          <p:cNvSpPr/>
          <p:nvPr/>
        </p:nvSpPr>
        <p:spPr>
          <a:xfrm>
            <a:off x="268541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9" name="Shape 747"/>
          <p:cNvSpPr/>
          <p:nvPr/>
        </p:nvSpPr>
        <p:spPr>
          <a:xfrm>
            <a:off x="28536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0" name="Shape 748"/>
          <p:cNvSpPr/>
          <p:nvPr/>
        </p:nvSpPr>
        <p:spPr>
          <a:xfrm>
            <a:off x="302190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1" name="Shape 749"/>
          <p:cNvSpPr/>
          <p:nvPr/>
        </p:nvSpPr>
        <p:spPr>
          <a:xfrm>
            <a:off x="319015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2" name="Shape 750"/>
          <p:cNvSpPr/>
          <p:nvPr/>
        </p:nvSpPr>
        <p:spPr>
          <a:xfrm>
            <a:off x="33584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3" name="Shape 751"/>
          <p:cNvSpPr/>
          <p:nvPr/>
        </p:nvSpPr>
        <p:spPr>
          <a:xfrm>
            <a:off x="352665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4" name="Shape 752"/>
          <p:cNvSpPr/>
          <p:nvPr/>
        </p:nvSpPr>
        <p:spPr>
          <a:xfrm>
            <a:off x="36949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5" name="Shape 753"/>
          <p:cNvSpPr/>
          <p:nvPr/>
        </p:nvSpPr>
        <p:spPr>
          <a:xfrm>
            <a:off x="386315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6" name="Shape 754"/>
          <p:cNvSpPr/>
          <p:nvPr/>
        </p:nvSpPr>
        <p:spPr>
          <a:xfrm>
            <a:off x="403140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7" name="Shape 755"/>
          <p:cNvSpPr/>
          <p:nvPr/>
        </p:nvSpPr>
        <p:spPr>
          <a:xfrm>
            <a:off x="41996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8" name="Shape 756"/>
          <p:cNvSpPr/>
          <p:nvPr/>
        </p:nvSpPr>
        <p:spPr>
          <a:xfrm>
            <a:off x="436790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9" name="Shape 757"/>
          <p:cNvSpPr/>
          <p:nvPr/>
        </p:nvSpPr>
        <p:spPr>
          <a:xfrm>
            <a:off x="45361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0" name="Shape 758"/>
          <p:cNvSpPr/>
          <p:nvPr/>
        </p:nvSpPr>
        <p:spPr>
          <a:xfrm>
            <a:off x="470440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1" name="Shape 759"/>
          <p:cNvSpPr/>
          <p:nvPr/>
        </p:nvSpPr>
        <p:spPr>
          <a:xfrm>
            <a:off x="487265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2" name="Shape 760"/>
          <p:cNvSpPr/>
          <p:nvPr/>
        </p:nvSpPr>
        <p:spPr>
          <a:xfrm>
            <a:off x="50409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3" name="Shape 761"/>
          <p:cNvSpPr/>
          <p:nvPr/>
        </p:nvSpPr>
        <p:spPr>
          <a:xfrm>
            <a:off x="520915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4" name="Shape 762"/>
          <p:cNvSpPr/>
          <p:nvPr/>
        </p:nvSpPr>
        <p:spPr>
          <a:xfrm>
            <a:off x="53774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5" name="Shape 763"/>
          <p:cNvSpPr/>
          <p:nvPr/>
        </p:nvSpPr>
        <p:spPr>
          <a:xfrm>
            <a:off x="554565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6" name="Shape 764"/>
          <p:cNvSpPr/>
          <p:nvPr/>
        </p:nvSpPr>
        <p:spPr>
          <a:xfrm>
            <a:off x="571390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7" name="Shape 765"/>
          <p:cNvSpPr/>
          <p:nvPr/>
        </p:nvSpPr>
        <p:spPr>
          <a:xfrm>
            <a:off x="58821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8" name="Shape 766"/>
          <p:cNvSpPr/>
          <p:nvPr/>
        </p:nvSpPr>
        <p:spPr>
          <a:xfrm>
            <a:off x="605040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9" name="Shape 767"/>
          <p:cNvSpPr/>
          <p:nvPr/>
        </p:nvSpPr>
        <p:spPr>
          <a:xfrm>
            <a:off x="62186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0" name="Shape 768"/>
          <p:cNvSpPr/>
          <p:nvPr/>
        </p:nvSpPr>
        <p:spPr>
          <a:xfrm>
            <a:off x="638690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1" name="Shape 769"/>
          <p:cNvSpPr/>
          <p:nvPr/>
        </p:nvSpPr>
        <p:spPr>
          <a:xfrm>
            <a:off x="655515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2" name="Shape 770"/>
          <p:cNvSpPr/>
          <p:nvPr/>
        </p:nvSpPr>
        <p:spPr>
          <a:xfrm>
            <a:off x="67234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3" name="Shape 771"/>
          <p:cNvSpPr/>
          <p:nvPr/>
        </p:nvSpPr>
        <p:spPr>
          <a:xfrm>
            <a:off x="689165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4" name="Shape 772"/>
          <p:cNvSpPr/>
          <p:nvPr/>
        </p:nvSpPr>
        <p:spPr>
          <a:xfrm>
            <a:off x="70599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5" name="Shape 773"/>
          <p:cNvSpPr/>
          <p:nvPr/>
        </p:nvSpPr>
        <p:spPr>
          <a:xfrm>
            <a:off x="722814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6" name="Shape 774"/>
          <p:cNvSpPr/>
          <p:nvPr/>
        </p:nvSpPr>
        <p:spPr>
          <a:xfrm>
            <a:off x="739639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7" name="Shape 775"/>
          <p:cNvSpPr/>
          <p:nvPr/>
        </p:nvSpPr>
        <p:spPr>
          <a:xfrm>
            <a:off x="75646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8" name="Shape 776"/>
          <p:cNvSpPr/>
          <p:nvPr/>
        </p:nvSpPr>
        <p:spPr>
          <a:xfrm>
            <a:off x="773289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9" name="Shape 777"/>
          <p:cNvSpPr/>
          <p:nvPr/>
        </p:nvSpPr>
        <p:spPr>
          <a:xfrm>
            <a:off x="79011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0" name="Shape 778"/>
          <p:cNvSpPr/>
          <p:nvPr/>
        </p:nvSpPr>
        <p:spPr>
          <a:xfrm>
            <a:off x="806939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1" name="Shape 779"/>
          <p:cNvSpPr/>
          <p:nvPr/>
        </p:nvSpPr>
        <p:spPr>
          <a:xfrm>
            <a:off x="823764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2" name="Shape 780"/>
          <p:cNvSpPr/>
          <p:nvPr/>
        </p:nvSpPr>
        <p:spPr>
          <a:xfrm>
            <a:off x="84058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3" name="Shape 781"/>
          <p:cNvSpPr/>
          <p:nvPr/>
        </p:nvSpPr>
        <p:spPr>
          <a:xfrm>
            <a:off x="857414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4" name="Shape 782"/>
          <p:cNvSpPr/>
          <p:nvPr/>
        </p:nvSpPr>
        <p:spPr>
          <a:xfrm>
            <a:off x="87423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5" name="Shape 783"/>
          <p:cNvSpPr/>
          <p:nvPr/>
        </p:nvSpPr>
        <p:spPr>
          <a:xfrm>
            <a:off x="891064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6" name="Shape 784"/>
          <p:cNvSpPr/>
          <p:nvPr/>
        </p:nvSpPr>
        <p:spPr>
          <a:xfrm>
            <a:off x="907889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7" name="Shape 785"/>
          <p:cNvSpPr/>
          <p:nvPr/>
        </p:nvSpPr>
        <p:spPr>
          <a:xfrm>
            <a:off x="92471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8" name="Shape 786"/>
          <p:cNvSpPr/>
          <p:nvPr/>
        </p:nvSpPr>
        <p:spPr>
          <a:xfrm>
            <a:off x="941539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9" name="Shape 787"/>
          <p:cNvSpPr/>
          <p:nvPr/>
        </p:nvSpPr>
        <p:spPr>
          <a:xfrm>
            <a:off x="95836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0" name="Shape 788"/>
          <p:cNvSpPr/>
          <p:nvPr/>
        </p:nvSpPr>
        <p:spPr>
          <a:xfrm>
            <a:off x="975189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1" name="Shape 789"/>
          <p:cNvSpPr/>
          <p:nvPr/>
        </p:nvSpPr>
        <p:spPr>
          <a:xfrm>
            <a:off x="992014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2" name="Shape 790"/>
          <p:cNvSpPr/>
          <p:nvPr/>
        </p:nvSpPr>
        <p:spPr>
          <a:xfrm>
            <a:off x="100883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3" name="Shape 791"/>
          <p:cNvSpPr/>
          <p:nvPr/>
        </p:nvSpPr>
        <p:spPr>
          <a:xfrm>
            <a:off x="1025664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4" name="Shape 792"/>
          <p:cNvSpPr/>
          <p:nvPr/>
        </p:nvSpPr>
        <p:spPr>
          <a:xfrm>
            <a:off x="104248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5" name="Shape 793"/>
          <p:cNvSpPr/>
          <p:nvPr/>
        </p:nvSpPr>
        <p:spPr>
          <a:xfrm>
            <a:off x="1059314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6" name="Shape 794"/>
          <p:cNvSpPr/>
          <p:nvPr/>
        </p:nvSpPr>
        <p:spPr>
          <a:xfrm>
            <a:off x="1076139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7" name="Shape 795"/>
          <p:cNvSpPr/>
          <p:nvPr/>
        </p:nvSpPr>
        <p:spPr>
          <a:xfrm>
            <a:off x="109296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8" name="Shape 796"/>
          <p:cNvSpPr/>
          <p:nvPr/>
        </p:nvSpPr>
        <p:spPr>
          <a:xfrm>
            <a:off x="1109789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9" name="Shape 797"/>
          <p:cNvSpPr/>
          <p:nvPr/>
        </p:nvSpPr>
        <p:spPr>
          <a:xfrm>
            <a:off x="112661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0" name="Shape 798"/>
          <p:cNvSpPr/>
          <p:nvPr/>
        </p:nvSpPr>
        <p:spPr>
          <a:xfrm>
            <a:off x="1143438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1" name="Shape 799"/>
          <p:cNvSpPr/>
          <p:nvPr/>
        </p:nvSpPr>
        <p:spPr>
          <a:xfrm>
            <a:off x="1160263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2" name="Shape 800"/>
          <p:cNvSpPr/>
          <p:nvPr/>
        </p:nvSpPr>
        <p:spPr>
          <a:xfrm>
            <a:off x="117708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3" name="Shape 801"/>
          <p:cNvSpPr/>
          <p:nvPr/>
        </p:nvSpPr>
        <p:spPr>
          <a:xfrm>
            <a:off x="1193913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4" name="Shape 802"/>
          <p:cNvSpPr/>
          <p:nvPr/>
        </p:nvSpPr>
        <p:spPr>
          <a:xfrm>
            <a:off x="121073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5" name="Shape 803"/>
          <p:cNvSpPr/>
          <p:nvPr/>
        </p:nvSpPr>
        <p:spPr>
          <a:xfrm>
            <a:off x="-658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6" name="Shape 804"/>
          <p:cNvSpPr/>
          <p:nvPr/>
        </p:nvSpPr>
        <p:spPr>
          <a:xfrm>
            <a:off x="16166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7" name="Shape 805"/>
          <p:cNvSpPr/>
          <p:nvPr/>
        </p:nvSpPr>
        <p:spPr>
          <a:xfrm>
            <a:off x="32991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8" name="Shape 806"/>
          <p:cNvSpPr/>
          <p:nvPr/>
        </p:nvSpPr>
        <p:spPr>
          <a:xfrm>
            <a:off x="49816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9" name="Shape 807"/>
          <p:cNvSpPr/>
          <p:nvPr/>
        </p:nvSpPr>
        <p:spPr>
          <a:xfrm>
            <a:off x="66641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0" name="Shape 808"/>
          <p:cNvSpPr/>
          <p:nvPr/>
        </p:nvSpPr>
        <p:spPr>
          <a:xfrm>
            <a:off x="8346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1" name="Shape 809"/>
          <p:cNvSpPr/>
          <p:nvPr/>
        </p:nvSpPr>
        <p:spPr>
          <a:xfrm>
            <a:off x="100291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2" name="Shape 810"/>
          <p:cNvSpPr/>
          <p:nvPr/>
        </p:nvSpPr>
        <p:spPr>
          <a:xfrm>
            <a:off x="11711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3" name="Shape 811"/>
          <p:cNvSpPr/>
          <p:nvPr/>
        </p:nvSpPr>
        <p:spPr>
          <a:xfrm>
            <a:off x="133941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4" name="Shape 812"/>
          <p:cNvSpPr/>
          <p:nvPr/>
        </p:nvSpPr>
        <p:spPr>
          <a:xfrm>
            <a:off x="150766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5" name="Shape 813"/>
          <p:cNvSpPr/>
          <p:nvPr/>
        </p:nvSpPr>
        <p:spPr>
          <a:xfrm>
            <a:off x="16759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6" name="Shape 814"/>
          <p:cNvSpPr/>
          <p:nvPr/>
        </p:nvSpPr>
        <p:spPr>
          <a:xfrm>
            <a:off x="184416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7" name="Shape 815"/>
          <p:cNvSpPr/>
          <p:nvPr/>
        </p:nvSpPr>
        <p:spPr>
          <a:xfrm>
            <a:off x="20124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8" name="Shape 816"/>
          <p:cNvSpPr/>
          <p:nvPr/>
        </p:nvSpPr>
        <p:spPr>
          <a:xfrm>
            <a:off x="218066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9" name="Shape 817"/>
          <p:cNvSpPr/>
          <p:nvPr/>
        </p:nvSpPr>
        <p:spPr>
          <a:xfrm>
            <a:off x="234891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0" name="Shape 818"/>
          <p:cNvSpPr/>
          <p:nvPr/>
        </p:nvSpPr>
        <p:spPr>
          <a:xfrm>
            <a:off x="25171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1" name="Shape 819"/>
          <p:cNvSpPr/>
          <p:nvPr/>
        </p:nvSpPr>
        <p:spPr>
          <a:xfrm>
            <a:off x="268541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2" name="Shape 820"/>
          <p:cNvSpPr/>
          <p:nvPr/>
        </p:nvSpPr>
        <p:spPr>
          <a:xfrm>
            <a:off x="28536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3" name="Shape 821"/>
          <p:cNvSpPr/>
          <p:nvPr/>
        </p:nvSpPr>
        <p:spPr>
          <a:xfrm>
            <a:off x="302190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4" name="Shape 822"/>
          <p:cNvSpPr/>
          <p:nvPr/>
        </p:nvSpPr>
        <p:spPr>
          <a:xfrm>
            <a:off x="319015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5" name="Shape 823"/>
          <p:cNvSpPr/>
          <p:nvPr/>
        </p:nvSpPr>
        <p:spPr>
          <a:xfrm>
            <a:off x="33584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6" name="Shape 824"/>
          <p:cNvSpPr/>
          <p:nvPr/>
        </p:nvSpPr>
        <p:spPr>
          <a:xfrm>
            <a:off x="352665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7" name="Shape 825"/>
          <p:cNvSpPr/>
          <p:nvPr/>
        </p:nvSpPr>
        <p:spPr>
          <a:xfrm>
            <a:off x="36949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8" name="Shape 826"/>
          <p:cNvSpPr/>
          <p:nvPr/>
        </p:nvSpPr>
        <p:spPr>
          <a:xfrm>
            <a:off x="386315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9" name="Shape 827"/>
          <p:cNvSpPr/>
          <p:nvPr/>
        </p:nvSpPr>
        <p:spPr>
          <a:xfrm>
            <a:off x="403140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0" name="Shape 828"/>
          <p:cNvSpPr/>
          <p:nvPr/>
        </p:nvSpPr>
        <p:spPr>
          <a:xfrm>
            <a:off x="41996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1" name="Shape 829"/>
          <p:cNvSpPr/>
          <p:nvPr/>
        </p:nvSpPr>
        <p:spPr>
          <a:xfrm>
            <a:off x="436790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2" name="Shape 830"/>
          <p:cNvSpPr/>
          <p:nvPr/>
        </p:nvSpPr>
        <p:spPr>
          <a:xfrm>
            <a:off x="45361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3" name="Shape 831"/>
          <p:cNvSpPr/>
          <p:nvPr/>
        </p:nvSpPr>
        <p:spPr>
          <a:xfrm>
            <a:off x="470440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4" name="Shape 832"/>
          <p:cNvSpPr/>
          <p:nvPr/>
        </p:nvSpPr>
        <p:spPr>
          <a:xfrm>
            <a:off x="487265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5" name="Shape 833"/>
          <p:cNvSpPr/>
          <p:nvPr/>
        </p:nvSpPr>
        <p:spPr>
          <a:xfrm>
            <a:off x="50409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6" name="Shape 834"/>
          <p:cNvSpPr/>
          <p:nvPr/>
        </p:nvSpPr>
        <p:spPr>
          <a:xfrm>
            <a:off x="520915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7" name="Shape 835"/>
          <p:cNvSpPr/>
          <p:nvPr/>
        </p:nvSpPr>
        <p:spPr>
          <a:xfrm>
            <a:off x="53774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8" name="Shape 836"/>
          <p:cNvSpPr/>
          <p:nvPr/>
        </p:nvSpPr>
        <p:spPr>
          <a:xfrm>
            <a:off x="554565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9" name="Shape 837"/>
          <p:cNvSpPr/>
          <p:nvPr/>
        </p:nvSpPr>
        <p:spPr>
          <a:xfrm>
            <a:off x="571390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0" name="Shape 838"/>
          <p:cNvSpPr/>
          <p:nvPr/>
        </p:nvSpPr>
        <p:spPr>
          <a:xfrm>
            <a:off x="58821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1" name="Shape 839"/>
          <p:cNvSpPr/>
          <p:nvPr/>
        </p:nvSpPr>
        <p:spPr>
          <a:xfrm>
            <a:off x="605040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2" name="Shape 840"/>
          <p:cNvSpPr/>
          <p:nvPr/>
        </p:nvSpPr>
        <p:spPr>
          <a:xfrm>
            <a:off x="62186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3" name="Shape 841"/>
          <p:cNvSpPr/>
          <p:nvPr/>
        </p:nvSpPr>
        <p:spPr>
          <a:xfrm>
            <a:off x="638690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4" name="Shape 842"/>
          <p:cNvSpPr/>
          <p:nvPr/>
        </p:nvSpPr>
        <p:spPr>
          <a:xfrm>
            <a:off x="655515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5" name="Shape 843"/>
          <p:cNvSpPr/>
          <p:nvPr/>
        </p:nvSpPr>
        <p:spPr>
          <a:xfrm>
            <a:off x="67234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6" name="Shape 844"/>
          <p:cNvSpPr/>
          <p:nvPr/>
        </p:nvSpPr>
        <p:spPr>
          <a:xfrm>
            <a:off x="689165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7" name="Shape 845"/>
          <p:cNvSpPr/>
          <p:nvPr/>
        </p:nvSpPr>
        <p:spPr>
          <a:xfrm>
            <a:off x="70599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8" name="Shape 846"/>
          <p:cNvSpPr/>
          <p:nvPr/>
        </p:nvSpPr>
        <p:spPr>
          <a:xfrm>
            <a:off x="722814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9" name="Shape 847"/>
          <p:cNvSpPr/>
          <p:nvPr/>
        </p:nvSpPr>
        <p:spPr>
          <a:xfrm>
            <a:off x="739639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0" name="Shape 848"/>
          <p:cNvSpPr/>
          <p:nvPr/>
        </p:nvSpPr>
        <p:spPr>
          <a:xfrm>
            <a:off x="75646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1" name="Shape 849"/>
          <p:cNvSpPr/>
          <p:nvPr/>
        </p:nvSpPr>
        <p:spPr>
          <a:xfrm>
            <a:off x="773289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2" name="Shape 850"/>
          <p:cNvSpPr/>
          <p:nvPr/>
        </p:nvSpPr>
        <p:spPr>
          <a:xfrm>
            <a:off x="79011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3" name="Shape 851"/>
          <p:cNvSpPr/>
          <p:nvPr/>
        </p:nvSpPr>
        <p:spPr>
          <a:xfrm>
            <a:off x="806939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4" name="Shape 852"/>
          <p:cNvSpPr/>
          <p:nvPr/>
        </p:nvSpPr>
        <p:spPr>
          <a:xfrm>
            <a:off x="823764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5" name="Shape 853"/>
          <p:cNvSpPr/>
          <p:nvPr/>
        </p:nvSpPr>
        <p:spPr>
          <a:xfrm>
            <a:off x="84058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6" name="Shape 854"/>
          <p:cNvSpPr/>
          <p:nvPr/>
        </p:nvSpPr>
        <p:spPr>
          <a:xfrm>
            <a:off x="857414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7" name="Shape 855"/>
          <p:cNvSpPr/>
          <p:nvPr/>
        </p:nvSpPr>
        <p:spPr>
          <a:xfrm>
            <a:off x="87423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8" name="Shape 856"/>
          <p:cNvSpPr/>
          <p:nvPr/>
        </p:nvSpPr>
        <p:spPr>
          <a:xfrm>
            <a:off x="891064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9" name="Shape 857"/>
          <p:cNvSpPr/>
          <p:nvPr/>
        </p:nvSpPr>
        <p:spPr>
          <a:xfrm>
            <a:off x="907889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0" name="Shape 858"/>
          <p:cNvSpPr/>
          <p:nvPr/>
        </p:nvSpPr>
        <p:spPr>
          <a:xfrm>
            <a:off x="92471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1" name="Shape 859"/>
          <p:cNvSpPr/>
          <p:nvPr/>
        </p:nvSpPr>
        <p:spPr>
          <a:xfrm>
            <a:off x="941539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2" name="Shape 860"/>
          <p:cNvSpPr/>
          <p:nvPr/>
        </p:nvSpPr>
        <p:spPr>
          <a:xfrm>
            <a:off x="95836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3" name="Shape 861"/>
          <p:cNvSpPr/>
          <p:nvPr/>
        </p:nvSpPr>
        <p:spPr>
          <a:xfrm>
            <a:off x="975189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4" name="Shape 862"/>
          <p:cNvSpPr/>
          <p:nvPr/>
        </p:nvSpPr>
        <p:spPr>
          <a:xfrm>
            <a:off x="992014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5" name="Shape 863"/>
          <p:cNvSpPr/>
          <p:nvPr/>
        </p:nvSpPr>
        <p:spPr>
          <a:xfrm>
            <a:off x="100883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6" name="Shape 864"/>
          <p:cNvSpPr/>
          <p:nvPr/>
        </p:nvSpPr>
        <p:spPr>
          <a:xfrm>
            <a:off x="1025664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7" name="Shape 865"/>
          <p:cNvSpPr/>
          <p:nvPr/>
        </p:nvSpPr>
        <p:spPr>
          <a:xfrm>
            <a:off x="104248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8" name="Shape 866"/>
          <p:cNvSpPr/>
          <p:nvPr/>
        </p:nvSpPr>
        <p:spPr>
          <a:xfrm>
            <a:off x="1059314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9" name="Shape 867"/>
          <p:cNvSpPr/>
          <p:nvPr/>
        </p:nvSpPr>
        <p:spPr>
          <a:xfrm>
            <a:off x="1076139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0" name="Shape 868"/>
          <p:cNvSpPr/>
          <p:nvPr/>
        </p:nvSpPr>
        <p:spPr>
          <a:xfrm>
            <a:off x="109296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1" name="Shape 869"/>
          <p:cNvSpPr/>
          <p:nvPr/>
        </p:nvSpPr>
        <p:spPr>
          <a:xfrm>
            <a:off x="1109789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2" name="Shape 870"/>
          <p:cNvSpPr/>
          <p:nvPr/>
        </p:nvSpPr>
        <p:spPr>
          <a:xfrm>
            <a:off x="112661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3" name="Shape 871"/>
          <p:cNvSpPr/>
          <p:nvPr/>
        </p:nvSpPr>
        <p:spPr>
          <a:xfrm>
            <a:off x="1143438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4" name="Shape 872"/>
          <p:cNvSpPr/>
          <p:nvPr/>
        </p:nvSpPr>
        <p:spPr>
          <a:xfrm>
            <a:off x="1160263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5" name="Shape 873"/>
          <p:cNvSpPr/>
          <p:nvPr/>
        </p:nvSpPr>
        <p:spPr>
          <a:xfrm>
            <a:off x="117708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6" name="Shape 874"/>
          <p:cNvSpPr/>
          <p:nvPr/>
        </p:nvSpPr>
        <p:spPr>
          <a:xfrm>
            <a:off x="1193913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7" name="Shape 875"/>
          <p:cNvSpPr/>
          <p:nvPr/>
        </p:nvSpPr>
        <p:spPr>
          <a:xfrm>
            <a:off x="121073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8" name="Shape 876"/>
          <p:cNvSpPr/>
          <p:nvPr/>
        </p:nvSpPr>
        <p:spPr>
          <a:xfrm>
            <a:off x="-658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9" name="Shape 877"/>
          <p:cNvSpPr/>
          <p:nvPr/>
        </p:nvSpPr>
        <p:spPr>
          <a:xfrm>
            <a:off x="16166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0" name="Shape 878"/>
          <p:cNvSpPr/>
          <p:nvPr/>
        </p:nvSpPr>
        <p:spPr>
          <a:xfrm>
            <a:off x="32991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1" name="Shape 879"/>
          <p:cNvSpPr/>
          <p:nvPr/>
        </p:nvSpPr>
        <p:spPr>
          <a:xfrm>
            <a:off x="49816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2" name="Shape 880"/>
          <p:cNvSpPr/>
          <p:nvPr/>
        </p:nvSpPr>
        <p:spPr>
          <a:xfrm>
            <a:off x="66641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3" name="Shape 881"/>
          <p:cNvSpPr/>
          <p:nvPr/>
        </p:nvSpPr>
        <p:spPr>
          <a:xfrm>
            <a:off x="8346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4" name="Shape 882"/>
          <p:cNvSpPr/>
          <p:nvPr/>
        </p:nvSpPr>
        <p:spPr>
          <a:xfrm>
            <a:off x="100291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5" name="Shape 883"/>
          <p:cNvSpPr/>
          <p:nvPr/>
        </p:nvSpPr>
        <p:spPr>
          <a:xfrm>
            <a:off x="11711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6" name="Shape 884"/>
          <p:cNvSpPr/>
          <p:nvPr/>
        </p:nvSpPr>
        <p:spPr>
          <a:xfrm>
            <a:off x="133941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7" name="Shape 885"/>
          <p:cNvSpPr/>
          <p:nvPr/>
        </p:nvSpPr>
        <p:spPr>
          <a:xfrm>
            <a:off x="150766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8" name="Shape 886"/>
          <p:cNvSpPr/>
          <p:nvPr/>
        </p:nvSpPr>
        <p:spPr>
          <a:xfrm>
            <a:off x="16759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9" name="Shape 887"/>
          <p:cNvSpPr/>
          <p:nvPr/>
        </p:nvSpPr>
        <p:spPr>
          <a:xfrm>
            <a:off x="184416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0" name="Shape 888"/>
          <p:cNvSpPr/>
          <p:nvPr/>
        </p:nvSpPr>
        <p:spPr>
          <a:xfrm>
            <a:off x="20124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1" name="Shape 889"/>
          <p:cNvSpPr/>
          <p:nvPr/>
        </p:nvSpPr>
        <p:spPr>
          <a:xfrm>
            <a:off x="218066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2" name="Shape 890"/>
          <p:cNvSpPr/>
          <p:nvPr/>
        </p:nvSpPr>
        <p:spPr>
          <a:xfrm>
            <a:off x="234891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3" name="Shape 891"/>
          <p:cNvSpPr/>
          <p:nvPr/>
        </p:nvSpPr>
        <p:spPr>
          <a:xfrm>
            <a:off x="25171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4" name="Shape 892"/>
          <p:cNvSpPr/>
          <p:nvPr/>
        </p:nvSpPr>
        <p:spPr>
          <a:xfrm>
            <a:off x="268541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5" name="Shape 893"/>
          <p:cNvSpPr/>
          <p:nvPr/>
        </p:nvSpPr>
        <p:spPr>
          <a:xfrm>
            <a:off x="28536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6" name="Shape 894"/>
          <p:cNvSpPr/>
          <p:nvPr/>
        </p:nvSpPr>
        <p:spPr>
          <a:xfrm>
            <a:off x="302190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7" name="Shape 895"/>
          <p:cNvSpPr/>
          <p:nvPr/>
        </p:nvSpPr>
        <p:spPr>
          <a:xfrm>
            <a:off x="319015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8" name="Shape 896"/>
          <p:cNvSpPr/>
          <p:nvPr/>
        </p:nvSpPr>
        <p:spPr>
          <a:xfrm>
            <a:off x="33584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9" name="Shape 897"/>
          <p:cNvSpPr/>
          <p:nvPr/>
        </p:nvSpPr>
        <p:spPr>
          <a:xfrm>
            <a:off x="352665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0" name="Shape 898"/>
          <p:cNvSpPr/>
          <p:nvPr/>
        </p:nvSpPr>
        <p:spPr>
          <a:xfrm>
            <a:off x="36949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1" name="Shape 899"/>
          <p:cNvSpPr/>
          <p:nvPr/>
        </p:nvSpPr>
        <p:spPr>
          <a:xfrm>
            <a:off x="386315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2" name="Shape 900"/>
          <p:cNvSpPr/>
          <p:nvPr/>
        </p:nvSpPr>
        <p:spPr>
          <a:xfrm>
            <a:off x="403140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3" name="Shape 901"/>
          <p:cNvSpPr/>
          <p:nvPr/>
        </p:nvSpPr>
        <p:spPr>
          <a:xfrm>
            <a:off x="41996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4" name="Shape 902"/>
          <p:cNvSpPr/>
          <p:nvPr/>
        </p:nvSpPr>
        <p:spPr>
          <a:xfrm>
            <a:off x="436790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5" name="Shape 903"/>
          <p:cNvSpPr/>
          <p:nvPr/>
        </p:nvSpPr>
        <p:spPr>
          <a:xfrm>
            <a:off x="45361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6" name="Shape 904"/>
          <p:cNvSpPr/>
          <p:nvPr/>
        </p:nvSpPr>
        <p:spPr>
          <a:xfrm>
            <a:off x="470440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7" name="Shape 905"/>
          <p:cNvSpPr/>
          <p:nvPr/>
        </p:nvSpPr>
        <p:spPr>
          <a:xfrm>
            <a:off x="487265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8" name="Shape 906"/>
          <p:cNvSpPr/>
          <p:nvPr/>
        </p:nvSpPr>
        <p:spPr>
          <a:xfrm>
            <a:off x="50409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9" name="Shape 907"/>
          <p:cNvSpPr/>
          <p:nvPr/>
        </p:nvSpPr>
        <p:spPr>
          <a:xfrm>
            <a:off x="520915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0" name="Shape 908"/>
          <p:cNvSpPr/>
          <p:nvPr/>
        </p:nvSpPr>
        <p:spPr>
          <a:xfrm>
            <a:off x="53774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1" name="Shape 909"/>
          <p:cNvSpPr/>
          <p:nvPr/>
        </p:nvSpPr>
        <p:spPr>
          <a:xfrm>
            <a:off x="554565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2" name="Shape 910"/>
          <p:cNvSpPr/>
          <p:nvPr/>
        </p:nvSpPr>
        <p:spPr>
          <a:xfrm>
            <a:off x="571390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3" name="Shape 911"/>
          <p:cNvSpPr/>
          <p:nvPr/>
        </p:nvSpPr>
        <p:spPr>
          <a:xfrm>
            <a:off x="58821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4" name="Shape 912"/>
          <p:cNvSpPr/>
          <p:nvPr/>
        </p:nvSpPr>
        <p:spPr>
          <a:xfrm>
            <a:off x="605040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5" name="Shape 913"/>
          <p:cNvSpPr/>
          <p:nvPr/>
        </p:nvSpPr>
        <p:spPr>
          <a:xfrm>
            <a:off x="62186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6" name="Shape 914"/>
          <p:cNvSpPr/>
          <p:nvPr/>
        </p:nvSpPr>
        <p:spPr>
          <a:xfrm>
            <a:off x="638690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7" name="Shape 915"/>
          <p:cNvSpPr/>
          <p:nvPr/>
        </p:nvSpPr>
        <p:spPr>
          <a:xfrm>
            <a:off x="655515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8" name="Shape 916"/>
          <p:cNvSpPr/>
          <p:nvPr/>
        </p:nvSpPr>
        <p:spPr>
          <a:xfrm>
            <a:off x="67234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9" name="Shape 917"/>
          <p:cNvSpPr/>
          <p:nvPr/>
        </p:nvSpPr>
        <p:spPr>
          <a:xfrm>
            <a:off x="689165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0" name="Shape 918"/>
          <p:cNvSpPr/>
          <p:nvPr/>
        </p:nvSpPr>
        <p:spPr>
          <a:xfrm>
            <a:off x="70599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1" name="Shape 919"/>
          <p:cNvSpPr/>
          <p:nvPr/>
        </p:nvSpPr>
        <p:spPr>
          <a:xfrm>
            <a:off x="722814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2" name="Shape 920"/>
          <p:cNvSpPr/>
          <p:nvPr/>
        </p:nvSpPr>
        <p:spPr>
          <a:xfrm>
            <a:off x="739639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3" name="Shape 921"/>
          <p:cNvSpPr/>
          <p:nvPr/>
        </p:nvSpPr>
        <p:spPr>
          <a:xfrm>
            <a:off x="75646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4" name="Shape 922"/>
          <p:cNvSpPr/>
          <p:nvPr/>
        </p:nvSpPr>
        <p:spPr>
          <a:xfrm>
            <a:off x="773289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5" name="Shape 923"/>
          <p:cNvSpPr/>
          <p:nvPr/>
        </p:nvSpPr>
        <p:spPr>
          <a:xfrm>
            <a:off x="79011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6" name="Shape 924"/>
          <p:cNvSpPr/>
          <p:nvPr/>
        </p:nvSpPr>
        <p:spPr>
          <a:xfrm>
            <a:off x="806939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7" name="Shape 925"/>
          <p:cNvSpPr/>
          <p:nvPr/>
        </p:nvSpPr>
        <p:spPr>
          <a:xfrm>
            <a:off x="823764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8" name="Shape 926"/>
          <p:cNvSpPr/>
          <p:nvPr/>
        </p:nvSpPr>
        <p:spPr>
          <a:xfrm>
            <a:off x="84058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9" name="Shape 927"/>
          <p:cNvSpPr/>
          <p:nvPr/>
        </p:nvSpPr>
        <p:spPr>
          <a:xfrm>
            <a:off x="857414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0" name="Shape 928"/>
          <p:cNvSpPr/>
          <p:nvPr/>
        </p:nvSpPr>
        <p:spPr>
          <a:xfrm>
            <a:off x="87423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1" name="Shape 929"/>
          <p:cNvSpPr/>
          <p:nvPr/>
        </p:nvSpPr>
        <p:spPr>
          <a:xfrm>
            <a:off x="891064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2" name="Shape 930"/>
          <p:cNvSpPr/>
          <p:nvPr/>
        </p:nvSpPr>
        <p:spPr>
          <a:xfrm>
            <a:off x="907889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3" name="Shape 931"/>
          <p:cNvSpPr/>
          <p:nvPr/>
        </p:nvSpPr>
        <p:spPr>
          <a:xfrm>
            <a:off x="92471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4" name="Shape 932"/>
          <p:cNvSpPr/>
          <p:nvPr/>
        </p:nvSpPr>
        <p:spPr>
          <a:xfrm>
            <a:off x="941539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5" name="Shape 933"/>
          <p:cNvSpPr/>
          <p:nvPr/>
        </p:nvSpPr>
        <p:spPr>
          <a:xfrm>
            <a:off x="95836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6" name="Shape 934"/>
          <p:cNvSpPr/>
          <p:nvPr/>
        </p:nvSpPr>
        <p:spPr>
          <a:xfrm>
            <a:off x="975189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7" name="Shape 935"/>
          <p:cNvSpPr/>
          <p:nvPr/>
        </p:nvSpPr>
        <p:spPr>
          <a:xfrm>
            <a:off x="992014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8" name="Shape 936"/>
          <p:cNvSpPr/>
          <p:nvPr/>
        </p:nvSpPr>
        <p:spPr>
          <a:xfrm>
            <a:off x="100883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9" name="Shape 937"/>
          <p:cNvSpPr/>
          <p:nvPr/>
        </p:nvSpPr>
        <p:spPr>
          <a:xfrm>
            <a:off x="1025664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0" name="Shape 938"/>
          <p:cNvSpPr/>
          <p:nvPr/>
        </p:nvSpPr>
        <p:spPr>
          <a:xfrm>
            <a:off x="104248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1" name="Shape 939"/>
          <p:cNvSpPr/>
          <p:nvPr/>
        </p:nvSpPr>
        <p:spPr>
          <a:xfrm>
            <a:off x="1059314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2" name="Shape 940"/>
          <p:cNvSpPr/>
          <p:nvPr/>
        </p:nvSpPr>
        <p:spPr>
          <a:xfrm>
            <a:off x="1076139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3" name="Shape 941"/>
          <p:cNvSpPr/>
          <p:nvPr/>
        </p:nvSpPr>
        <p:spPr>
          <a:xfrm>
            <a:off x="109296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4" name="Shape 942"/>
          <p:cNvSpPr/>
          <p:nvPr/>
        </p:nvSpPr>
        <p:spPr>
          <a:xfrm>
            <a:off x="1109789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5" name="Shape 943"/>
          <p:cNvSpPr/>
          <p:nvPr/>
        </p:nvSpPr>
        <p:spPr>
          <a:xfrm>
            <a:off x="112661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6" name="Shape 944"/>
          <p:cNvSpPr/>
          <p:nvPr/>
        </p:nvSpPr>
        <p:spPr>
          <a:xfrm>
            <a:off x="1143438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7" name="Shape 945"/>
          <p:cNvSpPr/>
          <p:nvPr/>
        </p:nvSpPr>
        <p:spPr>
          <a:xfrm>
            <a:off x="1160263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8" name="Shape 946"/>
          <p:cNvSpPr/>
          <p:nvPr/>
        </p:nvSpPr>
        <p:spPr>
          <a:xfrm>
            <a:off x="117708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9" name="Shape 947"/>
          <p:cNvSpPr/>
          <p:nvPr/>
        </p:nvSpPr>
        <p:spPr>
          <a:xfrm>
            <a:off x="1193913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0" name="Shape 948"/>
          <p:cNvSpPr/>
          <p:nvPr/>
        </p:nvSpPr>
        <p:spPr>
          <a:xfrm>
            <a:off x="121073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1" name="Shape 949"/>
          <p:cNvSpPr/>
          <p:nvPr/>
        </p:nvSpPr>
        <p:spPr>
          <a:xfrm>
            <a:off x="-658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2" name="Shape 950"/>
          <p:cNvSpPr/>
          <p:nvPr/>
        </p:nvSpPr>
        <p:spPr>
          <a:xfrm>
            <a:off x="16166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3" name="Shape 951"/>
          <p:cNvSpPr/>
          <p:nvPr/>
        </p:nvSpPr>
        <p:spPr>
          <a:xfrm>
            <a:off x="32991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4" name="Shape 952"/>
          <p:cNvSpPr/>
          <p:nvPr/>
        </p:nvSpPr>
        <p:spPr>
          <a:xfrm>
            <a:off x="49816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5" name="Shape 953"/>
          <p:cNvSpPr/>
          <p:nvPr/>
        </p:nvSpPr>
        <p:spPr>
          <a:xfrm>
            <a:off x="66641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6" name="Shape 954"/>
          <p:cNvSpPr/>
          <p:nvPr/>
        </p:nvSpPr>
        <p:spPr>
          <a:xfrm>
            <a:off x="8346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7" name="Shape 955"/>
          <p:cNvSpPr/>
          <p:nvPr/>
        </p:nvSpPr>
        <p:spPr>
          <a:xfrm>
            <a:off x="100291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8" name="Shape 956"/>
          <p:cNvSpPr/>
          <p:nvPr/>
        </p:nvSpPr>
        <p:spPr>
          <a:xfrm>
            <a:off x="11711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9" name="Shape 957"/>
          <p:cNvSpPr/>
          <p:nvPr/>
        </p:nvSpPr>
        <p:spPr>
          <a:xfrm>
            <a:off x="133941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0" name="Shape 958"/>
          <p:cNvSpPr/>
          <p:nvPr/>
        </p:nvSpPr>
        <p:spPr>
          <a:xfrm>
            <a:off x="150766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1" name="Shape 959"/>
          <p:cNvSpPr/>
          <p:nvPr/>
        </p:nvSpPr>
        <p:spPr>
          <a:xfrm>
            <a:off x="16759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2" name="Shape 960"/>
          <p:cNvSpPr/>
          <p:nvPr/>
        </p:nvSpPr>
        <p:spPr>
          <a:xfrm>
            <a:off x="184416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3" name="Shape 961"/>
          <p:cNvSpPr/>
          <p:nvPr/>
        </p:nvSpPr>
        <p:spPr>
          <a:xfrm>
            <a:off x="20124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4" name="Shape 962"/>
          <p:cNvSpPr/>
          <p:nvPr/>
        </p:nvSpPr>
        <p:spPr>
          <a:xfrm>
            <a:off x="218066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5" name="Shape 963"/>
          <p:cNvSpPr/>
          <p:nvPr/>
        </p:nvSpPr>
        <p:spPr>
          <a:xfrm>
            <a:off x="234891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6" name="Shape 964"/>
          <p:cNvSpPr/>
          <p:nvPr/>
        </p:nvSpPr>
        <p:spPr>
          <a:xfrm>
            <a:off x="25171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7" name="Shape 965"/>
          <p:cNvSpPr/>
          <p:nvPr/>
        </p:nvSpPr>
        <p:spPr>
          <a:xfrm>
            <a:off x="268541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8" name="Shape 966"/>
          <p:cNvSpPr/>
          <p:nvPr/>
        </p:nvSpPr>
        <p:spPr>
          <a:xfrm>
            <a:off x="28536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9" name="Shape 967"/>
          <p:cNvSpPr/>
          <p:nvPr/>
        </p:nvSpPr>
        <p:spPr>
          <a:xfrm>
            <a:off x="302190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0" name="Shape 968"/>
          <p:cNvSpPr/>
          <p:nvPr/>
        </p:nvSpPr>
        <p:spPr>
          <a:xfrm>
            <a:off x="319015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1" name="Shape 969"/>
          <p:cNvSpPr/>
          <p:nvPr/>
        </p:nvSpPr>
        <p:spPr>
          <a:xfrm>
            <a:off x="33584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2" name="Shape 970"/>
          <p:cNvSpPr/>
          <p:nvPr/>
        </p:nvSpPr>
        <p:spPr>
          <a:xfrm>
            <a:off x="352665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3" name="Shape 971"/>
          <p:cNvSpPr/>
          <p:nvPr/>
        </p:nvSpPr>
        <p:spPr>
          <a:xfrm>
            <a:off x="36949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4" name="Shape 972"/>
          <p:cNvSpPr/>
          <p:nvPr/>
        </p:nvSpPr>
        <p:spPr>
          <a:xfrm>
            <a:off x="386315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5" name="Shape 973"/>
          <p:cNvSpPr/>
          <p:nvPr/>
        </p:nvSpPr>
        <p:spPr>
          <a:xfrm>
            <a:off x="403140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6" name="Shape 974"/>
          <p:cNvSpPr/>
          <p:nvPr/>
        </p:nvSpPr>
        <p:spPr>
          <a:xfrm>
            <a:off x="41996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7" name="Shape 975"/>
          <p:cNvSpPr/>
          <p:nvPr/>
        </p:nvSpPr>
        <p:spPr>
          <a:xfrm>
            <a:off x="436790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8" name="Shape 976"/>
          <p:cNvSpPr/>
          <p:nvPr/>
        </p:nvSpPr>
        <p:spPr>
          <a:xfrm>
            <a:off x="45361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9" name="Shape 977"/>
          <p:cNvSpPr/>
          <p:nvPr/>
        </p:nvSpPr>
        <p:spPr>
          <a:xfrm>
            <a:off x="470440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0" name="Shape 978"/>
          <p:cNvSpPr/>
          <p:nvPr/>
        </p:nvSpPr>
        <p:spPr>
          <a:xfrm>
            <a:off x="487265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1" name="Shape 979"/>
          <p:cNvSpPr/>
          <p:nvPr/>
        </p:nvSpPr>
        <p:spPr>
          <a:xfrm>
            <a:off x="50409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2" name="Shape 980"/>
          <p:cNvSpPr/>
          <p:nvPr/>
        </p:nvSpPr>
        <p:spPr>
          <a:xfrm>
            <a:off x="520915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3" name="Shape 981"/>
          <p:cNvSpPr/>
          <p:nvPr/>
        </p:nvSpPr>
        <p:spPr>
          <a:xfrm>
            <a:off x="53774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4" name="Shape 982"/>
          <p:cNvSpPr/>
          <p:nvPr/>
        </p:nvSpPr>
        <p:spPr>
          <a:xfrm>
            <a:off x="554565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5" name="Shape 983"/>
          <p:cNvSpPr/>
          <p:nvPr/>
        </p:nvSpPr>
        <p:spPr>
          <a:xfrm>
            <a:off x="571390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6" name="Shape 984"/>
          <p:cNvSpPr/>
          <p:nvPr/>
        </p:nvSpPr>
        <p:spPr>
          <a:xfrm>
            <a:off x="58821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7" name="Shape 985"/>
          <p:cNvSpPr/>
          <p:nvPr/>
        </p:nvSpPr>
        <p:spPr>
          <a:xfrm>
            <a:off x="605040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8" name="Shape 986"/>
          <p:cNvSpPr/>
          <p:nvPr/>
        </p:nvSpPr>
        <p:spPr>
          <a:xfrm>
            <a:off x="62186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9" name="Shape 987"/>
          <p:cNvSpPr/>
          <p:nvPr/>
        </p:nvSpPr>
        <p:spPr>
          <a:xfrm>
            <a:off x="638690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0" name="Shape 988"/>
          <p:cNvSpPr/>
          <p:nvPr/>
        </p:nvSpPr>
        <p:spPr>
          <a:xfrm>
            <a:off x="655515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1" name="Shape 989"/>
          <p:cNvSpPr/>
          <p:nvPr/>
        </p:nvSpPr>
        <p:spPr>
          <a:xfrm>
            <a:off x="67234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2" name="Shape 990"/>
          <p:cNvSpPr/>
          <p:nvPr/>
        </p:nvSpPr>
        <p:spPr>
          <a:xfrm>
            <a:off x="689165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3" name="Shape 991"/>
          <p:cNvSpPr/>
          <p:nvPr/>
        </p:nvSpPr>
        <p:spPr>
          <a:xfrm>
            <a:off x="70599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4" name="Shape 992"/>
          <p:cNvSpPr/>
          <p:nvPr/>
        </p:nvSpPr>
        <p:spPr>
          <a:xfrm>
            <a:off x="722814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5" name="Shape 993"/>
          <p:cNvSpPr/>
          <p:nvPr/>
        </p:nvSpPr>
        <p:spPr>
          <a:xfrm>
            <a:off x="739639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6" name="Shape 994"/>
          <p:cNvSpPr/>
          <p:nvPr/>
        </p:nvSpPr>
        <p:spPr>
          <a:xfrm>
            <a:off x="75646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7" name="Shape 995"/>
          <p:cNvSpPr/>
          <p:nvPr/>
        </p:nvSpPr>
        <p:spPr>
          <a:xfrm>
            <a:off x="773289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8" name="Shape 996"/>
          <p:cNvSpPr/>
          <p:nvPr/>
        </p:nvSpPr>
        <p:spPr>
          <a:xfrm>
            <a:off x="79011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9" name="Shape 997"/>
          <p:cNvSpPr/>
          <p:nvPr/>
        </p:nvSpPr>
        <p:spPr>
          <a:xfrm>
            <a:off x="806939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0" name="Shape 998"/>
          <p:cNvSpPr/>
          <p:nvPr/>
        </p:nvSpPr>
        <p:spPr>
          <a:xfrm>
            <a:off x="823764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1" name="Shape 999"/>
          <p:cNvSpPr/>
          <p:nvPr/>
        </p:nvSpPr>
        <p:spPr>
          <a:xfrm>
            <a:off x="84058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2" name="Shape 1000"/>
          <p:cNvSpPr/>
          <p:nvPr/>
        </p:nvSpPr>
        <p:spPr>
          <a:xfrm>
            <a:off x="857414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3" name="Shape 1001"/>
          <p:cNvSpPr/>
          <p:nvPr/>
        </p:nvSpPr>
        <p:spPr>
          <a:xfrm>
            <a:off x="87423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4" name="Shape 1002"/>
          <p:cNvSpPr/>
          <p:nvPr/>
        </p:nvSpPr>
        <p:spPr>
          <a:xfrm>
            <a:off x="891064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5" name="Shape 1003"/>
          <p:cNvSpPr/>
          <p:nvPr/>
        </p:nvSpPr>
        <p:spPr>
          <a:xfrm>
            <a:off x="907889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6" name="Shape 1004"/>
          <p:cNvSpPr/>
          <p:nvPr/>
        </p:nvSpPr>
        <p:spPr>
          <a:xfrm>
            <a:off x="92471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7" name="Shape 1005"/>
          <p:cNvSpPr/>
          <p:nvPr/>
        </p:nvSpPr>
        <p:spPr>
          <a:xfrm>
            <a:off x="941539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8" name="Shape 1006"/>
          <p:cNvSpPr/>
          <p:nvPr/>
        </p:nvSpPr>
        <p:spPr>
          <a:xfrm>
            <a:off x="95836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9" name="Shape 1007"/>
          <p:cNvSpPr/>
          <p:nvPr/>
        </p:nvSpPr>
        <p:spPr>
          <a:xfrm>
            <a:off x="975189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0" name="Shape 1008"/>
          <p:cNvSpPr/>
          <p:nvPr/>
        </p:nvSpPr>
        <p:spPr>
          <a:xfrm>
            <a:off x="992014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1" name="Shape 1009"/>
          <p:cNvSpPr/>
          <p:nvPr/>
        </p:nvSpPr>
        <p:spPr>
          <a:xfrm>
            <a:off x="100883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2" name="Shape 1010"/>
          <p:cNvSpPr/>
          <p:nvPr/>
        </p:nvSpPr>
        <p:spPr>
          <a:xfrm>
            <a:off x="1025664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3" name="Shape 1011"/>
          <p:cNvSpPr/>
          <p:nvPr/>
        </p:nvSpPr>
        <p:spPr>
          <a:xfrm>
            <a:off x="104248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4" name="Shape 1012"/>
          <p:cNvSpPr/>
          <p:nvPr/>
        </p:nvSpPr>
        <p:spPr>
          <a:xfrm>
            <a:off x="1059314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5" name="Shape 1013"/>
          <p:cNvSpPr/>
          <p:nvPr/>
        </p:nvSpPr>
        <p:spPr>
          <a:xfrm>
            <a:off x="1076139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6" name="Shape 1014"/>
          <p:cNvSpPr/>
          <p:nvPr/>
        </p:nvSpPr>
        <p:spPr>
          <a:xfrm>
            <a:off x="109296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7" name="Shape 1015"/>
          <p:cNvSpPr/>
          <p:nvPr/>
        </p:nvSpPr>
        <p:spPr>
          <a:xfrm>
            <a:off x="1109789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8" name="Shape 1016"/>
          <p:cNvSpPr/>
          <p:nvPr/>
        </p:nvSpPr>
        <p:spPr>
          <a:xfrm>
            <a:off x="112661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9" name="Shape 1017"/>
          <p:cNvSpPr/>
          <p:nvPr/>
        </p:nvSpPr>
        <p:spPr>
          <a:xfrm>
            <a:off x="1143438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0" name="Shape 1018"/>
          <p:cNvSpPr/>
          <p:nvPr/>
        </p:nvSpPr>
        <p:spPr>
          <a:xfrm>
            <a:off x="1160263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1" name="Shape 1019"/>
          <p:cNvSpPr/>
          <p:nvPr/>
        </p:nvSpPr>
        <p:spPr>
          <a:xfrm>
            <a:off x="117708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2" name="Shape 1020"/>
          <p:cNvSpPr/>
          <p:nvPr/>
        </p:nvSpPr>
        <p:spPr>
          <a:xfrm>
            <a:off x="1193913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3" name="Shape 1021"/>
          <p:cNvSpPr/>
          <p:nvPr/>
        </p:nvSpPr>
        <p:spPr>
          <a:xfrm>
            <a:off x="121073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4" name="Shape 1022"/>
          <p:cNvSpPr/>
          <p:nvPr/>
        </p:nvSpPr>
        <p:spPr>
          <a:xfrm>
            <a:off x="-658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5" name="Shape 1023"/>
          <p:cNvSpPr/>
          <p:nvPr/>
        </p:nvSpPr>
        <p:spPr>
          <a:xfrm>
            <a:off x="16166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6" name="Shape 1024"/>
          <p:cNvSpPr/>
          <p:nvPr/>
        </p:nvSpPr>
        <p:spPr>
          <a:xfrm>
            <a:off x="32991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7" name="Shape 1025"/>
          <p:cNvSpPr/>
          <p:nvPr/>
        </p:nvSpPr>
        <p:spPr>
          <a:xfrm>
            <a:off x="49816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8" name="Shape 1026"/>
          <p:cNvSpPr/>
          <p:nvPr/>
        </p:nvSpPr>
        <p:spPr>
          <a:xfrm>
            <a:off x="66641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9" name="Shape 1027"/>
          <p:cNvSpPr/>
          <p:nvPr/>
        </p:nvSpPr>
        <p:spPr>
          <a:xfrm>
            <a:off x="8346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0" name="Shape 1028"/>
          <p:cNvSpPr/>
          <p:nvPr/>
        </p:nvSpPr>
        <p:spPr>
          <a:xfrm>
            <a:off x="100291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1" name="Shape 1029"/>
          <p:cNvSpPr/>
          <p:nvPr/>
        </p:nvSpPr>
        <p:spPr>
          <a:xfrm>
            <a:off x="11711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2" name="Shape 1030"/>
          <p:cNvSpPr/>
          <p:nvPr/>
        </p:nvSpPr>
        <p:spPr>
          <a:xfrm>
            <a:off x="133941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3" name="Shape 1031"/>
          <p:cNvSpPr/>
          <p:nvPr/>
        </p:nvSpPr>
        <p:spPr>
          <a:xfrm>
            <a:off x="150766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4" name="Shape 1032"/>
          <p:cNvSpPr/>
          <p:nvPr/>
        </p:nvSpPr>
        <p:spPr>
          <a:xfrm>
            <a:off x="16759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5" name="Shape 1033"/>
          <p:cNvSpPr/>
          <p:nvPr/>
        </p:nvSpPr>
        <p:spPr>
          <a:xfrm>
            <a:off x="184416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6" name="Shape 1034"/>
          <p:cNvSpPr/>
          <p:nvPr/>
        </p:nvSpPr>
        <p:spPr>
          <a:xfrm>
            <a:off x="20124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7" name="Shape 1035"/>
          <p:cNvSpPr/>
          <p:nvPr/>
        </p:nvSpPr>
        <p:spPr>
          <a:xfrm>
            <a:off x="218066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8" name="Shape 1036"/>
          <p:cNvSpPr/>
          <p:nvPr/>
        </p:nvSpPr>
        <p:spPr>
          <a:xfrm>
            <a:off x="234891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9" name="Shape 1037"/>
          <p:cNvSpPr/>
          <p:nvPr/>
        </p:nvSpPr>
        <p:spPr>
          <a:xfrm>
            <a:off x="25171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0" name="Shape 1038"/>
          <p:cNvSpPr/>
          <p:nvPr/>
        </p:nvSpPr>
        <p:spPr>
          <a:xfrm>
            <a:off x="268541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1" name="Shape 1039"/>
          <p:cNvSpPr/>
          <p:nvPr/>
        </p:nvSpPr>
        <p:spPr>
          <a:xfrm>
            <a:off x="28536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2" name="Shape 1040"/>
          <p:cNvSpPr/>
          <p:nvPr/>
        </p:nvSpPr>
        <p:spPr>
          <a:xfrm>
            <a:off x="302190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3" name="Shape 1041"/>
          <p:cNvSpPr/>
          <p:nvPr/>
        </p:nvSpPr>
        <p:spPr>
          <a:xfrm>
            <a:off x="319015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4" name="Shape 1042"/>
          <p:cNvSpPr/>
          <p:nvPr/>
        </p:nvSpPr>
        <p:spPr>
          <a:xfrm>
            <a:off x="33584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5" name="Shape 1043"/>
          <p:cNvSpPr/>
          <p:nvPr/>
        </p:nvSpPr>
        <p:spPr>
          <a:xfrm>
            <a:off x="352665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6" name="Shape 1044"/>
          <p:cNvSpPr/>
          <p:nvPr/>
        </p:nvSpPr>
        <p:spPr>
          <a:xfrm>
            <a:off x="36949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7" name="Shape 1045"/>
          <p:cNvSpPr/>
          <p:nvPr/>
        </p:nvSpPr>
        <p:spPr>
          <a:xfrm>
            <a:off x="386315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8" name="Shape 1046"/>
          <p:cNvSpPr/>
          <p:nvPr/>
        </p:nvSpPr>
        <p:spPr>
          <a:xfrm>
            <a:off x="403140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9" name="Shape 1047"/>
          <p:cNvSpPr/>
          <p:nvPr/>
        </p:nvSpPr>
        <p:spPr>
          <a:xfrm>
            <a:off x="41996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0" name="Shape 1048"/>
          <p:cNvSpPr/>
          <p:nvPr/>
        </p:nvSpPr>
        <p:spPr>
          <a:xfrm>
            <a:off x="436790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1" name="Shape 1049"/>
          <p:cNvSpPr/>
          <p:nvPr/>
        </p:nvSpPr>
        <p:spPr>
          <a:xfrm>
            <a:off x="45361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2" name="Shape 1050"/>
          <p:cNvSpPr/>
          <p:nvPr/>
        </p:nvSpPr>
        <p:spPr>
          <a:xfrm>
            <a:off x="470440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3" name="Shape 1051"/>
          <p:cNvSpPr/>
          <p:nvPr/>
        </p:nvSpPr>
        <p:spPr>
          <a:xfrm>
            <a:off x="487265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4" name="Shape 1052"/>
          <p:cNvSpPr/>
          <p:nvPr/>
        </p:nvSpPr>
        <p:spPr>
          <a:xfrm>
            <a:off x="50409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5" name="Shape 1053"/>
          <p:cNvSpPr/>
          <p:nvPr/>
        </p:nvSpPr>
        <p:spPr>
          <a:xfrm>
            <a:off x="520915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6" name="Shape 1054"/>
          <p:cNvSpPr/>
          <p:nvPr/>
        </p:nvSpPr>
        <p:spPr>
          <a:xfrm>
            <a:off x="53774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7" name="Shape 1055"/>
          <p:cNvSpPr/>
          <p:nvPr/>
        </p:nvSpPr>
        <p:spPr>
          <a:xfrm>
            <a:off x="554565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8" name="Shape 1056"/>
          <p:cNvSpPr/>
          <p:nvPr/>
        </p:nvSpPr>
        <p:spPr>
          <a:xfrm>
            <a:off x="571390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9" name="Shape 1057"/>
          <p:cNvSpPr/>
          <p:nvPr/>
        </p:nvSpPr>
        <p:spPr>
          <a:xfrm>
            <a:off x="58821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0" name="Shape 1058"/>
          <p:cNvSpPr/>
          <p:nvPr/>
        </p:nvSpPr>
        <p:spPr>
          <a:xfrm>
            <a:off x="605040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1" name="Shape 1059"/>
          <p:cNvSpPr/>
          <p:nvPr/>
        </p:nvSpPr>
        <p:spPr>
          <a:xfrm>
            <a:off x="62186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2" name="Shape 1060"/>
          <p:cNvSpPr/>
          <p:nvPr/>
        </p:nvSpPr>
        <p:spPr>
          <a:xfrm>
            <a:off x="638690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3" name="Shape 1061"/>
          <p:cNvSpPr/>
          <p:nvPr/>
        </p:nvSpPr>
        <p:spPr>
          <a:xfrm>
            <a:off x="655515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4" name="Shape 1062"/>
          <p:cNvSpPr/>
          <p:nvPr/>
        </p:nvSpPr>
        <p:spPr>
          <a:xfrm>
            <a:off x="67234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5" name="Shape 1063"/>
          <p:cNvSpPr/>
          <p:nvPr/>
        </p:nvSpPr>
        <p:spPr>
          <a:xfrm>
            <a:off x="689165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6" name="Shape 1064"/>
          <p:cNvSpPr/>
          <p:nvPr/>
        </p:nvSpPr>
        <p:spPr>
          <a:xfrm>
            <a:off x="70599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7" name="Shape 1065"/>
          <p:cNvSpPr/>
          <p:nvPr/>
        </p:nvSpPr>
        <p:spPr>
          <a:xfrm>
            <a:off x="722814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8" name="Shape 1066"/>
          <p:cNvSpPr/>
          <p:nvPr/>
        </p:nvSpPr>
        <p:spPr>
          <a:xfrm>
            <a:off x="739639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9" name="Shape 1067"/>
          <p:cNvSpPr/>
          <p:nvPr/>
        </p:nvSpPr>
        <p:spPr>
          <a:xfrm>
            <a:off x="75646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0" name="Shape 1068"/>
          <p:cNvSpPr/>
          <p:nvPr/>
        </p:nvSpPr>
        <p:spPr>
          <a:xfrm>
            <a:off x="773289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1" name="Shape 1069"/>
          <p:cNvSpPr/>
          <p:nvPr/>
        </p:nvSpPr>
        <p:spPr>
          <a:xfrm>
            <a:off x="79011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2" name="Shape 1070"/>
          <p:cNvSpPr/>
          <p:nvPr/>
        </p:nvSpPr>
        <p:spPr>
          <a:xfrm>
            <a:off x="806939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3" name="Shape 1071"/>
          <p:cNvSpPr/>
          <p:nvPr/>
        </p:nvSpPr>
        <p:spPr>
          <a:xfrm>
            <a:off x="823764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4" name="Shape 1072"/>
          <p:cNvSpPr/>
          <p:nvPr/>
        </p:nvSpPr>
        <p:spPr>
          <a:xfrm>
            <a:off x="84058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5" name="Shape 1073"/>
          <p:cNvSpPr/>
          <p:nvPr/>
        </p:nvSpPr>
        <p:spPr>
          <a:xfrm>
            <a:off x="857414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6" name="Shape 1074"/>
          <p:cNvSpPr/>
          <p:nvPr/>
        </p:nvSpPr>
        <p:spPr>
          <a:xfrm>
            <a:off x="87423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7" name="Shape 1075"/>
          <p:cNvSpPr/>
          <p:nvPr/>
        </p:nvSpPr>
        <p:spPr>
          <a:xfrm>
            <a:off x="891064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8" name="Shape 1076"/>
          <p:cNvSpPr/>
          <p:nvPr/>
        </p:nvSpPr>
        <p:spPr>
          <a:xfrm>
            <a:off x="907889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9" name="Shape 1077"/>
          <p:cNvSpPr/>
          <p:nvPr/>
        </p:nvSpPr>
        <p:spPr>
          <a:xfrm>
            <a:off x="92471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0" name="Shape 1078"/>
          <p:cNvSpPr/>
          <p:nvPr/>
        </p:nvSpPr>
        <p:spPr>
          <a:xfrm>
            <a:off x="941539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1" name="Shape 1079"/>
          <p:cNvSpPr/>
          <p:nvPr/>
        </p:nvSpPr>
        <p:spPr>
          <a:xfrm>
            <a:off x="95836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2" name="Shape 1080"/>
          <p:cNvSpPr/>
          <p:nvPr/>
        </p:nvSpPr>
        <p:spPr>
          <a:xfrm>
            <a:off x="975189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3" name="Shape 1081"/>
          <p:cNvSpPr/>
          <p:nvPr/>
        </p:nvSpPr>
        <p:spPr>
          <a:xfrm>
            <a:off x="992014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4" name="Shape 1082"/>
          <p:cNvSpPr/>
          <p:nvPr/>
        </p:nvSpPr>
        <p:spPr>
          <a:xfrm>
            <a:off x="100883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5" name="Shape 1083"/>
          <p:cNvSpPr/>
          <p:nvPr/>
        </p:nvSpPr>
        <p:spPr>
          <a:xfrm>
            <a:off x="1025664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6" name="Shape 1084"/>
          <p:cNvSpPr/>
          <p:nvPr/>
        </p:nvSpPr>
        <p:spPr>
          <a:xfrm>
            <a:off x="104248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7" name="Shape 1085"/>
          <p:cNvSpPr/>
          <p:nvPr/>
        </p:nvSpPr>
        <p:spPr>
          <a:xfrm>
            <a:off x="1059314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8" name="Shape 1086"/>
          <p:cNvSpPr/>
          <p:nvPr/>
        </p:nvSpPr>
        <p:spPr>
          <a:xfrm>
            <a:off x="1076139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9" name="Shape 1087"/>
          <p:cNvSpPr/>
          <p:nvPr/>
        </p:nvSpPr>
        <p:spPr>
          <a:xfrm>
            <a:off x="109296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0" name="Shape 1088"/>
          <p:cNvSpPr/>
          <p:nvPr/>
        </p:nvSpPr>
        <p:spPr>
          <a:xfrm>
            <a:off x="1109789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1" name="Shape 1089"/>
          <p:cNvSpPr/>
          <p:nvPr/>
        </p:nvSpPr>
        <p:spPr>
          <a:xfrm>
            <a:off x="112661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2" name="Shape 1090"/>
          <p:cNvSpPr/>
          <p:nvPr/>
        </p:nvSpPr>
        <p:spPr>
          <a:xfrm>
            <a:off x="1143438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3" name="Shape 1091"/>
          <p:cNvSpPr/>
          <p:nvPr/>
        </p:nvSpPr>
        <p:spPr>
          <a:xfrm>
            <a:off x="1160263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4" name="Shape 1092"/>
          <p:cNvSpPr/>
          <p:nvPr/>
        </p:nvSpPr>
        <p:spPr>
          <a:xfrm>
            <a:off x="117708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5" name="Shape 1093"/>
          <p:cNvSpPr/>
          <p:nvPr/>
        </p:nvSpPr>
        <p:spPr>
          <a:xfrm>
            <a:off x="1193913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6" name="Shape 1094"/>
          <p:cNvSpPr/>
          <p:nvPr/>
        </p:nvSpPr>
        <p:spPr>
          <a:xfrm>
            <a:off x="121073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7" name="Shape 1095"/>
          <p:cNvSpPr/>
          <p:nvPr/>
        </p:nvSpPr>
        <p:spPr>
          <a:xfrm>
            <a:off x="-658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8" name="Shape 1096"/>
          <p:cNvSpPr/>
          <p:nvPr/>
        </p:nvSpPr>
        <p:spPr>
          <a:xfrm>
            <a:off x="16166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9" name="Shape 1097"/>
          <p:cNvSpPr/>
          <p:nvPr/>
        </p:nvSpPr>
        <p:spPr>
          <a:xfrm>
            <a:off x="32991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0" name="Shape 1098"/>
          <p:cNvSpPr/>
          <p:nvPr/>
        </p:nvSpPr>
        <p:spPr>
          <a:xfrm>
            <a:off x="49816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1" name="Shape 1099"/>
          <p:cNvSpPr/>
          <p:nvPr/>
        </p:nvSpPr>
        <p:spPr>
          <a:xfrm>
            <a:off x="66641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2" name="Shape 1100"/>
          <p:cNvSpPr/>
          <p:nvPr/>
        </p:nvSpPr>
        <p:spPr>
          <a:xfrm>
            <a:off x="8346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3" name="Shape 1101"/>
          <p:cNvSpPr/>
          <p:nvPr/>
        </p:nvSpPr>
        <p:spPr>
          <a:xfrm>
            <a:off x="100291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4" name="Shape 1102"/>
          <p:cNvSpPr/>
          <p:nvPr/>
        </p:nvSpPr>
        <p:spPr>
          <a:xfrm>
            <a:off x="11711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5" name="Shape 1103"/>
          <p:cNvSpPr/>
          <p:nvPr/>
        </p:nvSpPr>
        <p:spPr>
          <a:xfrm>
            <a:off x="133941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6" name="Shape 1104"/>
          <p:cNvSpPr/>
          <p:nvPr/>
        </p:nvSpPr>
        <p:spPr>
          <a:xfrm>
            <a:off x="150766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7" name="Shape 1105"/>
          <p:cNvSpPr/>
          <p:nvPr/>
        </p:nvSpPr>
        <p:spPr>
          <a:xfrm>
            <a:off x="16759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8" name="Shape 1106"/>
          <p:cNvSpPr/>
          <p:nvPr/>
        </p:nvSpPr>
        <p:spPr>
          <a:xfrm>
            <a:off x="184416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9" name="Shape 1107"/>
          <p:cNvSpPr/>
          <p:nvPr/>
        </p:nvSpPr>
        <p:spPr>
          <a:xfrm>
            <a:off x="20124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0" name="Shape 1108"/>
          <p:cNvSpPr/>
          <p:nvPr/>
        </p:nvSpPr>
        <p:spPr>
          <a:xfrm>
            <a:off x="218066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1" name="Shape 1109"/>
          <p:cNvSpPr/>
          <p:nvPr/>
        </p:nvSpPr>
        <p:spPr>
          <a:xfrm>
            <a:off x="234891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2" name="Shape 1110"/>
          <p:cNvSpPr/>
          <p:nvPr/>
        </p:nvSpPr>
        <p:spPr>
          <a:xfrm>
            <a:off x="25171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3" name="Shape 1111"/>
          <p:cNvSpPr/>
          <p:nvPr/>
        </p:nvSpPr>
        <p:spPr>
          <a:xfrm>
            <a:off x="268541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4" name="Shape 1112"/>
          <p:cNvSpPr/>
          <p:nvPr/>
        </p:nvSpPr>
        <p:spPr>
          <a:xfrm>
            <a:off x="28536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5" name="Shape 1113"/>
          <p:cNvSpPr/>
          <p:nvPr/>
        </p:nvSpPr>
        <p:spPr>
          <a:xfrm>
            <a:off x="302190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6" name="Shape 1114"/>
          <p:cNvSpPr/>
          <p:nvPr/>
        </p:nvSpPr>
        <p:spPr>
          <a:xfrm>
            <a:off x="319015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7" name="Shape 1115"/>
          <p:cNvSpPr/>
          <p:nvPr/>
        </p:nvSpPr>
        <p:spPr>
          <a:xfrm>
            <a:off x="33584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8" name="Shape 1116"/>
          <p:cNvSpPr/>
          <p:nvPr/>
        </p:nvSpPr>
        <p:spPr>
          <a:xfrm>
            <a:off x="352665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9" name="Shape 1117"/>
          <p:cNvSpPr/>
          <p:nvPr/>
        </p:nvSpPr>
        <p:spPr>
          <a:xfrm>
            <a:off x="36949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0" name="Shape 1118"/>
          <p:cNvSpPr/>
          <p:nvPr/>
        </p:nvSpPr>
        <p:spPr>
          <a:xfrm>
            <a:off x="386315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1" name="Shape 1119"/>
          <p:cNvSpPr/>
          <p:nvPr/>
        </p:nvSpPr>
        <p:spPr>
          <a:xfrm>
            <a:off x="403140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2" name="Shape 1120"/>
          <p:cNvSpPr/>
          <p:nvPr/>
        </p:nvSpPr>
        <p:spPr>
          <a:xfrm>
            <a:off x="41996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3" name="Shape 1121"/>
          <p:cNvSpPr/>
          <p:nvPr/>
        </p:nvSpPr>
        <p:spPr>
          <a:xfrm>
            <a:off x="436790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4" name="Shape 1122"/>
          <p:cNvSpPr/>
          <p:nvPr/>
        </p:nvSpPr>
        <p:spPr>
          <a:xfrm>
            <a:off x="45361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5" name="Shape 1123"/>
          <p:cNvSpPr/>
          <p:nvPr/>
        </p:nvSpPr>
        <p:spPr>
          <a:xfrm>
            <a:off x="470440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6" name="Shape 1124"/>
          <p:cNvSpPr/>
          <p:nvPr/>
        </p:nvSpPr>
        <p:spPr>
          <a:xfrm>
            <a:off x="487265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7" name="Shape 1125"/>
          <p:cNvSpPr/>
          <p:nvPr/>
        </p:nvSpPr>
        <p:spPr>
          <a:xfrm>
            <a:off x="50409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8" name="Shape 1126"/>
          <p:cNvSpPr/>
          <p:nvPr/>
        </p:nvSpPr>
        <p:spPr>
          <a:xfrm>
            <a:off x="520915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9" name="Shape 1127"/>
          <p:cNvSpPr/>
          <p:nvPr/>
        </p:nvSpPr>
        <p:spPr>
          <a:xfrm>
            <a:off x="53774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0" name="Shape 1128"/>
          <p:cNvSpPr/>
          <p:nvPr/>
        </p:nvSpPr>
        <p:spPr>
          <a:xfrm>
            <a:off x="554565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1" name="Shape 1129"/>
          <p:cNvSpPr/>
          <p:nvPr/>
        </p:nvSpPr>
        <p:spPr>
          <a:xfrm>
            <a:off x="571390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2" name="Shape 1130"/>
          <p:cNvSpPr/>
          <p:nvPr/>
        </p:nvSpPr>
        <p:spPr>
          <a:xfrm>
            <a:off x="58821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3" name="Shape 1131"/>
          <p:cNvSpPr/>
          <p:nvPr/>
        </p:nvSpPr>
        <p:spPr>
          <a:xfrm>
            <a:off x="605040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4" name="Shape 1132"/>
          <p:cNvSpPr/>
          <p:nvPr/>
        </p:nvSpPr>
        <p:spPr>
          <a:xfrm>
            <a:off x="62186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5" name="Shape 1133"/>
          <p:cNvSpPr/>
          <p:nvPr/>
        </p:nvSpPr>
        <p:spPr>
          <a:xfrm>
            <a:off x="638690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6" name="Shape 1134"/>
          <p:cNvSpPr/>
          <p:nvPr/>
        </p:nvSpPr>
        <p:spPr>
          <a:xfrm>
            <a:off x="655515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7" name="Shape 1135"/>
          <p:cNvSpPr/>
          <p:nvPr/>
        </p:nvSpPr>
        <p:spPr>
          <a:xfrm>
            <a:off x="67234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8" name="Shape 1136"/>
          <p:cNvSpPr/>
          <p:nvPr/>
        </p:nvSpPr>
        <p:spPr>
          <a:xfrm>
            <a:off x="689165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9" name="Shape 1137"/>
          <p:cNvSpPr/>
          <p:nvPr/>
        </p:nvSpPr>
        <p:spPr>
          <a:xfrm>
            <a:off x="70599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0" name="Shape 1138"/>
          <p:cNvSpPr/>
          <p:nvPr/>
        </p:nvSpPr>
        <p:spPr>
          <a:xfrm>
            <a:off x="722814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1" name="Shape 1139"/>
          <p:cNvSpPr/>
          <p:nvPr/>
        </p:nvSpPr>
        <p:spPr>
          <a:xfrm>
            <a:off x="739639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2" name="Shape 1140"/>
          <p:cNvSpPr/>
          <p:nvPr/>
        </p:nvSpPr>
        <p:spPr>
          <a:xfrm>
            <a:off x="75646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3" name="Shape 1141"/>
          <p:cNvSpPr/>
          <p:nvPr/>
        </p:nvSpPr>
        <p:spPr>
          <a:xfrm>
            <a:off x="773289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4" name="Shape 1142"/>
          <p:cNvSpPr/>
          <p:nvPr/>
        </p:nvSpPr>
        <p:spPr>
          <a:xfrm>
            <a:off x="79011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5" name="Shape 1143"/>
          <p:cNvSpPr/>
          <p:nvPr/>
        </p:nvSpPr>
        <p:spPr>
          <a:xfrm>
            <a:off x="806939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6" name="Shape 1144"/>
          <p:cNvSpPr/>
          <p:nvPr/>
        </p:nvSpPr>
        <p:spPr>
          <a:xfrm>
            <a:off x="823764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7" name="Shape 1145"/>
          <p:cNvSpPr/>
          <p:nvPr/>
        </p:nvSpPr>
        <p:spPr>
          <a:xfrm>
            <a:off x="84058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8" name="Shape 1146"/>
          <p:cNvSpPr/>
          <p:nvPr/>
        </p:nvSpPr>
        <p:spPr>
          <a:xfrm>
            <a:off x="857414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9" name="Shape 1147"/>
          <p:cNvSpPr/>
          <p:nvPr/>
        </p:nvSpPr>
        <p:spPr>
          <a:xfrm>
            <a:off x="87423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0" name="Shape 1148"/>
          <p:cNvSpPr/>
          <p:nvPr/>
        </p:nvSpPr>
        <p:spPr>
          <a:xfrm>
            <a:off x="891064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1" name="Shape 1149"/>
          <p:cNvSpPr/>
          <p:nvPr/>
        </p:nvSpPr>
        <p:spPr>
          <a:xfrm>
            <a:off x="907889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2" name="Shape 1150"/>
          <p:cNvSpPr/>
          <p:nvPr/>
        </p:nvSpPr>
        <p:spPr>
          <a:xfrm>
            <a:off x="92471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3" name="Shape 1151"/>
          <p:cNvSpPr/>
          <p:nvPr/>
        </p:nvSpPr>
        <p:spPr>
          <a:xfrm>
            <a:off x="941539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4" name="Shape 1152"/>
          <p:cNvSpPr/>
          <p:nvPr/>
        </p:nvSpPr>
        <p:spPr>
          <a:xfrm>
            <a:off x="95836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5" name="Shape 1153"/>
          <p:cNvSpPr/>
          <p:nvPr/>
        </p:nvSpPr>
        <p:spPr>
          <a:xfrm>
            <a:off x="975189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6" name="Shape 1154"/>
          <p:cNvSpPr/>
          <p:nvPr/>
        </p:nvSpPr>
        <p:spPr>
          <a:xfrm>
            <a:off x="992014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7" name="Shape 1155"/>
          <p:cNvSpPr/>
          <p:nvPr/>
        </p:nvSpPr>
        <p:spPr>
          <a:xfrm>
            <a:off x="100883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8" name="Shape 1156"/>
          <p:cNvSpPr/>
          <p:nvPr/>
        </p:nvSpPr>
        <p:spPr>
          <a:xfrm>
            <a:off x="1025664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9" name="Shape 1157"/>
          <p:cNvSpPr/>
          <p:nvPr/>
        </p:nvSpPr>
        <p:spPr>
          <a:xfrm>
            <a:off x="104248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0" name="Shape 1158"/>
          <p:cNvSpPr/>
          <p:nvPr/>
        </p:nvSpPr>
        <p:spPr>
          <a:xfrm>
            <a:off x="1059314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1" name="Shape 1159"/>
          <p:cNvSpPr/>
          <p:nvPr/>
        </p:nvSpPr>
        <p:spPr>
          <a:xfrm>
            <a:off x="1076139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2" name="Shape 1160"/>
          <p:cNvSpPr/>
          <p:nvPr/>
        </p:nvSpPr>
        <p:spPr>
          <a:xfrm>
            <a:off x="109296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3" name="Shape 1161"/>
          <p:cNvSpPr/>
          <p:nvPr/>
        </p:nvSpPr>
        <p:spPr>
          <a:xfrm>
            <a:off x="1109789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4" name="Shape 1162"/>
          <p:cNvSpPr/>
          <p:nvPr/>
        </p:nvSpPr>
        <p:spPr>
          <a:xfrm>
            <a:off x="112661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5" name="Shape 1163"/>
          <p:cNvSpPr/>
          <p:nvPr/>
        </p:nvSpPr>
        <p:spPr>
          <a:xfrm>
            <a:off x="1143438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6" name="Shape 1164"/>
          <p:cNvSpPr/>
          <p:nvPr/>
        </p:nvSpPr>
        <p:spPr>
          <a:xfrm>
            <a:off x="1160263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7" name="Shape 1165"/>
          <p:cNvSpPr/>
          <p:nvPr/>
        </p:nvSpPr>
        <p:spPr>
          <a:xfrm>
            <a:off x="117708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8" name="Shape 1166"/>
          <p:cNvSpPr/>
          <p:nvPr/>
        </p:nvSpPr>
        <p:spPr>
          <a:xfrm>
            <a:off x="1193913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9" name="Shape 1167"/>
          <p:cNvSpPr/>
          <p:nvPr/>
        </p:nvSpPr>
        <p:spPr>
          <a:xfrm>
            <a:off x="121073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0" name="Shape 1168"/>
          <p:cNvSpPr/>
          <p:nvPr/>
        </p:nvSpPr>
        <p:spPr>
          <a:xfrm>
            <a:off x="-658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1" name="Shape 1169"/>
          <p:cNvSpPr/>
          <p:nvPr/>
        </p:nvSpPr>
        <p:spPr>
          <a:xfrm>
            <a:off x="16166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2" name="Shape 1170"/>
          <p:cNvSpPr/>
          <p:nvPr/>
        </p:nvSpPr>
        <p:spPr>
          <a:xfrm>
            <a:off x="32991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3" name="Shape 1171"/>
          <p:cNvSpPr/>
          <p:nvPr/>
        </p:nvSpPr>
        <p:spPr>
          <a:xfrm>
            <a:off x="49816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4" name="Shape 1172"/>
          <p:cNvSpPr/>
          <p:nvPr/>
        </p:nvSpPr>
        <p:spPr>
          <a:xfrm>
            <a:off x="66641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5" name="Shape 1173"/>
          <p:cNvSpPr/>
          <p:nvPr/>
        </p:nvSpPr>
        <p:spPr>
          <a:xfrm>
            <a:off x="8346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6" name="Shape 1174"/>
          <p:cNvSpPr/>
          <p:nvPr/>
        </p:nvSpPr>
        <p:spPr>
          <a:xfrm>
            <a:off x="100291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7" name="Shape 1175"/>
          <p:cNvSpPr/>
          <p:nvPr/>
        </p:nvSpPr>
        <p:spPr>
          <a:xfrm>
            <a:off x="11711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8" name="Shape 1176"/>
          <p:cNvSpPr/>
          <p:nvPr/>
        </p:nvSpPr>
        <p:spPr>
          <a:xfrm>
            <a:off x="133941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9" name="Shape 1177"/>
          <p:cNvSpPr/>
          <p:nvPr/>
        </p:nvSpPr>
        <p:spPr>
          <a:xfrm>
            <a:off x="150766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0" name="Shape 1178"/>
          <p:cNvSpPr/>
          <p:nvPr/>
        </p:nvSpPr>
        <p:spPr>
          <a:xfrm>
            <a:off x="16759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1" name="Shape 1179"/>
          <p:cNvSpPr/>
          <p:nvPr/>
        </p:nvSpPr>
        <p:spPr>
          <a:xfrm>
            <a:off x="184416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2" name="Shape 1180"/>
          <p:cNvSpPr/>
          <p:nvPr/>
        </p:nvSpPr>
        <p:spPr>
          <a:xfrm>
            <a:off x="20124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3" name="Shape 1181"/>
          <p:cNvSpPr/>
          <p:nvPr/>
        </p:nvSpPr>
        <p:spPr>
          <a:xfrm>
            <a:off x="218066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4" name="Shape 1182"/>
          <p:cNvSpPr/>
          <p:nvPr/>
        </p:nvSpPr>
        <p:spPr>
          <a:xfrm>
            <a:off x="234891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5" name="Shape 1183"/>
          <p:cNvSpPr/>
          <p:nvPr/>
        </p:nvSpPr>
        <p:spPr>
          <a:xfrm>
            <a:off x="25171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6" name="Shape 1184"/>
          <p:cNvSpPr/>
          <p:nvPr/>
        </p:nvSpPr>
        <p:spPr>
          <a:xfrm>
            <a:off x="268541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7" name="Shape 1185"/>
          <p:cNvSpPr/>
          <p:nvPr/>
        </p:nvSpPr>
        <p:spPr>
          <a:xfrm>
            <a:off x="28536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8" name="Shape 1186"/>
          <p:cNvSpPr/>
          <p:nvPr/>
        </p:nvSpPr>
        <p:spPr>
          <a:xfrm>
            <a:off x="302190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9" name="Shape 1187"/>
          <p:cNvSpPr/>
          <p:nvPr/>
        </p:nvSpPr>
        <p:spPr>
          <a:xfrm>
            <a:off x="319015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0" name="Shape 1188"/>
          <p:cNvSpPr/>
          <p:nvPr/>
        </p:nvSpPr>
        <p:spPr>
          <a:xfrm>
            <a:off x="33584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1" name="Shape 1189"/>
          <p:cNvSpPr/>
          <p:nvPr/>
        </p:nvSpPr>
        <p:spPr>
          <a:xfrm>
            <a:off x="352665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2" name="Shape 1190"/>
          <p:cNvSpPr/>
          <p:nvPr/>
        </p:nvSpPr>
        <p:spPr>
          <a:xfrm>
            <a:off x="36949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3" name="Shape 1191"/>
          <p:cNvSpPr/>
          <p:nvPr/>
        </p:nvSpPr>
        <p:spPr>
          <a:xfrm>
            <a:off x="386315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4" name="Shape 1192"/>
          <p:cNvSpPr/>
          <p:nvPr/>
        </p:nvSpPr>
        <p:spPr>
          <a:xfrm>
            <a:off x="403140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5" name="Shape 1193"/>
          <p:cNvSpPr/>
          <p:nvPr/>
        </p:nvSpPr>
        <p:spPr>
          <a:xfrm>
            <a:off x="41996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6" name="Shape 1194"/>
          <p:cNvSpPr/>
          <p:nvPr/>
        </p:nvSpPr>
        <p:spPr>
          <a:xfrm>
            <a:off x="436790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7" name="Shape 1195"/>
          <p:cNvSpPr/>
          <p:nvPr/>
        </p:nvSpPr>
        <p:spPr>
          <a:xfrm>
            <a:off x="45361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8" name="Shape 1196"/>
          <p:cNvSpPr/>
          <p:nvPr/>
        </p:nvSpPr>
        <p:spPr>
          <a:xfrm>
            <a:off x="470440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9" name="Shape 1197"/>
          <p:cNvSpPr/>
          <p:nvPr/>
        </p:nvSpPr>
        <p:spPr>
          <a:xfrm>
            <a:off x="487265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0" name="Shape 1198"/>
          <p:cNvSpPr/>
          <p:nvPr/>
        </p:nvSpPr>
        <p:spPr>
          <a:xfrm>
            <a:off x="50409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1" name="Shape 1199"/>
          <p:cNvSpPr/>
          <p:nvPr/>
        </p:nvSpPr>
        <p:spPr>
          <a:xfrm>
            <a:off x="520915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2" name="Shape 1200"/>
          <p:cNvSpPr/>
          <p:nvPr/>
        </p:nvSpPr>
        <p:spPr>
          <a:xfrm>
            <a:off x="53774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3" name="Shape 1201"/>
          <p:cNvSpPr/>
          <p:nvPr/>
        </p:nvSpPr>
        <p:spPr>
          <a:xfrm>
            <a:off x="554565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4" name="Shape 1202"/>
          <p:cNvSpPr/>
          <p:nvPr/>
        </p:nvSpPr>
        <p:spPr>
          <a:xfrm>
            <a:off x="571390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5" name="Shape 1203"/>
          <p:cNvSpPr/>
          <p:nvPr/>
        </p:nvSpPr>
        <p:spPr>
          <a:xfrm>
            <a:off x="58821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6" name="Shape 1204"/>
          <p:cNvSpPr/>
          <p:nvPr/>
        </p:nvSpPr>
        <p:spPr>
          <a:xfrm>
            <a:off x="605040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7" name="Shape 1205"/>
          <p:cNvSpPr/>
          <p:nvPr/>
        </p:nvSpPr>
        <p:spPr>
          <a:xfrm>
            <a:off x="62186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8" name="Shape 1206"/>
          <p:cNvSpPr/>
          <p:nvPr/>
        </p:nvSpPr>
        <p:spPr>
          <a:xfrm>
            <a:off x="638690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9" name="Shape 1207"/>
          <p:cNvSpPr/>
          <p:nvPr/>
        </p:nvSpPr>
        <p:spPr>
          <a:xfrm>
            <a:off x="655515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0" name="Shape 1208"/>
          <p:cNvSpPr/>
          <p:nvPr/>
        </p:nvSpPr>
        <p:spPr>
          <a:xfrm>
            <a:off x="67234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1" name="Shape 1209"/>
          <p:cNvSpPr/>
          <p:nvPr/>
        </p:nvSpPr>
        <p:spPr>
          <a:xfrm>
            <a:off x="689165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2" name="Shape 1210"/>
          <p:cNvSpPr/>
          <p:nvPr/>
        </p:nvSpPr>
        <p:spPr>
          <a:xfrm>
            <a:off x="70599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3" name="Shape 1211"/>
          <p:cNvSpPr/>
          <p:nvPr/>
        </p:nvSpPr>
        <p:spPr>
          <a:xfrm>
            <a:off x="722814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4" name="Shape 1212"/>
          <p:cNvSpPr/>
          <p:nvPr/>
        </p:nvSpPr>
        <p:spPr>
          <a:xfrm>
            <a:off x="739639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5" name="Shape 1213"/>
          <p:cNvSpPr/>
          <p:nvPr/>
        </p:nvSpPr>
        <p:spPr>
          <a:xfrm>
            <a:off x="75646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6" name="Shape 1214"/>
          <p:cNvSpPr/>
          <p:nvPr/>
        </p:nvSpPr>
        <p:spPr>
          <a:xfrm>
            <a:off x="773289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7" name="Shape 1215"/>
          <p:cNvSpPr/>
          <p:nvPr/>
        </p:nvSpPr>
        <p:spPr>
          <a:xfrm>
            <a:off x="79011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8" name="Shape 1216"/>
          <p:cNvSpPr/>
          <p:nvPr/>
        </p:nvSpPr>
        <p:spPr>
          <a:xfrm>
            <a:off x="806939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9" name="Shape 1217"/>
          <p:cNvSpPr/>
          <p:nvPr/>
        </p:nvSpPr>
        <p:spPr>
          <a:xfrm>
            <a:off x="823764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0" name="Shape 1218"/>
          <p:cNvSpPr/>
          <p:nvPr/>
        </p:nvSpPr>
        <p:spPr>
          <a:xfrm>
            <a:off x="84058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1" name="Shape 1219"/>
          <p:cNvSpPr/>
          <p:nvPr/>
        </p:nvSpPr>
        <p:spPr>
          <a:xfrm>
            <a:off x="857414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2" name="Shape 1220"/>
          <p:cNvSpPr/>
          <p:nvPr/>
        </p:nvSpPr>
        <p:spPr>
          <a:xfrm>
            <a:off x="87423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3" name="Shape 1221"/>
          <p:cNvSpPr/>
          <p:nvPr/>
        </p:nvSpPr>
        <p:spPr>
          <a:xfrm>
            <a:off x="891064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4" name="Shape 1222"/>
          <p:cNvSpPr/>
          <p:nvPr/>
        </p:nvSpPr>
        <p:spPr>
          <a:xfrm>
            <a:off x="907889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5" name="Shape 1223"/>
          <p:cNvSpPr/>
          <p:nvPr/>
        </p:nvSpPr>
        <p:spPr>
          <a:xfrm>
            <a:off x="92471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6" name="Shape 1224"/>
          <p:cNvSpPr/>
          <p:nvPr/>
        </p:nvSpPr>
        <p:spPr>
          <a:xfrm>
            <a:off x="941539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7" name="Shape 1225"/>
          <p:cNvSpPr/>
          <p:nvPr/>
        </p:nvSpPr>
        <p:spPr>
          <a:xfrm>
            <a:off x="95836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8" name="Shape 1226"/>
          <p:cNvSpPr/>
          <p:nvPr/>
        </p:nvSpPr>
        <p:spPr>
          <a:xfrm>
            <a:off x="975189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9" name="Shape 1227"/>
          <p:cNvSpPr/>
          <p:nvPr/>
        </p:nvSpPr>
        <p:spPr>
          <a:xfrm>
            <a:off x="992014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0" name="Shape 1228"/>
          <p:cNvSpPr/>
          <p:nvPr/>
        </p:nvSpPr>
        <p:spPr>
          <a:xfrm>
            <a:off x="100883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1" name="Shape 1229"/>
          <p:cNvSpPr/>
          <p:nvPr/>
        </p:nvSpPr>
        <p:spPr>
          <a:xfrm>
            <a:off x="1025664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2" name="Shape 1230"/>
          <p:cNvSpPr/>
          <p:nvPr/>
        </p:nvSpPr>
        <p:spPr>
          <a:xfrm>
            <a:off x="104248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3" name="Shape 1231"/>
          <p:cNvSpPr/>
          <p:nvPr/>
        </p:nvSpPr>
        <p:spPr>
          <a:xfrm>
            <a:off x="1059314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4" name="Shape 1232"/>
          <p:cNvSpPr/>
          <p:nvPr/>
        </p:nvSpPr>
        <p:spPr>
          <a:xfrm>
            <a:off x="1076139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5" name="Shape 1233"/>
          <p:cNvSpPr/>
          <p:nvPr/>
        </p:nvSpPr>
        <p:spPr>
          <a:xfrm>
            <a:off x="109296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6" name="Shape 1234"/>
          <p:cNvSpPr/>
          <p:nvPr/>
        </p:nvSpPr>
        <p:spPr>
          <a:xfrm>
            <a:off x="1109789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7" name="Shape 1235"/>
          <p:cNvSpPr/>
          <p:nvPr/>
        </p:nvSpPr>
        <p:spPr>
          <a:xfrm>
            <a:off x="112661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8" name="Shape 1236"/>
          <p:cNvSpPr/>
          <p:nvPr/>
        </p:nvSpPr>
        <p:spPr>
          <a:xfrm>
            <a:off x="1143438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9" name="Shape 1237"/>
          <p:cNvSpPr/>
          <p:nvPr/>
        </p:nvSpPr>
        <p:spPr>
          <a:xfrm>
            <a:off x="1160263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0" name="Shape 1238"/>
          <p:cNvSpPr/>
          <p:nvPr/>
        </p:nvSpPr>
        <p:spPr>
          <a:xfrm>
            <a:off x="117708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1" name="Shape 1239"/>
          <p:cNvSpPr/>
          <p:nvPr/>
        </p:nvSpPr>
        <p:spPr>
          <a:xfrm>
            <a:off x="1193913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2" name="Shape 1240"/>
          <p:cNvSpPr/>
          <p:nvPr/>
        </p:nvSpPr>
        <p:spPr>
          <a:xfrm>
            <a:off x="121073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3" name="Shape 1241"/>
          <p:cNvSpPr/>
          <p:nvPr/>
        </p:nvSpPr>
        <p:spPr>
          <a:xfrm>
            <a:off x="-658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4" name="Shape 1242"/>
          <p:cNvSpPr/>
          <p:nvPr/>
        </p:nvSpPr>
        <p:spPr>
          <a:xfrm>
            <a:off x="16166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5" name="Shape 1243"/>
          <p:cNvSpPr/>
          <p:nvPr/>
        </p:nvSpPr>
        <p:spPr>
          <a:xfrm>
            <a:off x="32991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6" name="Shape 1244"/>
          <p:cNvSpPr/>
          <p:nvPr/>
        </p:nvSpPr>
        <p:spPr>
          <a:xfrm>
            <a:off x="49816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7" name="Shape 1245"/>
          <p:cNvSpPr/>
          <p:nvPr/>
        </p:nvSpPr>
        <p:spPr>
          <a:xfrm>
            <a:off x="66641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8" name="Shape 1246"/>
          <p:cNvSpPr/>
          <p:nvPr/>
        </p:nvSpPr>
        <p:spPr>
          <a:xfrm>
            <a:off x="8346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9" name="Shape 1247"/>
          <p:cNvSpPr/>
          <p:nvPr/>
        </p:nvSpPr>
        <p:spPr>
          <a:xfrm>
            <a:off x="100291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0" name="Shape 1248"/>
          <p:cNvSpPr/>
          <p:nvPr/>
        </p:nvSpPr>
        <p:spPr>
          <a:xfrm>
            <a:off x="11711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1" name="Shape 1249"/>
          <p:cNvSpPr/>
          <p:nvPr/>
        </p:nvSpPr>
        <p:spPr>
          <a:xfrm>
            <a:off x="133941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2" name="Shape 1250"/>
          <p:cNvSpPr/>
          <p:nvPr/>
        </p:nvSpPr>
        <p:spPr>
          <a:xfrm>
            <a:off x="150766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3" name="Shape 1251"/>
          <p:cNvSpPr/>
          <p:nvPr/>
        </p:nvSpPr>
        <p:spPr>
          <a:xfrm>
            <a:off x="16759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4" name="Shape 1252"/>
          <p:cNvSpPr/>
          <p:nvPr/>
        </p:nvSpPr>
        <p:spPr>
          <a:xfrm>
            <a:off x="184416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5" name="Shape 1253"/>
          <p:cNvSpPr/>
          <p:nvPr/>
        </p:nvSpPr>
        <p:spPr>
          <a:xfrm>
            <a:off x="20124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6" name="Shape 1254"/>
          <p:cNvSpPr/>
          <p:nvPr/>
        </p:nvSpPr>
        <p:spPr>
          <a:xfrm>
            <a:off x="218066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7" name="Shape 1255"/>
          <p:cNvSpPr/>
          <p:nvPr/>
        </p:nvSpPr>
        <p:spPr>
          <a:xfrm>
            <a:off x="234891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8" name="Shape 1256"/>
          <p:cNvSpPr/>
          <p:nvPr/>
        </p:nvSpPr>
        <p:spPr>
          <a:xfrm>
            <a:off x="25171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9" name="Shape 1257"/>
          <p:cNvSpPr/>
          <p:nvPr/>
        </p:nvSpPr>
        <p:spPr>
          <a:xfrm>
            <a:off x="268541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0" name="Shape 1258"/>
          <p:cNvSpPr/>
          <p:nvPr/>
        </p:nvSpPr>
        <p:spPr>
          <a:xfrm>
            <a:off x="28536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1" name="Shape 1259"/>
          <p:cNvSpPr/>
          <p:nvPr/>
        </p:nvSpPr>
        <p:spPr>
          <a:xfrm>
            <a:off x="302190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2" name="Shape 1260"/>
          <p:cNvSpPr/>
          <p:nvPr/>
        </p:nvSpPr>
        <p:spPr>
          <a:xfrm>
            <a:off x="319015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3" name="Shape 1261"/>
          <p:cNvSpPr/>
          <p:nvPr/>
        </p:nvSpPr>
        <p:spPr>
          <a:xfrm>
            <a:off x="33584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4" name="Shape 1262"/>
          <p:cNvSpPr/>
          <p:nvPr/>
        </p:nvSpPr>
        <p:spPr>
          <a:xfrm>
            <a:off x="352665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5" name="Shape 1263"/>
          <p:cNvSpPr/>
          <p:nvPr/>
        </p:nvSpPr>
        <p:spPr>
          <a:xfrm>
            <a:off x="36949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6" name="Shape 1264"/>
          <p:cNvSpPr/>
          <p:nvPr/>
        </p:nvSpPr>
        <p:spPr>
          <a:xfrm>
            <a:off x="386315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7" name="Shape 1265"/>
          <p:cNvSpPr/>
          <p:nvPr/>
        </p:nvSpPr>
        <p:spPr>
          <a:xfrm>
            <a:off x="403140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8" name="Shape 1266"/>
          <p:cNvSpPr/>
          <p:nvPr/>
        </p:nvSpPr>
        <p:spPr>
          <a:xfrm>
            <a:off x="41996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9" name="Shape 1267"/>
          <p:cNvSpPr/>
          <p:nvPr/>
        </p:nvSpPr>
        <p:spPr>
          <a:xfrm>
            <a:off x="436790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0" name="Shape 1268"/>
          <p:cNvSpPr/>
          <p:nvPr/>
        </p:nvSpPr>
        <p:spPr>
          <a:xfrm>
            <a:off x="45361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1" name="Shape 1269"/>
          <p:cNvSpPr/>
          <p:nvPr/>
        </p:nvSpPr>
        <p:spPr>
          <a:xfrm>
            <a:off x="470440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2" name="Shape 1270"/>
          <p:cNvSpPr/>
          <p:nvPr/>
        </p:nvSpPr>
        <p:spPr>
          <a:xfrm>
            <a:off x="487265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3" name="Shape 1271"/>
          <p:cNvSpPr/>
          <p:nvPr/>
        </p:nvSpPr>
        <p:spPr>
          <a:xfrm>
            <a:off x="50409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4" name="Shape 1272"/>
          <p:cNvSpPr/>
          <p:nvPr/>
        </p:nvSpPr>
        <p:spPr>
          <a:xfrm>
            <a:off x="520915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5" name="Shape 1273"/>
          <p:cNvSpPr/>
          <p:nvPr/>
        </p:nvSpPr>
        <p:spPr>
          <a:xfrm>
            <a:off x="53774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6" name="Shape 1274"/>
          <p:cNvSpPr/>
          <p:nvPr/>
        </p:nvSpPr>
        <p:spPr>
          <a:xfrm>
            <a:off x="554565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7" name="Shape 1275"/>
          <p:cNvSpPr/>
          <p:nvPr/>
        </p:nvSpPr>
        <p:spPr>
          <a:xfrm>
            <a:off x="571390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8" name="Shape 1276"/>
          <p:cNvSpPr/>
          <p:nvPr/>
        </p:nvSpPr>
        <p:spPr>
          <a:xfrm>
            <a:off x="58821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9" name="Shape 1277"/>
          <p:cNvSpPr/>
          <p:nvPr/>
        </p:nvSpPr>
        <p:spPr>
          <a:xfrm>
            <a:off x="605040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0" name="Shape 1278"/>
          <p:cNvSpPr/>
          <p:nvPr/>
        </p:nvSpPr>
        <p:spPr>
          <a:xfrm>
            <a:off x="62186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1" name="Shape 1279"/>
          <p:cNvSpPr/>
          <p:nvPr/>
        </p:nvSpPr>
        <p:spPr>
          <a:xfrm>
            <a:off x="638690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2" name="Shape 1280"/>
          <p:cNvSpPr/>
          <p:nvPr/>
        </p:nvSpPr>
        <p:spPr>
          <a:xfrm>
            <a:off x="655515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3" name="Shape 1281"/>
          <p:cNvSpPr/>
          <p:nvPr/>
        </p:nvSpPr>
        <p:spPr>
          <a:xfrm>
            <a:off x="67234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4" name="Shape 1282"/>
          <p:cNvSpPr/>
          <p:nvPr/>
        </p:nvSpPr>
        <p:spPr>
          <a:xfrm>
            <a:off x="689165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5" name="Shape 1283"/>
          <p:cNvSpPr/>
          <p:nvPr/>
        </p:nvSpPr>
        <p:spPr>
          <a:xfrm>
            <a:off x="70599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6" name="Shape 1284"/>
          <p:cNvSpPr/>
          <p:nvPr/>
        </p:nvSpPr>
        <p:spPr>
          <a:xfrm>
            <a:off x="722814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7" name="Shape 1285"/>
          <p:cNvSpPr/>
          <p:nvPr/>
        </p:nvSpPr>
        <p:spPr>
          <a:xfrm>
            <a:off x="739639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8" name="Shape 1286"/>
          <p:cNvSpPr/>
          <p:nvPr/>
        </p:nvSpPr>
        <p:spPr>
          <a:xfrm>
            <a:off x="75646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9" name="Shape 1287"/>
          <p:cNvSpPr/>
          <p:nvPr/>
        </p:nvSpPr>
        <p:spPr>
          <a:xfrm>
            <a:off x="773289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0" name="Shape 1288"/>
          <p:cNvSpPr/>
          <p:nvPr/>
        </p:nvSpPr>
        <p:spPr>
          <a:xfrm>
            <a:off x="79011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1" name="Shape 1289"/>
          <p:cNvSpPr/>
          <p:nvPr/>
        </p:nvSpPr>
        <p:spPr>
          <a:xfrm>
            <a:off x="806939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2" name="Shape 1290"/>
          <p:cNvSpPr/>
          <p:nvPr/>
        </p:nvSpPr>
        <p:spPr>
          <a:xfrm>
            <a:off x="823764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3" name="Shape 1291"/>
          <p:cNvSpPr/>
          <p:nvPr/>
        </p:nvSpPr>
        <p:spPr>
          <a:xfrm>
            <a:off x="84058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4" name="Shape 1292"/>
          <p:cNvSpPr/>
          <p:nvPr/>
        </p:nvSpPr>
        <p:spPr>
          <a:xfrm>
            <a:off x="857414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5" name="Shape 1293"/>
          <p:cNvSpPr/>
          <p:nvPr/>
        </p:nvSpPr>
        <p:spPr>
          <a:xfrm>
            <a:off x="87423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6" name="Shape 1294"/>
          <p:cNvSpPr/>
          <p:nvPr/>
        </p:nvSpPr>
        <p:spPr>
          <a:xfrm>
            <a:off x="891064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7" name="Shape 1295"/>
          <p:cNvSpPr/>
          <p:nvPr/>
        </p:nvSpPr>
        <p:spPr>
          <a:xfrm>
            <a:off x="907889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8" name="Shape 1296"/>
          <p:cNvSpPr/>
          <p:nvPr/>
        </p:nvSpPr>
        <p:spPr>
          <a:xfrm>
            <a:off x="92471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9" name="Shape 1297"/>
          <p:cNvSpPr/>
          <p:nvPr/>
        </p:nvSpPr>
        <p:spPr>
          <a:xfrm>
            <a:off x="941539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0" name="Shape 1298"/>
          <p:cNvSpPr/>
          <p:nvPr/>
        </p:nvSpPr>
        <p:spPr>
          <a:xfrm>
            <a:off x="95836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1" name="Shape 1299"/>
          <p:cNvSpPr/>
          <p:nvPr/>
        </p:nvSpPr>
        <p:spPr>
          <a:xfrm>
            <a:off x="975189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2" name="Shape 1300"/>
          <p:cNvSpPr/>
          <p:nvPr/>
        </p:nvSpPr>
        <p:spPr>
          <a:xfrm>
            <a:off x="992014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3" name="Shape 1301"/>
          <p:cNvSpPr/>
          <p:nvPr/>
        </p:nvSpPr>
        <p:spPr>
          <a:xfrm>
            <a:off x="100883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4" name="Shape 1302"/>
          <p:cNvSpPr/>
          <p:nvPr/>
        </p:nvSpPr>
        <p:spPr>
          <a:xfrm>
            <a:off x="1025664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5" name="Shape 1303"/>
          <p:cNvSpPr/>
          <p:nvPr/>
        </p:nvSpPr>
        <p:spPr>
          <a:xfrm>
            <a:off x="104248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6" name="Shape 1304"/>
          <p:cNvSpPr/>
          <p:nvPr/>
        </p:nvSpPr>
        <p:spPr>
          <a:xfrm>
            <a:off x="1059314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7" name="Shape 1305"/>
          <p:cNvSpPr/>
          <p:nvPr/>
        </p:nvSpPr>
        <p:spPr>
          <a:xfrm>
            <a:off x="1076139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8" name="Shape 1306"/>
          <p:cNvSpPr/>
          <p:nvPr/>
        </p:nvSpPr>
        <p:spPr>
          <a:xfrm>
            <a:off x="109296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9" name="Shape 1307"/>
          <p:cNvSpPr/>
          <p:nvPr/>
        </p:nvSpPr>
        <p:spPr>
          <a:xfrm>
            <a:off x="1109789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0" name="Shape 1308"/>
          <p:cNvSpPr/>
          <p:nvPr/>
        </p:nvSpPr>
        <p:spPr>
          <a:xfrm>
            <a:off x="112661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1" name="Shape 1309"/>
          <p:cNvSpPr/>
          <p:nvPr/>
        </p:nvSpPr>
        <p:spPr>
          <a:xfrm>
            <a:off x="1143438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2" name="Shape 1310"/>
          <p:cNvSpPr/>
          <p:nvPr/>
        </p:nvSpPr>
        <p:spPr>
          <a:xfrm>
            <a:off x="1160263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3" name="Shape 1311"/>
          <p:cNvSpPr/>
          <p:nvPr/>
        </p:nvSpPr>
        <p:spPr>
          <a:xfrm>
            <a:off x="117708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4" name="Shape 1312"/>
          <p:cNvSpPr/>
          <p:nvPr/>
        </p:nvSpPr>
        <p:spPr>
          <a:xfrm>
            <a:off x="1193913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5" name="Shape 1313"/>
          <p:cNvSpPr/>
          <p:nvPr/>
        </p:nvSpPr>
        <p:spPr>
          <a:xfrm>
            <a:off x="121073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6" name="Shape 1314"/>
          <p:cNvSpPr/>
          <p:nvPr/>
        </p:nvSpPr>
        <p:spPr>
          <a:xfrm>
            <a:off x="-658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7" name="Shape 1315"/>
          <p:cNvSpPr/>
          <p:nvPr/>
        </p:nvSpPr>
        <p:spPr>
          <a:xfrm>
            <a:off x="16166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8" name="Shape 1316"/>
          <p:cNvSpPr/>
          <p:nvPr/>
        </p:nvSpPr>
        <p:spPr>
          <a:xfrm>
            <a:off x="32991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9" name="Shape 1317"/>
          <p:cNvSpPr/>
          <p:nvPr/>
        </p:nvSpPr>
        <p:spPr>
          <a:xfrm>
            <a:off x="49816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0" name="Shape 1318"/>
          <p:cNvSpPr/>
          <p:nvPr/>
        </p:nvSpPr>
        <p:spPr>
          <a:xfrm>
            <a:off x="66641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1" name="Shape 1319"/>
          <p:cNvSpPr/>
          <p:nvPr/>
        </p:nvSpPr>
        <p:spPr>
          <a:xfrm>
            <a:off x="8346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2" name="Shape 1320"/>
          <p:cNvSpPr/>
          <p:nvPr/>
        </p:nvSpPr>
        <p:spPr>
          <a:xfrm>
            <a:off x="100291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3" name="Shape 1321"/>
          <p:cNvSpPr/>
          <p:nvPr/>
        </p:nvSpPr>
        <p:spPr>
          <a:xfrm>
            <a:off x="11711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4" name="Shape 1322"/>
          <p:cNvSpPr/>
          <p:nvPr/>
        </p:nvSpPr>
        <p:spPr>
          <a:xfrm>
            <a:off x="133941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5" name="Shape 1323"/>
          <p:cNvSpPr/>
          <p:nvPr/>
        </p:nvSpPr>
        <p:spPr>
          <a:xfrm>
            <a:off x="150766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6" name="Shape 1324"/>
          <p:cNvSpPr/>
          <p:nvPr/>
        </p:nvSpPr>
        <p:spPr>
          <a:xfrm>
            <a:off x="16759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7" name="Shape 1325"/>
          <p:cNvSpPr/>
          <p:nvPr/>
        </p:nvSpPr>
        <p:spPr>
          <a:xfrm>
            <a:off x="184416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8" name="Shape 1326"/>
          <p:cNvSpPr/>
          <p:nvPr/>
        </p:nvSpPr>
        <p:spPr>
          <a:xfrm>
            <a:off x="20124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9" name="Shape 1327"/>
          <p:cNvSpPr/>
          <p:nvPr/>
        </p:nvSpPr>
        <p:spPr>
          <a:xfrm>
            <a:off x="218066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0" name="Shape 1328"/>
          <p:cNvSpPr/>
          <p:nvPr/>
        </p:nvSpPr>
        <p:spPr>
          <a:xfrm>
            <a:off x="234891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1" name="Shape 1329"/>
          <p:cNvSpPr/>
          <p:nvPr/>
        </p:nvSpPr>
        <p:spPr>
          <a:xfrm>
            <a:off x="25171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2" name="Shape 1330"/>
          <p:cNvSpPr/>
          <p:nvPr/>
        </p:nvSpPr>
        <p:spPr>
          <a:xfrm>
            <a:off x="268541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3" name="Shape 1331"/>
          <p:cNvSpPr/>
          <p:nvPr/>
        </p:nvSpPr>
        <p:spPr>
          <a:xfrm>
            <a:off x="28536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4" name="Shape 1332"/>
          <p:cNvSpPr/>
          <p:nvPr/>
        </p:nvSpPr>
        <p:spPr>
          <a:xfrm>
            <a:off x="302190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5" name="Shape 1333"/>
          <p:cNvSpPr/>
          <p:nvPr/>
        </p:nvSpPr>
        <p:spPr>
          <a:xfrm>
            <a:off x="319015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6" name="Shape 1334"/>
          <p:cNvSpPr/>
          <p:nvPr/>
        </p:nvSpPr>
        <p:spPr>
          <a:xfrm>
            <a:off x="33584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7" name="Shape 1335"/>
          <p:cNvSpPr/>
          <p:nvPr/>
        </p:nvSpPr>
        <p:spPr>
          <a:xfrm>
            <a:off x="352665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8" name="Shape 1336"/>
          <p:cNvSpPr/>
          <p:nvPr/>
        </p:nvSpPr>
        <p:spPr>
          <a:xfrm>
            <a:off x="36949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9" name="Shape 1337"/>
          <p:cNvSpPr/>
          <p:nvPr/>
        </p:nvSpPr>
        <p:spPr>
          <a:xfrm>
            <a:off x="386315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0" name="Shape 1338"/>
          <p:cNvSpPr/>
          <p:nvPr/>
        </p:nvSpPr>
        <p:spPr>
          <a:xfrm>
            <a:off x="403140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1" name="Shape 1339"/>
          <p:cNvSpPr/>
          <p:nvPr/>
        </p:nvSpPr>
        <p:spPr>
          <a:xfrm>
            <a:off x="41996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2" name="Shape 1340"/>
          <p:cNvSpPr/>
          <p:nvPr/>
        </p:nvSpPr>
        <p:spPr>
          <a:xfrm>
            <a:off x="436790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3" name="Shape 1341"/>
          <p:cNvSpPr/>
          <p:nvPr/>
        </p:nvSpPr>
        <p:spPr>
          <a:xfrm>
            <a:off x="45361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4" name="Shape 1342"/>
          <p:cNvSpPr/>
          <p:nvPr/>
        </p:nvSpPr>
        <p:spPr>
          <a:xfrm>
            <a:off x="470440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5" name="Shape 1343"/>
          <p:cNvSpPr/>
          <p:nvPr/>
        </p:nvSpPr>
        <p:spPr>
          <a:xfrm>
            <a:off x="487265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6" name="Shape 1344"/>
          <p:cNvSpPr/>
          <p:nvPr/>
        </p:nvSpPr>
        <p:spPr>
          <a:xfrm>
            <a:off x="50409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7" name="Shape 1345"/>
          <p:cNvSpPr/>
          <p:nvPr/>
        </p:nvSpPr>
        <p:spPr>
          <a:xfrm>
            <a:off x="520915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8" name="Shape 1346"/>
          <p:cNvSpPr/>
          <p:nvPr/>
        </p:nvSpPr>
        <p:spPr>
          <a:xfrm>
            <a:off x="53774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9" name="Shape 1347"/>
          <p:cNvSpPr/>
          <p:nvPr/>
        </p:nvSpPr>
        <p:spPr>
          <a:xfrm>
            <a:off x="554565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0" name="Shape 1348"/>
          <p:cNvSpPr/>
          <p:nvPr/>
        </p:nvSpPr>
        <p:spPr>
          <a:xfrm>
            <a:off x="571390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1" name="Shape 1349"/>
          <p:cNvSpPr/>
          <p:nvPr/>
        </p:nvSpPr>
        <p:spPr>
          <a:xfrm>
            <a:off x="58821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2" name="Shape 1350"/>
          <p:cNvSpPr/>
          <p:nvPr/>
        </p:nvSpPr>
        <p:spPr>
          <a:xfrm>
            <a:off x="605040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3" name="Shape 1351"/>
          <p:cNvSpPr/>
          <p:nvPr/>
        </p:nvSpPr>
        <p:spPr>
          <a:xfrm>
            <a:off x="62186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4" name="Shape 1352"/>
          <p:cNvSpPr/>
          <p:nvPr/>
        </p:nvSpPr>
        <p:spPr>
          <a:xfrm>
            <a:off x="638690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5" name="Shape 1353"/>
          <p:cNvSpPr/>
          <p:nvPr/>
        </p:nvSpPr>
        <p:spPr>
          <a:xfrm>
            <a:off x="655515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6" name="Shape 1354"/>
          <p:cNvSpPr/>
          <p:nvPr/>
        </p:nvSpPr>
        <p:spPr>
          <a:xfrm>
            <a:off x="67234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7" name="Shape 1355"/>
          <p:cNvSpPr/>
          <p:nvPr/>
        </p:nvSpPr>
        <p:spPr>
          <a:xfrm>
            <a:off x="689165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8" name="Shape 1356"/>
          <p:cNvSpPr/>
          <p:nvPr/>
        </p:nvSpPr>
        <p:spPr>
          <a:xfrm>
            <a:off x="70599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9" name="Shape 1357"/>
          <p:cNvSpPr/>
          <p:nvPr/>
        </p:nvSpPr>
        <p:spPr>
          <a:xfrm>
            <a:off x="722814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0" name="Shape 1358"/>
          <p:cNvSpPr/>
          <p:nvPr/>
        </p:nvSpPr>
        <p:spPr>
          <a:xfrm>
            <a:off x="739639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1" name="Shape 1359"/>
          <p:cNvSpPr/>
          <p:nvPr/>
        </p:nvSpPr>
        <p:spPr>
          <a:xfrm>
            <a:off x="75646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2" name="Shape 1360"/>
          <p:cNvSpPr/>
          <p:nvPr/>
        </p:nvSpPr>
        <p:spPr>
          <a:xfrm>
            <a:off x="773289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3" name="Shape 1361"/>
          <p:cNvSpPr/>
          <p:nvPr/>
        </p:nvSpPr>
        <p:spPr>
          <a:xfrm>
            <a:off x="79011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4" name="Shape 1362"/>
          <p:cNvSpPr/>
          <p:nvPr/>
        </p:nvSpPr>
        <p:spPr>
          <a:xfrm>
            <a:off x="806939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5" name="Shape 1363"/>
          <p:cNvSpPr/>
          <p:nvPr/>
        </p:nvSpPr>
        <p:spPr>
          <a:xfrm>
            <a:off x="823764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6" name="Shape 1364"/>
          <p:cNvSpPr/>
          <p:nvPr/>
        </p:nvSpPr>
        <p:spPr>
          <a:xfrm>
            <a:off x="84058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7" name="Shape 1365"/>
          <p:cNvSpPr/>
          <p:nvPr/>
        </p:nvSpPr>
        <p:spPr>
          <a:xfrm>
            <a:off x="857414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8" name="Shape 1366"/>
          <p:cNvSpPr/>
          <p:nvPr/>
        </p:nvSpPr>
        <p:spPr>
          <a:xfrm>
            <a:off x="87423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9" name="Shape 1367"/>
          <p:cNvSpPr/>
          <p:nvPr/>
        </p:nvSpPr>
        <p:spPr>
          <a:xfrm>
            <a:off x="891064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0" name="Shape 1368"/>
          <p:cNvSpPr/>
          <p:nvPr/>
        </p:nvSpPr>
        <p:spPr>
          <a:xfrm>
            <a:off x="907889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1" name="Shape 1369"/>
          <p:cNvSpPr/>
          <p:nvPr/>
        </p:nvSpPr>
        <p:spPr>
          <a:xfrm>
            <a:off x="92471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2" name="Shape 1370"/>
          <p:cNvSpPr/>
          <p:nvPr/>
        </p:nvSpPr>
        <p:spPr>
          <a:xfrm>
            <a:off x="941539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3" name="Shape 1371"/>
          <p:cNvSpPr/>
          <p:nvPr/>
        </p:nvSpPr>
        <p:spPr>
          <a:xfrm>
            <a:off x="95836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4" name="Shape 1372"/>
          <p:cNvSpPr/>
          <p:nvPr/>
        </p:nvSpPr>
        <p:spPr>
          <a:xfrm>
            <a:off x="975189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5" name="Shape 1373"/>
          <p:cNvSpPr/>
          <p:nvPr/>
        </p:nvSpPr>
        <p:spPr>
          <a:xfrm>
            <a:off x="992014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6" name="Shape 1374"/>
          <p:cNvSpPr/>
          <p:nvPr/>
        </p:nvSpPr>
        <p:spPr>
          <a:xfrm>
            <a:off x="100883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7" name="Shape 1375"/>
          <p:cNvSpPr/>
          <p:nvPr/>
        </p:nvSpPr>
        <p:spPr>
          <a:xfrm>
            <a:off x="1025664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8" name="Shape 1376"/>
          <p:cNvSpPr/>
          <p:nvPr/>
        </p:nvSpPr>
        <p:spPr>
          <a:xfrm>
            <a:off x="104248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9" name="Shape 1377"/>
          <p:cNvSpPr/>
          <p:nvPr/>
        </p:nvSpPr>
        <p:spPr>
          <a:xfrm>
            <a:off x="1059314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0" name="Shape 1378"/>
          <p:cNvSpPr/>
          <p:nvPr/>
        </p:nvSpPr>
        <p:spPr>
          <a:xfrm>
            <a:off x="1076139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1" name="Shape 1379"/>
          <p:cNvSpPr/>
          <p:nvPr/>
        </p:nvSpPr>
        <p:spPr>
          <a:xfrm>
            <a:off x="109296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2" name="Shape 1380"/>
          <p:cNvSpPr/>
          <p:nvPr/>
        </p:nvSpPr>
        <p:spPr>
          <a:xfrm>
            <a:off x="1109789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3" name="Shape 1381"/>
          <p:cNvSpPr/>
          <p:nvPr/>
        </p:nvSpPr>
        <p:spPr>
          <a:xfrm>
            <a:off x="112661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4" name="Shape 1382"/>
          <p:cNvSpPr/>
          <p:nvPr/>
        </p:nvSpPr>
        <p:spPr>
          <a:xfrm>
            <a:off x="1143438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5" name="Shape 1383"/>
          <p:cNvSpPr/>
          <p:nvPr/>
        </p:nvSpPr>
        <p:spPr>
          <a:xfrm>
            <a:off x="1160263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6" name="Shape 1384"/>
          <p:cNvSpPr/>
          <p:nvPr/>
        </p:nvSpPr>
        <p:spPr>
          <a:xfrm>
            <a:off x="117708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7" name="Shape 1385"/>
          <p:cNvSpPr/>
          <p:nvPr/>
        </p:nvSpPr>
        <p:spPr>
          <a:xfrm>
            <a:off x="1193913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8" name="Shape 1386"/>
          <p:cNvSpPr/>
          <p:nvPr/>
        </p:nvSpPr>
        <p:spPr>
          <a:xfrm>
            <a:off x="121073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9" name="Shape 1387"/>
          <p:cNvSpPr/>
          <p:nvPr/>
        </p:nvSpPr>
        <p:spPr>
          <a:xfrm>
            <a:off x="-658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0" name="Shape 1388"/>
          <p:cNvSpPr/>
          <p:nvPr/>
        </p:nvSpPr>
        <p:spPr>
          <a:xfrm>
            <a:off x="16166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1" name="Shape 1389"/>
          <p:cNvSpPr/>
          <p:nvPr/>
        </p:nvSpPr>
        <p:spPr>
          <a:xfrm>
            <a:off x="32991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2" name="Shape 1390"/>
          <p:cNvSpPr/>
          <p:nvPr/>
        </p:nvSpPr>
        <p:spPr>
          <a:xfrm>
            <a:off x="49816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3" name="Shape 1391"/>
          <p:cNvSpPr/>
          <p:nvPr/>
        </p:nvSpPr>
        <p:spPr>
          <a:xfrm>
            <a:off x="66641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4" name="Shape 1392"/>
          <p:cNvSpPr/>
          <p:nvPr/>
        </p:nvSpPr>
        <p:spPr>
          <a:xfrm>
            <a:off x="8346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5" name="Shape 1393"/>
          <p:cNvSpPr/>
          <p:nvPr/>
        </p:nvSpPr>
        <p:spPr>
          <a:xfrm>
            <a:off x="100291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6" name="Shape 1394"/>
          <p:cNvSpPr/>
          <p:nvPr/>
        </p:nvSpPr>
        <p:spPr>
          <a:xfrm>
            <a:off x="11711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7" name="Shape 1395"/>
          <p:cNvSpPr/>
          <p:nvPr/>
        </p:nvSpPr>
        <p:spPr>
          <a:xfrm>
            <a:off x="133941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8" name="Shape 1396"/>
          <p:cNvSpPr/>
          <p:nvPr/>
        </p:nvSpPr>
        <p:spPr>
          <a:xfrm>
            <a:off x="150766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9" name="Shape 1397"/>
          <p:cNvSpPr/>
          <p:nvPr/>
        </p:nvSpPr>
        <p:spPr>
          <a:xfrm>
            <a:off x="16759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0" name="Shape 1398"/>
          <p:cNvSpPr/>
          <p:nvPr/>
        </p:nvSpPr>
        <p:spPr>
          <a:xfrm>
            <a:off x="184416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1" name="Shape 1399"/>
          <p:cNvSpPr/>
          <p:nvPr/>
        </p:nvSpPr>
        <p:spPr>
          <a:xfrm>
            <a:off x="20124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2" name="Shape 1400"/>
          <p:cNvSpPr/>
          <p:nvPr/>
        </p:nvSpPr>
        <p:spPr>
          <a:xfrm>
            <a:off x="218066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3" name="Shape 1401"/>
          <p:cNvSpPr/>
          <p:nvPr/>
        </p:nvSpPr>
        <p:spPr>
          <a:xfrm>
            <a:off x="234891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4" name="Shape 1402"/>
          <p:cNvSpPr/>
          <p:nvPr/>
        </p:nvSpPr>
        <p:spPr>
          <a:xfrm>
            <a:off x="25171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5" name="Shape 1403"/>
          <p:cNvSpPr/>
          <p:nvPr/>
        </p:nvSpPr>
        <p:spPr>
          <a:xfrm>
            <a:off x="268541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6" name="Shape 1404"/>
          <p:cNvSpPr/>
          <p:nvPr/>
        </p:nvSpPr>
        <p:spPr>
          <a:xfrm>
            <a:off x="28536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7" name="Shape 1405"/>
          <p:cNvSpPr/>
          <p:nvPr/>
        </p:nvSpPr>
        <p:spPr>
          <a:xfrm>
            <a:off x="302190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8" name="Shape 1406"/>
          <p:cNvSpPr/>
          <p:nvPr/>
        </p:nvSpPr>
        <p:spPr>
          <a:xfrm>
            <a:off x="319015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9" name="Shape 1407"/>
          <p:cNvSpPr/>
          <p:nvPr/>
        </p:nvSpPr>
        <p:spPr>
          <a:xfrm>
            <a:off x="33584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0" name="Shape 1408"/>
          <p:cNvSpPr/>
          <p:nvPr/>
        </p:nvSpPr>
        <p:spPr>
          <a:xfrm>
            <a:off x="352665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1" name="Shape 1409"/>
          <p:cNvSpPr/>
          <p:nvPr/>
        </p:nvSpPr>
        <p:spPr>
          <a:xfrm>
            <a:off x="36949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2" name="Shape 1410"/>
          <p:cNvSpPr/>
          <p:nvPr/>
        </p:nvSpPr>
        <p:spPr>
          <a:xfrm>
            <a:off x="386315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3" name="Shape 1411"/>
          <p:cNvSpPr/>
          <p:nvPr/>
        </p:nvSpPr>
        <p:spPr>
          <a:xfrm>
            <a:off x="403140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4" name="Shape 1412"/>
          <p:cNvSpPr/>
          <p:nvPr/>
        </p:nvSpPr>
        <p:spPr>
          <a:xfrm>
            <a:off x="41996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5" name="Shape 1413"/>
          <p:cNvSpPr/>
          <p:nvPr/>
        </p:nvSpPr>
        <p:spPr>
          <a:xfrm>
            <a:off x="436790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6" name="Shape 1414"/>
          <p:cNvSpPr/>
          <p:nvPr/>
        </p:nvSpPr>
        <p:spPr>
          <a:xfrm>
            <a:off x="45361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7" name="Shape 1415"/>
          <p:cNvSpPr/>
          <p:nvPr/>
        </p:nvSpPr>
        <p:spPr>
          <a:xfrm>
            <a:off x="470440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8" name="Shape 1416"/>
          <p:cNvSpPr/>
          <p:nvPr/>
        </p:nvSpPr>
        <p:spPr>
          <a:xfrm>
            <a:off x="487265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9" name="Shape 1417"/>
          <p:cNvSpPr/>
          <p:nvPr/>
        </p:nvSpPr>
        <p:spPr>
          <a:xfrm>
            <a:off x="50409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0" name="Shape 1418"/>
          <p:cNvSpPr/>
          <p:nvPr/>
        </p:nvSpPr>
        <p:spPr>
          <a:xfrm>
            <a:off x="520915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1" name="Shape 1419"/>
          <p:cNvSpPr/>
          <p:nvPr/>
        </p:nvSpPr>
        <p:spPr>
          <a:xfrm>
            <a:off x="53774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2" name="Shape 1420"/>
          <p:cNvSpPr/>
          <p:nvPr/>
        </p:nvSpPr>
        <p:spPr>
          <a:xfrm>
            <a:off x="554565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3" name="Shape 1421"/>
          <p:cNvSpPr/>
          <p:nvPr/>
        </p:nvSpPr>
        <p:spPr>
          <a:xfrm>
            <a:off x="571390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4" name="Shape 1422"/>
          <p:cNvSpPr/>
          <p:nvPr/>
        </p:nvSpPr>
        <p:spPr>
          <a:xfrm>
            <a:off x="58821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5" name="Shape 1423"/>
          <p:cNvSpPr/>
          <p:nvPr/>
        </p:nvSpPr>
        <p:spPr>
          <a:xfrm>
            <a:off x="605040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6" name="Shape 1424"/>
          <p:cNvSpPr/>
          <p:nvPr/>
        </p:nvSpPr>
        <p:spPr>
          <a:xfrm>
            <a:off x="62186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7" name="Shape 1425"/>
          <p:cNvSpPr/>
          <p:nvPr/>
        </p:nvSpPr>
        <p:spPr>
          <a:xfrm>
            <a:off x="638690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8" name="Shape 1426"/>
          <p:cNvSpPr/>
          <p:nvPr/>
        </p:nvSpPr>
        <p:spPr>
          <a:xfrm>
            <a:off x="655515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9" name="Shape 1427"/>
          <p:cNvSpPr/>
          <p:nvPr/>
        </p:nvSpPr>
        <p:spPr>
          <a:xfrm>
            <a:off x="67234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0" name="Shape 1428"/>
          <p:cNvSpPr/>
          <p:nvPr/>
        </p:nvSpPr>
        <p:spPr>
          <a:xfrm>
            <a:off x="689165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1" name="Shape 1429"/>
          <p:cNvSpPr/>
          <p:nvPr/>
        </p:nvSpPr>
        <p:spPr>
          <a:xfrm>
            <a:off x="70599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2" name="Shape 1430"/>
          <p:cNvSpPr/>
          <p:nvPr/>
        </p:nvSpPr>
        <p:spPr>
          <a:xfrm>
            <a:off x="722814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3" name="Shape 1431"/>
          <p:cNvSpPr/>
          <p:nvPr/>
        </p:nvSpPr>
        <p:spPr>
          <a:xfrm>
            <a:off x="739639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4" name="Shape 1432"/>
          <p:cNvSpPr/>
          <p:nvPr/>
        </p:nvSpPr>
        <p:spPr>
          <a:xfrm>
            <a:off x="75646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5" name="Shape 1433"/>
          <p:cNvSpPr/>
          <p:nvPr/>
        </p:nvSpPr>
        <p:spPr>
          <a:xfrm>
            <a:off x="773289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6" name="Shape 1434"/>
          <p:cNvSpPr/>
          <p:nvPr/>
        </p:nvSpPr>
        <p:spPr>
          <a:xfrm>
            <a:off x="79011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7" name="Shape 1435"/>
          <p:cNvSpPr/>
          <p:nvPr/>
        </p:nvSpPr>
        <p:spPr>
          <a:xfrm>
            <a:off x="806939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8" name="Shape 1436"/>
          <p:cNvSpPr/>
          <p:nvPr/>
        </p:nvSpPr>
        <p:spPr>
          <a:xfrm>
            <a:off x="823764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9" name="Shape 1437"/>
          <p:cNvSpPr/>
          <p:nvPr/>
        </p:nvSpPr>
        <p:spPr>
          <a:xfrm>
            <a:off x="84058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0" name="Shape 1438"/>
          <p:cNvSpPr/>
          <p:nvPr/>
        </p:nvSpPr>
        <p:spPr>
          <a:xfrm>
            <a:off x="857414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1" name="Shape 1439"/>
          <p:cNvSpPr/>
          <p:nvPr/>
        </p:nvSpPr>
        <p:spPr>
          <a:xfrm>
            <a:off x="87423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2" name="Shape 1440"/>
          <p:cNvSpPr/>
          <p:nvPr/>
        </p:nvSpPr>
        <p:spPr>
          <a:xfrm>
            <a:off x="891064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3" name="Shape 1441"/>
          <p:cNvSpPr/>
          <p:nvPr/>
        </p:nvSpPr>
        <p:spPr>
          <a:xfrm>
            <a:off x="907889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4" name="Shape 1442"/>
          <p:cNvSpPr/>
          <p:nvPr/>
        </p:nvSpPr>
        <p:spPr>
          <a:xfrm>
            <a:off x="92471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5" name="Shape 1443"/>
          <p:cNvSpPr/>
          <p:nvPr/>
        </p:nvSpPr>
        <p:spPr>
          <a:xfrm>
            <a:off x="941539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6" name="Shape 1444"/>
          <p:cNvSpPr/>
          <p:nvPr/>
        </p:nvSpPr>
        <p:spPr>
          <a:xfrm>
            <a:off x="95836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7" name="Shape 1445"/>
          <p:cNvSpPr/>
          <p:nvPr/>
        </p:nvSpPr>
        <p:spPr>
          <a:xfrm>
            <a:off x="975189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8" name="Shape 1446"/>
          <p:cNvSpPr/>
          <p:nvPr/>
        </p:nvSpPr>
        <p:spPr>
          <a:xfrm>
            <a:off x="992014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9" name="Shape 1447"/>
          <p:cNvSpPr/>
          <p:nvPr/>
        </p:nvSpPr>
        <p:spPr>
          <a:xfrm>
            <a:off x="100883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0" name="Shape 1448"/>
          <p:cNvSpPr/>
          <p:nvPr/>
        </p:nvSpPr>
        <p:spPr>
          <a:xfrm>
            <a:off x="1025664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1" name="Shape 1449"/>
          <p:cNvSpPr/>
          <p:nvPr/>
        </p:nvSpPr>
        <p:spPr>
          <a:xfrm>
            <a:off x="104248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2" name="Shape 1450"/>
          <p:cNvSpPr/>
          <p:nvPr/>
        </p:nvSpPr>
        <p:spPr>
          <a:xfrm>
            <a:off x="1059314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3" name="Shape 1451"/>
          <p:cNvSpPr/>
          <p:nvPr/>
        </p:nvSpPr>
        <p:spPr>
          <a:xfrm>
            <a:off x="1076139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4" name="Shape 1452"/>
          <p:cNvSpPr/>
          <p:nvPr/>
        </p:nvSpPr>
        <p:spPr>
          <a:xfrm>
            <a:off x="109296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5" name="Shape 1453"/>
          <p:cNvSpPr/>
          <p:nvPr/>
        </p:nvSpPr>
        <p:spPr>
          <a:xfrm>
            <a:off x="1109789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6" name="Shape 1454"/>
          <p:cNvSpPr/>
          <p:nvPr/>
        </p:nvSpPr>
        <p:spPr>
          <a:xfrm>
            <a:off x="112661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7" name="Shape 1455"/>
          <p:cNvSpPr/>
          <p:nvPr/>
        </p:nvSpPr>
        <p:spPr>
          <a:xfrm>
            <a:off x="1143438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8" name="Shape 1456"/>
          <p:cNvSpPr/>
          <p:nvPr/>
        </p:nvSpPr>
        <p:spPr>
          <a:xfrm>
            <a:off x="1160263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9" name="Shape 1457"/>
          <p:cNvSpPr/>
          <p:nvPr/>
        </p:nvSpPr>
        <p:spPr>
          <a:xfrm>
            <a:off x="117708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0" name="Shape 1458"/>
          <p:cNvSpPr/>
          <p:nvPr/>
        </p:nvSpPr>
        <p:spPr>
          <a:xfrm>
            <a:off x="1193913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1" name="Shape 1459"/>
          <p:cNvSpPr/>
          <p:nvPr/>
        </p:nvSpPr>
        <p:spPr>
          <a:xfrm>
            <a:off x="121073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2" name="Shape 1460"/>
          <p:cNvSpPr/>
          <p:nvPr/>
        </p:nvSpPr>
        <p:spPr>
          <a:xfrm>
            <a:off x="-658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3" name="Shape 1461"/>
          <p:cNvSpPr/>
          <p:nvPr/>
        </p:nvSpPr>
        <p:spPr>
          <a:xfrm>
            <a:off x="16166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4" name="Shape 1462"/>
          <p:cNvSpPr/>
          <p:nvPr/>
        </p:nvSpPr>
        <p:spPr>
          <a:xfrm>
            <a:off x="32991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5" name="Shape 1463"/>
          <p:cNvSpPr/>
          <p:nvPr/>
        </p:nvSpPr>
        <p:spPr>
          <a:xfrm>
            <a:off x="49816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6" name="Shape 1464"/>
          <p:cNvSpPr/>
          <p:nvPr/>
        </p:nvSpPr>
        <p:spPr>
          <a:xfrm>
            <a:off x="66641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7" name="Shape 1465"/>
          <p:cNvSpPr/>
          <p:nvPr/>
        </p:nvSpPr>
        <p:spPr>
          <a:xfrm>
            <a:off x="8346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8" name="Shape 1466"/>
          <p:cNvSpPr/>
          <p:nvPr/>
        </p:nvSpPr>
        <p:spPr>
          <a:xfrm>
            <a:off x="100291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9" name="Shape 1467"/>
          <p:cNvSpPr/>
          <p:nvPr/>
        </p:nvSpPr>
        <p:spPr>
          <a:xfrm>
            <a:off x="11711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0" name="Shape 1468"/>
          <p:cNvSpPr/>
          <p:nvPr/>
        </p:nvSpPr>
        <p:spPr>
          <a:xfrm>
            <a:off x="133941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1" name="Shape 1469"/>
          <p:cNvSpPr/>
          <p:nvPr/>
        </p:nvSpPr>
        <p:spPr>
          <a:xfrm>
            <a:off x="150766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2" name="Shape 1470"/>
          <p:cNvSpPr/>
          <p:nvPr/>
        </p:nvSpPr>
        <p:spPr>
          <a:xfrm>
            <a:off x="16759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3" name="Shape 1471"/>
          <p:cNvSpPr/>
          <p:nvPr/>
        </p:nvSpPr>
        <p:spPr>
          <a:xfrm>
            <a:off x="184416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4" name="Shape 1472"/>
          <p:cNvSpPr/>
          <p:nvPr/>
        </p:nvSpPr>
        <p:spPr>
          <a:xfrm>
            <a:off x="20124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5" name="Shape 1473"/>
          <p:cNvSpPr/>
          <p:nvPr/>
        </p:nvSpPr>
        <p:spPr>
          <a:xfrm>
            <a:off x="218066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6" name="Shape 1474"/>
          <p:cNvSpPr/>
          <p:nvPr/>
        </p:nvSpPr>
        <p:spPr>
          <a:xfrm>
            <a:off x="234891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7" name="Shape 1475"/>
          <p:cNvSpPr/>
          <p:nvPr/>
        </p:nvSpPr>
        <p:spPr>
          <a:xfrm>
            <a:off x="25171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8" name="Shape 1476"/>
          <p:cNvSpPr/>
          <p:nvPr/>
        </p:nvSpPr>
        <p:spPr>
          <a:xfrm>
            <a:off x="268541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9" name="Shape 1477"/>
          <p:cNvSpPr/>
          <p:nvPr/>
        </p:nvSpPr>
        <p:spPr>
          <a:xfrm>
            <a:off x="28536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0" name="Shape 1478"/>
          <p:cNvSpPr/>
          <p:nvPr/>
        </p:nvSpPr>
        <p:spPr>
          <a:xfrm>
            <a:off x="302190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1" name="Shape 1479"/>
          <p:cNvSpPr/>
          <p:nvPr/>
        </p:nvSpPr>
        <p:spPr>
          <a:xfrm>
            <a:off x="319015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2" name="Shape 1480"/>
          <p:cNvSpPr/>
          <p:nvPr/>
        </p:nvSpPr>
        <p:spPr>
          <a:xfrm>
            <a:off x="33584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3" name="Shape 1481"/>
          <p:cNvSpPr/>
          <p:nvPr/>
        </p:nvSpPr>
        <p:spPr>
          <a:xfrm>
            <a:off x="352665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4" name="Shape 1482"/>
          <p:cNvSpPr/>
          <p:nvPr/>
        </p:nvSpPr>
        <p:spPr>
          <a:xfrm>
            <a:off x="36949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5" name="Shape 1483"/>
          <p:cNvSpPr/>
          <p:nvPr/>
        </p:nvSpPr>
        <p:spPr>
          <a:xfrm>
            <a:off x="386315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6" name="Shape 1484"/>
          <p:cNvSpPr/>
          <p:nvPr/>
        </p:nvSpPr>
        <p:spPr>
          <a:xfrm>
            <a:off x="403140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7" name="Shape 1485"/>
          <p:cNvSpPr/>
          <p:nvPr/>
        </p:nvSpPr>
        <p:spPr>
          <a:xfrm>
            <a:off x="41996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8" name="Shape 1486"/>
          <p:cNvSpPr/>
          <p:nvPr/>
        </p:nvSpPr>
        <p:spPr>
          <a:xfrm>
            <a:off x="436790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9" name="Shape 1487"/>
          <p:cNvSpPr/>
          <p:nvPr/>
        </p:nvSpPr>
        <p:spPr>
          <a:xfrm>
            <a:off x="45361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0" name="Shape 1488"/>
          <p:cNvSpPr/>
          <p:nvPr/>
        </p:nvSpPr>
        <p:spPr>
          <a:xfrm>
            <a:off x="470440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1" name="Shape 1489"/>
          <p:cNvSpPr/>
          <p:nvPr/>
        </p:nvSpPr>
        <p:spPr>
          <a:xfrm>
            <a:off x="487265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2" name="Shape 1490"/>
          <p:cNvSpPr/>
          <p:nvPr/>
        </p:nvSpPr>
        <p:spPr>
          <a:xfrm>
            <a:off x="50409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3" name="Shape 1491"/>
          <p:cNvSpPr/>
          <p:nvPr/>
        </p:nvSpPr>
        <p:spPr>
          <a:xfrm>
            <a:off x="520915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4" name="Shape 1492"/>
          <p:cNvSpPr/>
          <p:nvPr/>
        </p:nvSpPr>
        <p:spPr>
          <a:xfrm>
            <a:off x="53774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5" name="Shape 1493"/>
          <p:cNvSpPr/>
          <p:nvPr/>
        </p:nvSpPr>
        <p:spPr>
          <a:xfrm>
            <a:off x="554565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6" name="Shape 1494"/>
          <p:cNvSpPr/>
          <p:nvPr/>
        </p:nvSpPr>
        <p:spPr>
          <a:xfrm>
            <a:off x="571390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7" name="Shape 1495"/>
          <p:cNvSpPr/>
          <p:nvPr/>
        </p:nvSpPr>
        <p:spPr>
          <a:xfrm>
            <a:off x="58821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8" name="Shape 1496"/>
          <p:cNvSpPr/>
          <p:nvPr/>
        </p:nvSpPr>
        <p:spPr>
          <a:xfrm>
            <a:off x="605040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9" name="Shape 1497"/>
          <p:cNvSpPr/>
          <p:nvPr/>
        </p:nvSpPr>
        <p:spPr>
          <a:xfrm>
            <a:off x="62186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0" name="Shape 1498"/>
          <p:cNvSpPr/>
          <p:nvPr/>
        </p:nvSpPr>
        <p:spPr>
          <a:xfrm>
            <a:off x="638690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1" name="Shape 1499"/>
          <p:cNvSpPr/>
          <p:nvPr/>
        </p:nvSpPr>
        <p:spPr>
          <a:xfrm>
            <a:off x="655515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2" name="Shape 1500"/>
          <p:cNvSpPr/>
          <p:nvPr/>
        </p:nvSpPr>
        <p:spPr>
          <a:xfrm>
            <a:off x="67234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3" name="Shape 1501"/>
          <p:cNvSpPr/>
          <p:nvPr/>
        </p:nvSpPr>
        <p:spPr>
          <a:xfrm>
            <a:off x="689165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4" name="Shape 1502"/>
          <p:cNvSpPr/>
          <p:nvPr/>
        </p:nvSpPr>
        <p:spPr>
          <a:xfrm>
            <a:off x="70599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5" name="Shape 1503"/>
          <p:cNvSpPr/>
          <p:nvPr/>
        </p:nvSpPr>
        <p:spPr>
          <a:xfrm>
            <a:off x="722814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6" name="Shape 1504"/>
          <p:cNvSpPr/>
          <p:nvPr/>
        </p:nvSpPr>
        <p:spPr>
          <a:xfrm>
            <a:off x="739639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7" name="Shape 1505"/>
          <p:cNvSpPr/>
          <p:nvPr/>
        </p:nvSpPr>
        <p:spPr>
          <a:xfrm>
            <a:off x="75646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8" name="Shape 1506"/>
          <p:cNvSpPr/>
          <p:nvPr/>
        </p:nvSpPr>
        <p:spPr>
          <a:xfrm>
            <a:off x="773289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9" name="Shape 1507"/>
          <p:cNvSpPr/>
          <p:nvPr/>
        </p:nvSpPr>
        <p:spPr>
          <a:xfrm>
            <a:off x="79011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0" name="Shape 1508"/>
          <p:cNvSpPr/>
          <p:nvPr/>
        </p:nvSpPr>
        <p:spPr>
          <a:xfrm>
            <a:off x="806939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1" name="Shape 1509"/>
          <p:cNvSpPr/>
          <p:nvPr/>
        </p:nvSpPr>
        <p:spPr>
          <a:xfrm>
            <a:off x="823764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2" name="Shape 1510"/>
          <p:cNvSpPr/>
          <p:nvPr/>
        </p:nvSpPr>
        <p:spPr>
          <a:xfrm>
            <a:off x="84058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3" name="Shape 1511"/>
          <p:cNvSpPr/>
          <p:nvPr/>
        </p:nvSpPr>
        <p:spPr>
          <a:xfrm>
            <a:off x="857414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4" name="Shape 1512"/>
          <p:cNvSpPr/>
          <p:nvPr/>
        </p:nvSpPr>
        <p:spPr>
          <a:xfrm>
            <a:off x="87423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5" name="Shape 1513"/>
          <p:cNvSpPr/>
          <p:nvPr/>
        </p:nvSpPr>
        <p:spPr>
          <a:xfrm>
            <a:off x="891064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6" name="Shape 1514"/>
          <p:cNvSpPr/>
          <p:nvPr/>
        </p:nvSpPr>
        <p:spPr>
          <a:xfrm>
            <a:off x="907889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7" name="Shape 1515"/>
          <p:cNvSpPr/>
          <p:nvPr/>
        </p:nvSpPr>
        <p:spPr>
          <a:xfrm>
            <a:off x="92471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8" name="Shape 1516"/>
          <p:cNvSpPr/>
          <p:nvPr/>
        </p:nvSpPr>
        <p:spPr>
          <a:xfrm>
            <a:off x="941539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9" name="Shape 1517"/>
          <p:cNvSpPr/>
          <p:nvPr/>
        </p:nvSpPr>
        <p:spPr>
          <a:xfrm>
            <a:off x="95836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0" name="Shape 1518"/>
          <p:cNvSpPr/>
          <p:nvPr/>
        </p:nvSpPr>
        <p:spPr>
          <a:xfrm>
            <a:off x="975189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1" name="Shape 1519"/>
          <p:cNvSpPr/>
          <p:nvPr/>
        </p:nvSpPr>
        <p:spPr>
          <a:xfrm>
            <a:off x="992014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2" name="Shape 1520"/>
          <p:cNvSpPr/>
          <p:nvPr/>
        </p:nvSpPr>
        <p:spPr>
          <a:xfrm>
            <a:off x="100883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3" name="Shape 1521"/>
          <p:cNvSpPr/>
          <p:nvPr/>
        </p:nvSpPr>
        <p:spPr>
          <a:xfrm>
            <a:off x="1025664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4" name="Shape 1522"/>
          <p:cNvSpPr/>
          <p:nvPr/>
        </p:nvSpPr>
        <p:spPr>
          <a:xfrm>
            <a:off x="104248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5" name="Shape 1523"/>
          <p:cNvSpPr/>
          <p:nvPr/>
        </p:nvSpPr>
        <p:spPr>
          <a:xfrm>
            <a:off x="1059314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6" name="Shape 1524"/>
          <p:cNvSpPr/>
          <p:nvPr/>
        </p:nvSpPr>
        <p:spPr>
          <a:xfrm>
            <a:off x="1076139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7" name="Shape 1525"/>
          <p:cNvSpPr/>
          <p:nvPr/>
        </p:nvSpPr>
        <p:spPr>
          <a:xfrm>
            <a:off x="109296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8" name="Shape 1526"/>
          <p:cNvSpPr/>
          <p:nvPr/>
        </p:nvSpPr>
        <p:spPr>
          <a:xfrm>
            <a:off x="1109789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9" name="Shape 1527"/>
          <p:cNvSpPr/>
          <p:nvPr/>
        </p:nvSpPr>
        <p:spPr>
          <a:xfrm>
            <a:off x="112661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0" name="Shape 1528"/>
          <p:cNvSpPr/>
          <p:nvPr/>
        </p:nvSpPr>
        <p:spPr>
          <a:xfrm>
            <a:off x="1143438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1" name="Shape 1529"/>
          <p:cNvSpPr/>
          <p:nvPr/>
        </p:nvSpPr>
        <p:spPr>
          <a:xfrm>
            <a:off x="1160263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2" name="Shape 1530"/>
          <p:cNvSpPr/>
          <p:nvPr/>
        </p:nvSpPr>
        <p:spPr>
          <a:xfrm>
            <a:off x="117708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3" name="Shape 1531"/>
          <p:cNvSpPr/>
          <p:nvPr/>
        </p:nvSpPr>
        <p:spPr>
          <a:xfrm>
            <a:off x="1193913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4" name="Shape 1532"/>
          <p:cNvSpPr/>
          <p:nvPr/>
        </p:nvSpPr>
        <p:spPr>
          <a:xfrm>
            <a:off x="121073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5" name="Shape 1533"/>
          <p:cNvSpPr/>
          <p:nvPr/>
        </p:nvSpPr>
        <p:spPr>
          <a:xfrm>
            <a:off x="-658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6" name="Shape 1534"/>
          <p:cNvSpPr/>
          <p:nvPr/>
        </p:nvSpPr>
        <p:spPr>
          <a:xfrm>
            <a:off x="16166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7" name="Shape 1535"/>
          <p:cNvSpPr/>
          <p:nvPr/>
        </p:nvSpPr>
        <p:spPr>
          <a:xfrm>
            <a:off x="32991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8" name="Shape 1536"/>
          <p:cNvSpPr/>
          <p:nvPr/>
        </p:nvSpPr>
        <p:spPr>
          <a:xfrm>
            <a:off x="49816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9" name="Shape 1537"/>
          <p:cNvSpPr/>
          <p:nvPr/>
        </p:nvSpPr>
        <p:spPr>
          <a:xfrm>
            <a:off x="66641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0" name="Shape 1538"/>
          <p:cNvSpPr/>
          <p:nvPr/>
        </p:nvSpPr>
        <p:spPr>
          <a:xfrm>
            <a:off x="8346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1" name="Shape 1539"/>
          <p:cNvSpPr/>
          <p:nvPr/>
        </p:nvSpPr>
        <p:spPr>
          <a:xfrm>
            <a:off x="100291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2" name="Shape 1540"/>
          <p:cNvSpPr/>
          <p:nvPr/>
        </p:nvSpPr>
        <p:spPr>
          <a:xfrm>
            <a:off x="11711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3" name="Shape 1541"/>
          <p:cNvSpPr/>
          <p:nvPr/>
        </p:nvSpPr>
        <p:spPr>
          <a:xfrm>
            <a:off x="133941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4" name="Shape 1542"/>
          <p:cNvSpPr/>
          <p:nvPr/>
        </p:nvSpPr>
        <p:spPr>
          <a:xfrm>
            <a:off x="150766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5" name="Shape 1543"/>
          <p:cNvSpPr/>
          <p:nvPr/>
        </p:nvSpPr>
        <p:spPr>
          <a:xfrm>
            <a:off x="16759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6" name="Shape 1544"/>
          <p:cNvSpPr/>
          <p:nvPr/>
        </p:nvSpPr>
        <p:spPr>
          <a:xfrm>
            <a:off x="184416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7" name="Shape 1545"/>
          <p:cNvSpPr/>
          <p:nvPr/>
        </p:nvSpPr>
        <p:spPr>
          <a:xfrm>
            <a:off x="20124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8" name="Shape 1546"/>
          <p:cNvSpPr/>
          <p:nvPr/>
        </p:nvSpPr>
        <p:spPr>
          <a:xfrm>
            <a:off x="218066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9" name="Shape 1547"/>
          <p:cNvSpPr/>
          <p:nvPr/>
        </p:nvSpPr>
        <p:spPr>
          <a:xfrm>
            <a:off x="234891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0" name="Shape 1548"/>
          <p:cNvSpPr/>
          <p:nvPr/>
        </p:nvSpPr>
        <p:spPr>
          <a:xfrm>
            <a:off x="25171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1" name="Shape 1549"/>
          <p:cNvSpPr/>
          <p:nvPr/>
        </p:nvSpPr>
        <p:spPr>
          <a:xfrm>
            <a:off x="268541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2" name="Shape 1550"/>
          <p:cNvSpPr/>
          <p:nvPr/>
        </p:nvSpPr>
        <p:spPr>
          <a:xfrm>
            <a:off x="28536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3" name="Shape 1551"/>
          <p:cNvSpPr/>
          <p:nvPr/>
        </p:nvSpPr>
        <p:spPr>
          <a:xfrm>
            <a:off x="302190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4" name="Shape 1552"/>
          <p:cNvSpPr/>
          <p:nvPr/>
        </p:nvSpPr>
        <p:spPr>
          <a:xfrm>
            <a:off x="319015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5" name="Shape 1553"/>
          <p:cNvSpPr/>
          <p:nvPr/>
        </p:nvSpPr>
        <p:spPr>
          <a:xfrm>
            <a:off x="33584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6" name="Shape 1554"/>
          <p:cNvSpPr/>
          <p:nvPr/>
        </p:nvSpPr>
        <p:spPr>
          <a:xfrm>
            <a:off x="352665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7" name="Shape 1555"/>
          <p:cNvSpPr/>
          <p:nvPr/>
        </p:nvSpPr>
        <p:spPr>
          <a:xfrm>
            <a:off x="36949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8" name="Shape 1556"/>
          <p:cNvSpPr/>
          <p:nvPr/>
        </p:nvSpPr>
        <p:spPr>
          <a:xfrm>
            <a:off x="386315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9" name="Shape 1557"/>
          <p:cNvSpPr/>
          <p:nvPr/>
        </p:nvSpPr>
        <p:spPr>
          <a:xfrm>
            <a:off x="403140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0" name="Shape 1558"/>
          <p:cNvSpPr/>
          <p:nvPr/>
        </p:nvSpPr>
        <p:spPr>
          <a:xfrm>
            <a:off x="41996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1" name="Shape 1559"/>
          <p:cNvSpPr/>
          <p:nvPr/>
        </p:nvSpPr>
        <p:spPr>
          <a:xfrm>
            <a:off x="436790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2" name="Shape 1560"/>
          <p:cNvSpPr/>
          <p:nvPr/>
        </p:nvSpPr>
        <p:spPr>
          <a:xfrm>
            <a:off x="45361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3" name="Shape 1561"/>
          <p:cNvSpPr/>
          <p:nvPr/>
        </p:nvSpPr>
        <p:spPr>
          <a:xfrm>
            <a:off x="470440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4" name="Shape 1562"/>
          <p:cNvSpPr/>
          <p:nvPr/>
        </p:nvSpPr>
        <p:spPr>
          <a:xfrm>
            <a:off x="487265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5" name="Shape 1563"/>
          <p:cNvSpPr/>
          <p:nvPr/>
        </p:nvSpPr>
        <p:spPr>
          <a:xfrm>
            <a:off x="50409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6" name="Shape 1564"/>
          <p:cNvSpPr/>
          <p:nvPr/>
        </p:nvSpPr>
        <p:spPr>
          <a:xfrm>
            <a:off x="520915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7" name="Shape 1565"/>
          <p:cNvSpPr/>
          <p:nvPr/>
        </p:nvSpPr>
        <p:spPr>
          <a:xfrm>
            <a:off x="53774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8" name="Shape 1566"/>
          <p:cNvSpPr/>
          <p:nvPr/>
        </p:nvSpPr>
        <p:spPr>
          <a:xfrm>
            <a:off x="554565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9" name="Shape 1567"/>
          <p:cNvSpPr/>
          <p:nvPr/>
        </p:nvSpPr>
        <p:spPr>
          <a:xfrm>
            <a:off x="571390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0" name="Shape 1568"/>
          <p:cNvSpPr/>
          <p:nvPr/>
        </p:nvSpPr>
        <p:spPr>
          <a:xfrm>
            <a:off x="58821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1" name="Shape 1569"/>
          <p:cNvSpPr/>
          <p:nvPr/>
        </p:nvSpPr>
        <p:spPr>
          <a:xfrm>
            <a:off x="605040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2" name="Shape 1570"/>
          <p:cNvSpPr/>
          <p:nvPr/>
        </p:nvSpPr>
        <p:spPr>
          <a:xfrm>
            <a:off x="62186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3" name="Shape 1571"/>
          <p:cNvSpPr/>
          <p:nvPr/>
        </p:nvSpPr>
        <p:spPr>
          <a:xfrm>
            <a:off x="638690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4" name="Shape 1572"/>
          <p:cNvSpPr/>
          <p:nvPr/>
        </p:nvSpPr>
        <p:spPr>
          <a:xfrm>
            <a:off x="655515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5" name="Shape 1573"/>
          <p:cNvSpPr/>
          <p:nvPr/>
        </p:nvSpPr>
        <p:spPr>
          <a:xfrm>
            <a:off x="67234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6" name="Shape 1574"/>
          <p:cNvSpPr/>
          <p:nvPr/>
        </p:nvSpPr>
        <p:spPr>
          <a:xfrm>
            <a:off x="689165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7" name="Shape 1575"/>
          <p:cNvSpPr/>
          <p:nvPr/>
        </p:nvSpPr>
        <p:spPr>
          <a:xfrm>
            <a:off x="70599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8" name="Shape 1576"/>
          <p:cNvSpPr/>
          <p:nvPr/>
        </p:nvSpPr>
        <p:spPr>
          <a:xfrm>
            <a:off x="722814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9" name="Shape 1577"/>
          <p:cNvSpPr/>
          <p:nvPr/>
        </p:nvSpPr>
        <p:spPr>
          <a:xfrm>
            <a:off x="739639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0" name="Shape 1578"/>
          <p:cNvSpPr/>
          <p:nvPr/>
        </p:nvSpPr>
        <p:spPr>
          <a:xfrm>
            <a:off x="75646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1" name="Shape 1579"/>
          <p:cNvSpPr/>
          <p:nvPr/>
        </p:nvSpPr>
        <p:spPr>
          <a:xfrm>
            <a:off x="773289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2" name="Shape 1580"/>
          <p:cNvSpPr/>
          <p:nvPr/>
        </p:nvSpPr>
        <p:spPr>
          <a:xfrm>
            <a:off x="79011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3" name="Shape 1581"/>
          <p:cNvSpPr/>
          <p:nvPr/>
        </p:nvSpPr>
        <p:spPr>
          <a:xfrm>
            <a:off x="806939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4" name="Shape 1582"/>
          <p:cNvSpPr/>
          <p:nvPr/>
        </p:nvSpPr>
        <p:spPr>
          <a:xfrm>
            <a:off x="823764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5" name="Shape 1583"/>
          <p:cNvSpPr/>
          <p:nvPr/>
        </p:nvSpPr>
        <p:spPr>
          <a:xfrm>
            <a:off x="84058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6" name="Shape 1584"/>
          <p:cNvSpPr/>
          <p:nvPr/>
        </p:nvSpPr>
        <p:spPr>
          <a:xfrm>
            <a:off x="857414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7" name="Shape 1585"/>
          <p:cNvSpPr/>
          <p:nvPr/>
        </p:nvSpPr>
        <p:spPr>
          <a:xfrm>
            <a:off x="87423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8" name="Shape 1586"/>
          <p:cNvSpPr/>
          <p:nvPr/>
        </p:nvSpPr>
        <p:spPr>
          <a:xfrm>
            <a:off x="891064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9" name="Shape 1587"/>
          <p:cNvSpPr/>
          <p:nvPr/>
        </p:nvSpPr>
        <p:spPr>
          <a:xfrm>
            <a:off x="907889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0" name="Shape 1588"/>
          <p:cNvSpPr/>
          <p:nvPr/>
        </p:nvSpPr>
        <p:spPr>
          <a:xfrm>
            <a:off x="92471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1" name="Shape 1589"/>
          <p:cNvSpPr/>
          <p:nvPr/>
        </p:nvSpPr>
        <p:spPr>
          <a:xfrm>
            <a:off x="941539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2" name="Shape 1590"/>
          <p:cNvSpPr/>
          <p:nvPr/>
        </p:nvSpPr>
        <p:spPr>
          <a:xfrm>
            <a:off x="95836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3" name="Shape 1591"/>
          <p:cNvSpPr/>
          <p:nvPr/>
        </p:nvSpPr>
        <p:spPr>
          <a:xfrm>
            <a:off x="975189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4" name="Shape 1592"/>
          <p:cNvSpPr/>
          <p:nvPr/>
        </p:nvSpPr>
        <p:spPr>
          <a:xfrm>
            <a:off x="992014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5" name="Shape 1593"/>
          <p:cNvSpPr/>
          <p:nvPr/>
        </p:nvSpPr>
        <p:spPr>
          <a:xfrm>
            <a:off x="100883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6" name="Shape 1594"/>
          <p:cNvSpPr/>
          <p:nvPr/>
        </p:nvSpPr>
        <p:spPr>
          <a:xfrm>
            <a:off x="1025664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7" name="Shape 1595"/>
          <p:cNvSpPr/>
          <p:nvPr/>
        </p:nvSpPr>
        <p:spPr>
          <a:xfrm>
            <a:off x="104248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8" name="Shape 1596"/>
          <p:cNvSpPr/>
          <p:nvPr/>
        </p:nvSpPr>
        <p:spPr>
          <a:xfrm>
            <a:off x="1059314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9" name="Shape 1597"/>
          <p:cNvSpPr/>
          <p:nvPr/>
        </p:nvSpPr>
        <p:spPr>
          <a:xfrm>
            <a:off x="1076139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0" name="Shape 1598"/>
          <p:cNvSpPr/>
          <p:nvPr/>
        </p:nvSpPr>
        <p:spPr>
          <a:xfrm>
            <a:off x="109296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1" name="Shape 1599"/>
          <p:cNvSpPr/>
          <p:nvPr/>
        </p:nvSpPr>
        <p:spPr>
          <a:xfrm>
            <a:off x="1109789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2" name="Shape 1600"/>
          <p:cNvSpPr/>
          <p:nvPr/>
        </p:nvSpPr>
        <p:spPr>
          <a:xfrm>
            <a:off x="112661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3" name="Shape 1601"/>
          <p:cNvSpPr/>
          <p:nvPr/>
        </p:nvSpPr>
        <p:spPr>
          <a:xfrm>
            <a:off x="1143438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4" name="Shape 1602"/>
          <p:cNvSpPr/>
          <p:nvPr/>
        </p:nvSpPr>
        <p:spPr>
          <a:xfrm>
            <a:off x="1160263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5" name="Shape 1603"/>
          <p:cNvSpPr/>
          <p:nvPr/>
        </p:nvSpPr>
        <p:spPr>
          <a:xfrm>
            <a:off x="117708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6" name="Shape 1604"/>
          <p:cNvSpPr/>
          <p:nvPr/>
        </p:nvSpPr>
        <p:spPr>
          <a:xfrm>
            <a:off x="1193913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7" name="Shape 1605"/>
          <p:cNvSpPr/>
          <p:nvPr/>
        </p:nvSpPr>
        <p:spPr>
          <a:xfrm>
            <a:off x="121073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8" name="Shape 1606"/>
          <p:cNvSpPr/>
          <p:nvPr/>
        </p:nvSpPr>
        <p:spPr>
          <a:xfrm>
            <a:off x="-658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9" name="Shape 1607"/>
          <p:cNvSpPr/>
          <p:nvPr/>
        </p:nvSpPr>
        <p:spPr>
          <a:xfrm>
            <a:off x="16166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0" name="Shape 1608"/>
          <p:cNvSpPr/>
          <p:nvPr/>
        </p:nvSpPr>
        <p:spPr>
          <a:xfrm>
            <a:off x="32991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1" name="Shape 1609"/>
          <p:cNvSpPr/>
          <p:nvPr/>
        </p:nvSpPr>
        <p:spPr>
          <a:xfrm>
            <a:off x="49816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2" name="Shape 1610"/>
          <p:cNvSpPr/>
          <p:nvPr/>
        </p:nvSpPr>
        <p:spPr>
          <a:xfrm>
            <a:off x="66641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3" name="Shape 1611"/>
          <p:cNvSpPr/>
          <p:nvPr/>
        </p:nvSpPr>
        <p:spPr>
          <a:xfrm>
            <a:off x="8346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4" name="Shape 1612"/>
          <p:cNvSpPr/>
          <p:nvPr/>
        </p:nvSpPr>
        <p:spPr>
          <a:xfrm>
            <a:off x="100291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5" name="Shape 1613"/>
          <p:cNvSpPr/>
          <p:nvPr/>
        </p:nvSpPr>
        <p:spPr>
          <a:xfrm>
            <a:off x="11711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6" name="Shape 1614"/>
          <p:cNvSpPr/>
          <p:nvPr/>
        </p:nvSpPr>
        <p:spPr>
          <a:xfrm>
            <a:off x="133941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7" name="Shape 1615"/>
          <p:cNvSpPr/>
          <p:nvPr/>
        </p:nvSpPr>
        <p:spPr>
          <a:xfrm>
            <a:off x="150766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8" name="Shape 1616"/>
          <p:cNvSpPr/>
          <p:nvPr/>
        </p:nvSpPr>
        <p:spPr>
          <a:xfrm>
            <a:off x="16759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9" name="Shape 1617"/>
          <p:cNvSpPr/>
          <p:nvPr/>
        </p:nvSpPr>
        <p:spPr>
          <a:xfrm>
            <a:off x="184416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0" name="Shape 1618"/>
          <p:cNvSpPr/>
          <p:nvPr/>
        </p:nvSpPr>
        <p:spPr>
          <a:xfrm>
            <a:off x="20124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1" name="Shape 1619"/>
          <p:cNvSpPr/>
          <p:nvPr/>
        </p:nvSpPr>
        <p:spPr>
          <a:xfrm>
            <a:off x="218066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2" name="Shape 1620"/>
          <p:cNvSpPr/>
          <p:nvPr/>
        </p:nvSpPr>
        <p:spPr>
          <a:xfrm>
            <a:off x="234891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3" name="Shape 1621"/>
          <p:cNvSpPr/>
          <p:nvPr/>
        </p:nvSpPr>
        <p:spPr>
          <a:xfrm>
            <a:off x="25171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4" name="Shape 1622"/>
          <p:cNvSpPr/>
          <p:nvPr/>
        </p:nvSpPr>
        <p:spPr>
          <a:xfrm>
            <a:off x="268541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5" name="Shape 1623"/>
          <p:cNvSpPr/>
          <p:nvPr/>
        </p:nvSpPr>
        <p:spPr>
          <a:xfrm>
            <a:off x="28536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6" name="Shape 1624"/>
          <p:cNvSpPr/>
          <p:nvPr/>
        </p:nvSpPr>
        <p:spPr>
          <a:xfrm>
            <a:off x="302190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7" name="Shape 1625"/>
          <p:cNvSpPr/>
          <p:nvPr/>
        </p:nvSpPr>
        <p:spPr>
          <a:xfrm>
            <a:off x="319015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8" name="Shape 1626"/>
          <p:cNvSpPr/>
          <p:nvPr/>
        </p:nvSpPr>
        <p:spPr>
          <a:xfrm>
            <a:off x="33584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9" name="Shape 1627"/>
          <p:cNvSpPr/>
          <p:nvPr/>
        </p:nvSpPr>
        <p:spPr>
          <a:xfrm>
            <a:off x="352665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0" name="Shape 1628"/>
          <p:cNvSpPr/>
          <p:nvPr/>
        </p:nvSpPr>
        <p:spPr>
          <a:xfrm>
            <a:off x="36949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1" name="Shape 1629"/>
          <p:cNvSpPr/>
          <p:nvPr/>
        </p:nvSpPr>
        <p:spPr>
          <a:xfrm>
            <a:off x="386315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2" name="Shape 1630"/>
          <p:cNvSpPr/>
          <p:nvPr/>
        </p:nvSpPr>
        <p:spPr>
          <a:xfrm>
            <a:off x="403140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3" name="Shape 1631"/>
          <p:cNvSpPr/>
          <p:nvPr/>
        </p:nvSpPr>
        <p:spPr>
          <a:xfrm>
            <a:off x="41996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4" name="Shape 1632"/>
          <p:cNvSpPr/>
          <p:nvPr/>
        </p:nvSpPr>
        <p:spPr>
          <a:xfrm>
            <a:off x="436790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5" name="Shape 1633"/>
          <p:cNvSpPr/>
          <p:nvPr/>
        </p:nvSpPr>
        <p:spPr>
          <a:xfrm>
            <a:off x="45361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6" name="Shape 1634"/>
          <p:cNvSpPr/>
          <p:nvPr/>
        </p:nvSpPr>
        <p:spPr>
          <a:xfrm>
            <a:off x="470440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7" name="Shape 1635"/>
          <p:cNvSpPr/>
          <p:nvPr/>
        </p:nvSpPr>
        <p:spPr>
          <a:xfrm>
            <a:off x="487265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8" name="Shape 1636"/>
          <p:cNvSpPr/>
          <p:nvPr/>
        </p:nvSpPr>
        <p:spPr>
          <a:xfrm>
            <a:off x="50409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9" name="Shape 1637"/>
          <p:cNvSpPr/>
          <p:nvPr/>
        </p:nvSpPr>
        <p:spPr>
          <a:xfrm>
            <a:off x="520915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0" name="Shape 1638"/>
          <p:cNvSpPr/>
          <p:nvPr/>
        </p:nvSpPr>
        <p:spPr>
          <a:xfrm>
            <a:off x="53774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1" name="Shape 1639"/>
          <p:cNvSpPr/>
          <p:nvPr/>
        </p:nvSpPr>
        <p:spPr>
          <a:xfrm>
            <a:off x="554565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2" name="Shape 1640"/>
          <p:cNvSpPr/>
          <p:nvPr/>
        </p:nvSpPr>
        <p:spPr>
          <a:xfrm>
            <a:off x="571390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3" name="Shape 1641"/>
          <p:cNvSpPr/>
          <p:nvPr/>
        </p:nvSpPr>
        <p:spPr>
          <a:xfrm>
            <a:off x="58821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4" name="Shape 1642"/>
          <p:cNvSpPr/>
          <p:nvPr/>
        </p:nvSpPr>
        <p:spPr>
          <a:xfrm>
            <a:off x="605040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5" name="Shape 1643"/>
          <p:cNvSpPr/>
          <p:nvPr/>
        </p:nvSpPr>
        <p:spPr>
          <a:xfrm>
            <a:off x="62186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6" name="Shape 1644"/>
          <p:cNvSpPr/>
          <p:nvPr/>
        </p:nvSpPr>
        <p:spPr>
          <a:xfrm>
            <a:off x="638690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7" name="Shape 1645"/>
          <p:cNvSpPr/>
          <p:nvPr/>
        </p:nvSpPr>
        <p:spPr>
          <a:xfrm>
            <a:off x="655515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8" name="Shape 1646"/>
          <p:cNvSpPr/>
          <p:nvPr/>
        </p:nvSpPr>
        <p:spPr>
          <a:xfrm>
            <a:off x="67234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9" name="Shape 1647"/>
          <p:cNvSpPr/>
          <p:nvPr/>
        </p:nvSpPr>
        <p:spPr>
          <a:xfrm>
            <a:off x="689165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0" name="Shape 1648"/>
          <p:cNvSpPr/>
          <p:nvPr/>
        </p:nvSpPr>
        <p:spPr>
          <a:xfrm>
            <a:off x="70599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1" name="Shape 1649"/>
          <p:cNvSpPr/>
          <p:nvPr/>
        </p:nvSpPr>
        <p:spPr>
          <a:xfrm>
            <a:off x="722814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2" name="Shape 1650"/>
          <p:cNvSpPr/>
          <p:nvPr/>
        </p:nvSpPr>
        <p:spPr>
          <a:xfrm>
            <a:off x="739639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3" name="Shape 1651"/>
          <p:cNvSpPr/>
          <p:nvPr/>
        </p:nvSpPr>
        <p:spPr>
          <a:xfrm>
            <a:off x="75646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4" name="Shape 1652"/>
          <p:cNvSpPr/>
          <p:nvPr/>
        </p:nvSpPr>
        <p:spPr>
          <a:xfrm>
            <a:off x="773289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5" name="Shape 1653"/>
          <p:cNvSpPr/>
          <p:nvPr/>
        </p:nvSpPr>
        <p:spPr>
          <a:xfrm>
            <a:off x="79011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6" name="Shape 1654"/>
          <p:cNvSpPr/>
          <p:nvPr/>
        </p:nvSpPr>
        <p:spPr>
          <a:xfrm>
            <a:off x="806939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7" name="Shape 1655"/>
          <p:cNvSpPr/>
          <p:nvPr/>
        </p:nvSpPr>
        <p:spPr>
          <a:xfrm>
            <a:off x="823764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8" name="Shape 1656"/>
          <p:cNvSpPr/>
          <p:nvPr/>
        </p:nvSpPr>
        <p:spPr>
          <a:xfrm>
            <a:off x="84058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9" name="Shape 1657"/>
          <p:cNvSpPr/>
          <p:nvPr/>
        </p:nvSpPr>
        <p:spPr>
          <a:xfrm>
            <a:off x="857414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0" name="Shape 1658"/>
          <p:cNvSpPr/>
          <p:nvPr/>
        </p:nvSpPr>
        <p:spPr>
          <a:xfrm>
            <a:off x="87423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1" name="Shape 1659"/>
          <p:cNvSpPr/>
          <p:nvPr/>
        </p:nvSpPr>
        <p:spPr>
          <a:xfrm>
            <a:off x="891064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2" name="Shape 1660"/>
          <p:cNvSpPr/>
          <p:nvPr/>
        </p:nvSpPr>
        <p:spPr>
          <a:xfrm>
            <a:off x="907889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3" name="Shape 1661"/>
          <p:cNvSpPr/>
          <p:nvPr/>
        </p:nvSpPr>
        <p:spPr>
          <a:xfrm>
            <a:off x="92471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4" name="Shape 1662"/>
          <p:cNvSpPr/>
          <p:nvPr/>
        </p:nvSpPr>
        <p:spPr>
          <a:xfrm>
            <a:off x="941539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5" name="Shape 1663"/>
          <p:cNvSpPr/>
          <p:nvPr/>
        </p:nvSpPr>
        <p:spPr>
          <a:xfrm>
            <a:off x="95836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6" name="Shape 1664"/>
          <p:cNvSpPr/>
          <p:nvPr/>
        </p:nvSpPr>
        <p:spPr>
          <a:xfrm>
            <a:off x="975189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7" name="Shape 1665"/>
          <p:cNvSpPr/>
          <p:nvPr/>
        </p:nvSpPr>
        <p:spPr>
          <a:xfrm>
            <a:off x="992014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8" name="Shape 1666"/>
          <p:cNvSpPr/>
          <p:nvPr/>
        </p:nvSpPr>
        <p:spPr>
          <a:xfrm>
            <a:off x="100883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9" name="Shape 1667"/>
          <p:cNvSpPr/>
          <p:nvPr/>
        </p:nvSpPr>
        <p:spPr>
          <a:xfrm>
            <a:off x="1025664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0" name="Shape 1668"/>
          <p:cNvSpPr/>
          <p:nvPr/>
        </p:nvSpPr>
        <p:spPr>
          <a:xfrm>
            <a:off x="104248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1" name="Shape 1669"/>
          <p:cNvSpPr/>
          <p:nvPr/>
        </p:nvSpPr>
        <p:spPr>
          <a:xfrm>
            <a:off x="1059314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2" name="Shape 1670"/>
          <p:cNvSpPr/>
          <p:nvPr/>
        </p:nvSpPr>
        <p:spPr>
          <a:xfrm>
            <a:off x="1076139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3" name="Shape 1671"/>
          <p:cNvSpPr/>
          <p:nvPr/>
        </p:nvSpPr>
        <p:spPr>
          <a:xfrm>
            <a:off x="109296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4" name="Shape 1672"/>
          <p:cNvSpPr/>
          <p:nvPr/>
        </p:nvSpPr>
        <p:spPr>
          <a:xfrm>
            <a:off x="1109789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5" name="Shape 1673"/>
          <p:cNvSpPr/>
          <p:nvPr/>
        </p:nvSpPr>
        <p:spPr>
          <a:xfrm>
            <a:off x="112661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6" name="Shape 1674"/>
          <p:cNvSpPr/>
          <p:nvPr/>
        </p:nvSpPr>
        <p:spPr>
          <a:xfrm>
            <a:off x="1143438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7" name="Shape 1675"/>
          <p:cNvSpPr/>
          <p:nvPr/>
        </p:nvSpPr>
        <p:spPr>
          <a:xfrm>
            <a:off x="1160263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8" name="Shape 1676"/>
          <p:cNvSpPr/>
          <p:nvPr/>
        </p:nvSpPr>
        <p:spPr>
          <a:xfrm>
            <a:off x="117708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9" name="Shape 1677"/>
          <p:cNvSpPr/>
          <p:nvPr/>
        </p:nvSpPr>
        <p:spPr>
          <a:xfrm>
            <a:off x="1193913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0" name="Shape 1678"/>
          <p:cNvSpPr/>
          <p:nvPr/>
        </p:nvSpPr>
        <p:spPr>
          <a:xfrm>
            <a:off x="121073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1" name="Shape 1679"/>
          <p:cNvSpPr/>
          <p:nvPr/>
        </p:nvSpPr>
        <p:spPr>
          <a:xfrm>
            <a:off x="-658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2" name="Shape 1680"/>
          <p:cNvSpPr/>
          <p:nvPr/>
        </p:nvSpPr>
        <p:spPr>
          <a:xfrm>
            <a:off x="16166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3" name="Shape 1681"/>
          <p:cNvSpPr/>
          <p:nvPr/>
        </p:nvSpPr>
        <p:spPr>
          <a:xfrm>
            <a:off x="32991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4" name="Shape 1682"/>
          <p:cNvSpPr/>
          <p:nvPr/>
        </p:nvSpPr>
        <p:spPr>
          <a:xfrm>
            <a:off x="49816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5" name="Shape 1683"/>
          <p:cNvSpPr/>
          <p:nvPr/>
        </p:nvSpPr>
        <p:spPr>
          <a:xfrm>
            <a:off x="66641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6" name="Shape 1684"/>
          <p:cNvSpPr/>
          <p:nvPr/>
        </p:nvSpPr>
        <p:spPr>
          <a:xfrm>
            <a:off x="8346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7" name="Shape 1685"/>
          <p:cNvSpPr/>
          <p:nvPr/>
        </p:nvSpPr>
        <p:spPr>
          <a:xfrm>
            <a:off x="100291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8" name="Shape 1686"/>
          <p:cNvSpPr/>
          <p:nvPr/>
        </p:nvSpPr>
        <p:spPr>
          <a:xfrm>
            <a:off x="11711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9" name="Shape 1687"/>
          <p:cNvSpPr/>
          <p:nvPr/>
        </p:nvSpPr>
        <p:spPr>
          <a:xfrm>
            <a:off x="133941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0" name="Shape 1688"/>
          <p:cNvSpPr/>
          <p:nvPr/>
        </p:nvSpPr>
        <p:spPr>
          <a:xfrm>
            <a:off x="150766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1" name="Shape 1689"/>
          <p:cNvSpPr/>
          <p:nvPr/>
        </p:nvSpPr>
        <p:spPr>
          <a:xfrm>
            <a:off x="16759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2" name="Shape 1690"/>
          <p:cNvSpPr/>
          <p:nvPr/>
        </p:nvSpPr>
        <p:spPr>
          <a:xfrm>
            <a:off x="184416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3" name="Shape 1691"/>
          <p:cNvSpPr/>
          <p:nvPr/>
        </p:nvSpPr>
        <p:spPr>
          <a:xfrm>
            <a:off x="20124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4" name="Shape 1692"/>
          <p:cNvSpPr/>
          <p:nvPr/>
        </p:nvSpPr>
        <p:spPr>
          <a:xfrm>
            <a:off x="218066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5" name="Shape 1693"/>
          <p:cNvSpPr/>
          <p:nvPr/>
        </p:nvSpPr>
        <p:spPr>
          <a:xfrm>
            <a:off x="234891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6" name="Shape 1694"/>
          <p:cNvSpPr/>
          <p:nvPr/>
        </p:nvSpPr>
        <p:spPr>
          <a:xfrm>
            <a:off x="25171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7" name="Shape 1695"/>
          <p:cNvSpPr/>
          <p:nvPr/>
        </p:nvSpPr>
        <p:spPr>
          <a:xfrm>
            <a:off x="268541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8" name="Shape 1696"/>
          <p:cNvSpPr/>
          <p:nvPr/>
        </p:nvSpPr>
        <p:spPr>
          <a:xfrm>
            <a:off x="28536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9" name="Shape 1697"/>
          <p:cNvSpPr/>
          <p:nvPr/>
        </p:nvSpPr>
        <p:spPr>
          <a:xfrm>
            <a:off x="302190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0" name="Shape 1698"/>
          <p:cNvSpPr/>
          <p:nvPr/>
        </p:nvSpPr>
        <p:spPr>
          <a:xfrm>
            <a:off x="319015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1" name="Shape 1699"/>
          <p:cNvSpPr/>
          <p:nvPr/>
        </p:nvSpPr>
        <p:spPr>
          <a:xfrm>
            <a:off x="33584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2" name="Shape 1700"/>
          <p:cNvSpPr/>
          <p:nvPr/>
        </p:nvSpPr>
        <p:spPr>
          <a:xfrm>
            <a:off x="352665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3" name="Shape 1701"/>
          <p:cNvSpPr/>
          <p:nvPr/>
        </p:nvSpPr>
        <p:spPr>
          <a:xfrm>
            <a:off x="36949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4" name="Shape 1702"/>
          <p:cNvSpPr/>
          <p:nvPr/>
        </p:nvSpPr>
        <p:spPr>
          <a:xfrm>
            <a:off x="386315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5" name="Shape 1703"/>
          <p:cNvSpPr/>
          <p:nvPr/>
        </p:nvSpPr>
        <p:spPr>
          <a:xfrm>
            <a:off x="403140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6" name="Shape 1704"/>
          <p:cNvSpPr/>
          <p:nvPr/>
        </p:nvSpPr>
        <p:spPr>
          <a:xfrm>
            <a:off x="41996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7" name="Shape 1705"/>
          <p:cNvSpPr/>
          <p:nvPr/>
        </p:nvSpPr>
        <p:spPr>
          <a:xfrm>
            <a:off x="436790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8" name="Shape 1706"/>
          <p:cNvSpPr/>
          <p:nvPr/>
        </p:nvSpPr>
        <p:spPr>
          <a:xfrm>
            <a:off x="45361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9" name="Shape 1707"/>
          <p:cNvSpPr/>
          <p:nvPr/>
        </p:nvSpPr>
        <p:spPr>
          <a:xfrm>
            <a:off x="470440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0" name="Shape 1708"/>
          <p:cNvSpPr/>
          <p:nvPr/>
        </p:nvSpPr>
        <p:spPr>
          <a:xfrm>
            <a:off x="487265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1" name="Shape 1709"/>
          <p:cNvSpPr/>
          <p:nvPr/>
        </p:nvSpPr>
        <p:spPr>
          <a:xfrm>
            <a:off x="50409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2" name="Shape 1710"/>
          <p:cNvSpPr/>
          <p:nvPr/>
        </p:nvSpPr>
        <p:spPr>
          <a:xfrm>
            <a:off x="520915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3" name="Shape 1711"/>
          <p:cNvSpPr/>
          <p:nvPr/>
        </p:nvSpPr>
        <p:spPr>
          <a:xfrm>
            <a:off x="53774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4" name="Shape 1712"/>
          <p:cNvSpPr/>
          <p:nvPr/>
        </p:nvSpPr>
        <p:spPr>
          <a:xfrm>
            <a:off x="554565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5" name="Shape 1713"/>
          <p:cNvSpPr/>
          <p:nvPr/>
        </p:nvSpPr>
        <p:spPr>
          <a:xfrm>
            <a:off x="571390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6" name="Shape 1714"/>
          <p:cNvSpPr/>
          <p:nvPr/>
        </p:nvSpPr>
        <p:spPr>
          <a:xfrm>
            <a:off x="58821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7" name="Shape 1715"/>
          <p:cNvSpPr/>
          <p:nvPr/>
        </p:nvSpPr>
        <p:spPr>
          <a:xfrm>
            <a:off x="605040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8" name="Shape 1716"/>
          <p:cNvSpPr/>
          <p:nvPr/>
        </p:nvSpPr>
        <p:spPr>
          <a:xfrm>
            <a:off x="62186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9" name="Shape 1717"/>
          <p:cNvSpPr/>
          <p:nvPr/>
        </p:nvSpPr>
        <p:spPr>
          <a:xfrm>
            <a:off x="638690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0" name="Shape 1718"/>
          <p:cNvSpPr/>
          <p:nvPr/>
        </p:nvSpPr>
        <p:spPr>
          <a:xfrm>
            <a:off x="655515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1" name="Shape 1719"/>
          <p:cNvSpPr/>
          <p:nvPr/>
        </p:nvSpPr>
        <p:spPr>
          <a:xfrm>
            <a:off x="67234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2" name="Shape 1720"/>
          <p:cNvSpPr/>
          <p:nvPr/>
        </p:nvSpPr>
        <p:spPr>
          <a:xfrm>
            <a:off x="689165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3" name="Shape 1721"/>
          <p:cNvSpPr/>
          <p:nvPr/>
        </p:nvSpPr>
        <p:spPr>
          <a:xfrm>
            <a:off x="70599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4" name="Shape 1722"/>
          <p:cNvSpPr/>
          <p:nvPr/>
        </p:nvSpPr>
        <p:spPr>
          <a:xfrm>
            <a:off x="722814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5" name="Shape 1723"/>
          <p:cNvSpPr/>
          <p:nvPr/>
        </p:nvSpPr>
        <p:spPr>
          <a:xfrm>
            <a:off x="739639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6" name="Shape 1724"/>
          <p:cNvSpPr/>
          <p:nvPr/>
        </p:nvSpPr>
        <p:spPr>
          <a:xfrm>
            <a:off x="75646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7" name="Shape 1725"/>
          <p:cNvSpPr/>
          <p:nvPr/>
        </p:nvSpPr>
        <p:spPr>
          <a:xfrm>
            <a:off x="773289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8" name="Shape 1726"/>
          <p:cNvSpPr/>
          <p:nvPr/>
        </p:nvSpPr>
        <p:spPr>
          <a:xfrm>
            <a:off x="79011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9" name="Shape 1727"/>
          <p:cNvSpPr/>
          <p:nvPr/>
        </p:nvSpPr>
        <p:spPr>
          <a:xfrm>
            <a:off x="806939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0" name="Shape 1728"/>
          <p:cNvSpPr/>
          <p:nvPr/>
        </p:nvSpPr>
        <p:spPr>
          <a:xfrm>
            <a:off x="823764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1" name="Shape 1729"/>
          <p:cNvSpPr/>
          <p:nvPr/>
        </p:nvSpPr>
        <p:spPr>
          <a:xfrm>
            <a:off x="84058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2" name="Shape 1730"/>
          <p:cNvSpPr/>
          <p:nvPr/>
        </p:nvSpPr>
        <p:spPr>
          <a:xfrm>
            <a:off x="857414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3" name="Shape 1731"/>
          <p:cNvSpPr/>
          <p:nvPr/>
        </p:nvSpPr>
        <p:spPr>
          <a:xfrm>
            <a:off x="87423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4" name="Shape 1732"/>
          <p:cNvSpPr/>
          <p:nvPr/>
        </p:nvSpPr>
        <p:spPr>
          <a:xfrm>
            <a:off x="891064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5" name="Shape 1733"/>
          <p:cNvSpPr/>
          <p:nvPr/>
        </p:nvSpPr>
        <p:spPr>
          <a:xfrm>
            <a:off x="907889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6" name="Shape 1734"/>
          <p:cNvSpPr/>
          <p:nvPr/>
        </p:nvSpPr>
        <p:spPr>
          <a:xfrm>
            <a:off x="92471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7" name="Shape 1735"/>
          <p:cNvSpPr/>
          <p:nvPr/>
        </p:nvSpPr>
        <p:spPr>
          <a:xfrm>
            <a:off x="941539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8" name="Shape 1736"/>
          <p:cNvSpPr/>
          <p:nvPr/>
        </p:nvSpPr>
        <p:spPr>
          <a:xfrm>
            <a:off x="95836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9" name="Shape 1737"/>
          <p:cNvSpPr/>
          <p:nvPr/>
        </p:nvSpPr>
        <p:spPr>
          <a:xfrm>
            <a:off x="975189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0" name="Shape 1738"/>
          <p:cNvSpPr/>
          <p:nvPr/>
        </p:nvSpPr>
        <p:spPr>
          <a:xfrm>
            <a:off x="992014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1" name="Shape 1739"/>
          <p:cNvSpPr/>
          <p:nvPr/>
        </p:nvSpPr>
        <p:spPr>
          <a:xfrm>
            <a:off x="100883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2" name="Shape 1740"/>
          <p:cNvSpPr/>
          <p:nvPr/>
        </p:nvSpPr>
        <p:spPr>
          <a:xfrm>
            <a:off x="1025664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3" name="Shape 1741"/>
          <p:cNvSpPr/>
          <p:nvPr/>
        </p:nvSpPr>
        <p:spPr>
          <a:xfrm>
            <a:off x="104248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4" name="Shape 1742"/>
          <p:cNvSpPr/>
          <p:nvPr/>
        </p:nvSpPr>
        <p:spPr>
          <a:xfrm>
            <a:off x="1059314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5" name="Shape 1743"/>
          <p:cNvSpPr/>
          <p:nvPr/>
        </p:nvSpPr>
        <p:spPr>
          <a:xfrm>
            <a:off x="1076139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6" name="Shape 1744"/>
          <p:cNvSpPr/>
          <p:nvPr/>
        </p:nvSpPr>
        <p:spPr>
          <a:xfrm>
            <a:off x="109296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7" name="Shape 1745"/>
          <p:cNvSpPr/>
          <p:nvPr/>
        </p:nvSpPr>
        <p:spPr>
          <a:xfrm>
            <a:off x="1109789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8" name="Shape 1746"/>
          <p:cNvSpPr/>
          <p:nvPr/>
        </p:nvSpPr>
        <p:spPr>
          <a:xfrm>
            <a:off x="112661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9" name="Shape 1747"/>
          <p:cNvSpPr/>
          <p:nvPr/>
        </p:nvSpPr>
        <p:spPr>
          <a:xfrm>
            <a:off x="1143438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0" name="Shape 1748"/>
          <p:cNvSpPr/>
          <p:nvPr/>
        </p:nvSpPr>
        <p:spPr>
          <a:xfrm>
            <a:off x="1160263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1" name="Shape 1749"/>
          <p:cNvSpPr/>
          <p:nvPr/>
        </p:nvSpPr>
        <p:spPr>
          <a:xfrm>
            <a:off x="117708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2" name="Shape 1750"/>
          <p:cNvSpPr/>
          <p:nvPr/>
        </p:nvSpPr>
        <p:spPr>
          <a:xfrm>
            <a:off x="1193913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3" name="Shape 1751"/>
          <p:cNvSpPr/>
          <p:nvPr/>
        </p:nvSpPr>
        <p:spPr>
          <a:xfrm>
            <a:off x="121073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4" name="Shape 1752"/>
          <p:cNvSpPr/>
          <p:nvPr/>
        </p:nvSpPr>
        <p:spPr>
          <a:xfrm>
            <a:off x="-658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5" name="Shape 1753"/>
          <p:cNvSpPr/>
          <p:nvPr/>
        </p:nvSpPr>
        <p:spPr>
          <a:xfrm>
            <a:off x="16166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6" name="Shape 1754"/>
          <p:cNvSpPr/>
          <p:nvPr/>
        </p:nvSpPr>
        <p:spPr>
          <a:xfrm>
            <a:off x="32991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7" name="Shape 1755"/>
          <p:cNvSpPr/>
          <p:nvPr/>
        </p:nvSpPr>
        <p:spPr>
          <a:xfrm>
            <a:off x="49816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8" name="Shape 1756"/>
          <p:cNvSpPr/>
          <p:nvPr/>
        </p:nvSpPr>
        <p:spPr>
          <a:xfrm>
            <a:off x="66641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9" name="Shape 1757"/>
          <p:cNvSpPr/>
          <p:nvPr/>
        </p:nvSpPr>
        <p:spPr>
          <a:xfrm>
            <a:off x="8346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0" name="Shape 1758"/>
          <p:cNvSpPr/>
          <p:nvPr/>
        </p:nvSpPr>
        <p:spPr>
          <a:xfrm>
            <a:off x="100291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1" name="Shape 1759"/>
          <p:cNvSpPr/>
          <p:nvPr/>
        </p:nvSpPr>
        <p:spPr>
          <a:xfrm>
            <a:off x="11711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2" name="Shape 1760"/>
          <p:cNvSpPr/>
          <p:nvPr/>
        </p:nvSpPr>
        <p:spPr>
          <a:xfrm>
            <a:off x="133941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3" name="Shape 1761"/>
          <p:cNvSpPr/>
          <p:nvPr/>
        </p:nvSpPr>
        <p:spPr>
          <a:xfrm>
            <a:off x="150766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4" name="Shape 1762"/>
          <p:cNvSpPr/>
          <p:nvPr/>
        </p:nvSpPr>
        <p:spPr>
          <a:xfrm>
            <a:off x="16759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5" name="Shape 1763"/>
          <p:cNvSpPr/>
          <p:nvPr/>
        </p:nvSpPr>
        <p:spPr>
          <a:xfrm>
            <a:off x="184416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6" name="Shape 1764"/>
          <p:cNvSpPr/>
          <p:nvPr/>
        </p:nvSpPr>
        <p:spPr>
          <a:xfrm>
            <a:off x="20124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7" name="Shape 1765"/>
          <p:cNvSpPr/>
          <p:nvPr/>
        </p:nvSpPr>
        <p:spPr>
          <a:xfrm>
            <a:off x="218066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8" name="Shape 1766"/>
          <p:cNvSpPr/>
          <p:nvPr/>
        </p:nvSpPr>
        <p:spPr>
          <a:xfrm>
            <a:off x="234891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9" name="Shape 1767"/>
          <p:cNvSpPr/>
          <p:nvPr/>
        </p:nvSpPr>
        <p:spPr>
          <a:xfrm>
            <a:off x="25171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0" name="Shape 1768"/>
          <p:cNvSpPr/>
          <p:nvPr/>
        </p:nvSpPr>
        <p:spPr>
          <a:xfrm>
            <a:off x="268541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1" name="Shape 1769"/>
          <p:cNvSpPr/>
          <p:nvPr/>
        </p:nvSpPr>
        <p:spPr>
          <a:xfrm>
            <a:off x="28536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2" name="Shape 1770"/>
          <p:cNvSpPr/>
          <p:nvPr/>
        </p:nvSpPr>
        <p:spPr>
          <a:xfrm>
            <a:off x="302190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3" name="Shape 1771"/>
          <p:cNvSpPr/>
          <p:nvPr/>
        </p:nvSpPr>
        <p:spPr>
          <a:xfrm>
            <a:off x="319015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4" name="Shape 1772"/>
          <p:cNvSpPr/>
          <p:nvPr/>
        </p:nvSpPr>
        <p:spPr>
          <a:xfrm>
            <a:off x="33584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5" name="Shape 1773"/>
          <p:cNvSpPr/>
          <p:nvPr/>
        </p:nvSpPr>
        <p:spPr>
          <a:xfrm>
            <a:off x="352665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6" name="Shape 1774"/>
          <p:cNvSpPr/>
          <p:nvPr/>
        </p:nvSpPr>
        <p:spPr>
          <a:xfrm>
            <a:off x="36949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7" name="Shape 1775"/>
          <p:cNvSpPr/>
          <p:nvPr/>
        </p:nvSpPr>
        <p:spPr>
          <a:xfrm>
            <a:off x="386315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8" name="Shape 1776"/>
          <p:cNvSpPr/>
          <p:nvPr/>
        </p:nvSpPr>
        <p:spPr>
          <a:xfrm>
            <a:off x="403140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9" name="Shape 1777"/>
          <p:cNvSpPr/>
          <p:nvPr/>
        </p:nvSpPr>
        <p:spPr>
          <a:xfrm>
            <a:off x="41996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0" name="Shape 1778"/>
          <p:cNvSpPr/>
          <p:nvPr/>
        </p:nvSpPr>
        <p:spPr>
          <a:xfrm>
            <a:off x="436790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1" name="Shape 1779"/>
          <p:cNvSpPr/>
          <p:nvPr/>
        </p:nvSpPr>
        <p:spPr>
          <a:xfrm>
            <a:off x="45361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2" name="Shape 1780"/>
          <p:cNvSpPr/>
          <p:nvPr/>
        </p:nvSpPr>
        <p:spPr>
          <a:xfrm>
            <a:off x="470440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3" name="Shape 1781"/>
          <p:cNvSpPr/>
          <p:nvPr/>
        </p:nvSpPr>
        <p:spPr>
          <a:xfrm>
            <a:off x="487265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4" name="Shape 1782"/>
          <p:cNvSpPr/>
          <p:nvPr/>
        </p:nvSpPr>
        <p:spPr>
          <a:xfrm>
            <a:off x="50409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5" name="Shape 1783"/>
          <p:cNvSpPr/>
          <p:nvPr/>
        </p:nvSpPr>
        <p:spPr>
          <a:xfrm>
            <a:off x="520915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6" name="Shape 1784"/>
          <p:cNvSpPr/>
          <p:nvPr/>
        </p:nvSpPr>
        <p:spPr>
          <a:xfrm>
            <a:off x="53774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7" name="Shape 1785"/>
          <p:cNvSpPr/>
          <p:nvPr/>
        </p:nvSpPr>
        <p:spPr>
          <a:xfrm>
            <a:off x="554565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8" name="Shape 1786"/>
          <p:cNvSpPr/>
          <p:nvPr/>
        </p:nvSpPr>
        <p:spPr>
          <a:xfrm>
            <a:off x="571390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9" name="Shape 1787"/>
          <p:cNvSpPr/>
          <p:nvPr/>
        </p:nvSpPr>
        <p:spPr>
          <a:xfrm>
            <a:off x="58821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0" name="Shape 1788"/>
          <p:cNvSpPr/>
          <p:nvPr/>
        </p:nvSpPr>
        <p:spPr>
          <a:xfrm>
            <a:off x="605040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1" name="Shape 1789"/>
          <p:cNvSpPr/>
          <p:nvPr/>
        </p:nvSpPr>
        <p:spPr>
          <a:xfrm>
            <a:off x="62186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2" name="Shape 1790"/>
          <p:cNvSpPr/>
          <p:nvPr/>
        </p:nvSpPr>
        <p:spPr>
          <a:xfrm>
            <a:off x="638690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3" name="Shape 1791"/>
          <p:cNvSpPr/>
          <p:nvPr/>
        </p:nvSpPr>
        <p:spPr>
          <a:xfrm>
            <a:off x="655515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4" name="Shape 1792"/>
          <p:cNvSpPr/>
          <p:nvPr/>
        </p:nvSpPr>
        <p:spPr>
          <a:xfrm>
            <a:off x="67234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5" name="Shape 1793"/>
          <p:cNvSpPr/>
          <p:nvPr/>
        </p:nvSpPr>
        <p:spPr>
          <a:xfrm>
            <a:off x="689165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6" name="Shape 1794"/>
          <p:cNvSpPr/>
          <p:nvPr/>
        </p:nvSpPr>
        <p:spPr>
          <a:xfrm>
            <a:off x="70599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7" name="Shape 1795"/>
          <p:cNvSpPr/>
          <p:nvPr/>
        </p:nvSpPr>
        <p:spPr>
          <a:xfrm>
            <a:off x="722814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8" name="Shape 1796"/>
          <p:cNvSpPr/>
          <p:nvPr/>
        </p:nvSpPr>
        <p:spPr>
          <a:xfrm>
            <a:off x="739639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9" name="Shape 1797"/>
          <p:cNvSpPr/>
          <p:nvPr/>
        </p:nvSpPr>
        <p:spPr>
          <a:xfrm>
            <a:off x="75646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0" name="Shape 1798"/>
          <p:cNvSpPr/>
          <p:nvPr/>
        </p:nvSpPr>
        <p:spPr>
          <a:xfrm>
            <a:off x="773289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1" name="Shape 1799"/>
          <p:cNvSpPr/>
          <p:nvPr/>
        </p:nvSpPr>
        <p:spPr>
          <a:xfrm>
            <a:off x="79011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2" name="Shape 1800"/>
          <p:cNvSpPr/>
          <p:nvPr/>
        </p:nvSpPr>
        <p:spPr>
          <a:xfrm>
            <a:off x="806939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3" name="Shape 1801"/>
          <p:cNvSpPr/>
          <p:nvPr/>
        </p:nvSpPr>
        <p:spPr>
          <a:xfrm>
            <a:off x="823764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4" name="Shape 1802"/>
          <p:cNvSpPr/>
          <p:nvPr/>
        </p:nvSpPr>
        <p:spPr>
          <a:xfrm>
            <a:off x="84058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5" name="Shape 1803"/>
          <p:cNvSpPr/>
          <p:nvPr/>
        </p:nvSpPr>
        <p:spPr>
          <a:xfrm>
            <a:off x="857414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6" name="Shape 1804"/>
          <p:cNvSpPr/>
          <p:nvPr/>
        </p:nvSpPr>
        <p:spPr>
          <a:xfrm>
            <a:off x="87423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7" name="Shape 1805"/>
          <p:cNvSpPr/>
          <p:nvPr/>
        </p:nvSpPr>
        <p:spPr>
          <a:xfrm>
            <a:off x="891064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8" name="Shape 1806"/>
          <p:cNvSpPr/>
          <p:nvPr/>
        </p:nvSpPr>
        <p:spPr>
          <a:xfrm>
            <a:off x="907889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9" name="Shape 1807"/>
          <p:cNvSpPr/>
          <p:nvPr/>
        </p:nvSpPr>
        <p:spPr>
          <a:xfrm>
            <a:off x="92471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0" name="Shape 1808"/>
          <p:cNvSpPr/>
          <p:nvPr/>
        </p:nvSpPr>
        <p:spPr>
          <a:xfrm>
            <a:off x="941539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1" name="Shape 1809"/>
          <p:cNvSpPr/>
          <p:nvPr/>
        </p:nvSpPr>
        <p:spPr>
          <a:xfrm>
            <a:off x="95836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2" name="Shape 1810"/>
          <p:cNvSpPr/>
          <p:nvPr/>
        </p:nvSpPr>
        <p:spPr>
          <a:xfrm>
            <a:off x="975189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3" name="Shape 1811"/>
          <p:cNvSpPr/>
          <p:nvPr/>
        </p:nvSpPr>
        <p:spPr>
          <a:xfrm>
            <a:off x="992014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4" name="Shape 1812"/>
          <p:cNvSpPr/>
          <p:nvPr/>
        </p:nvSpPr>
        <p:spPr>
          <a:xfrm>
            <a:off x="100883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5" name="Shape 1813"/>
          <p:cNvSpPr/>
          <p:nvPr/>
        </p:nvSpPr>
        <p:spPr>
          <a:xfrm>
            <a:off x="1025664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6" name="Shape 1814"/>
          <p:cNvSpPr/>
          <p:nvPr/>
        </p:nvSpPr>
        <p:spPr>
          <a:xfrm>
            <a:off x="104248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7" name="Shape 1815"/>
          <p:cNvSpPr/>
          <p:nvPr/>
        </p:nvSpPr>
        <p:spPr>
          <a:xfrm>
            <a:off x="1059314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8" name="Shape 1816"/>
          <p:cNvSpPr/>
          <p:nvPr/>
        </p:nvSpPr>
        <p:spPr>
          <a:xfrm>
            <a:off x="1076139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9" name="Shape 1817"/>
          <p:cNvSpPr/>
          <p:nvPr/>
        </p:nvSpPr>
        <p:spPr>
          <a:xfrm>
            <a:off x="109296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0" name="Shape 1818"/>
          <p:cNvSpPr/>
          <p:nvPr/>
        </p:nvSpPr>
        <p:spPr>
          <a:xfrm>
            <a:off x="1109789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1" name="Shape 1819"/>
          <p:cNvSpPr/>
          <p:nvPr/>
        </p:nvSpPr>
        <p:spPr>
          <a:xfrm>
            <a:off x="112661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2" name="Shape 1820"/>
          <p:cNvSpPr/>
          <p:nvPr/>
        </p:nvSpPr>
        <p:spPr>
          <a:xfrm>
            <a:off x="1143438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3" name="Shape 1821"/>
          <p:cNvSpPr/>
          <p:nvPr/>
        </p:nvSpPr>
        <p:spPr>
          <a:xfrm>
            <a:off x="1160263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4" name="Shape 1822"/>
          <p:cNvSpPr/>
          <p:nvPr/>
        </p:nvSpPr>
        <p:spPr>
          <a:xfrm>
            <a:off x="117708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5" name="Shape 1823"/>
          <p:cNvSpPr/>
          <p:nvPr/>
        </p:nvSpPr>
        <p:spPr>
          <a:xfrm>
            <a:off x="1193913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6" name="Shape 1824"/>
          <p:cNvSpPr/>
          <p:nvPr/>
        </p:nvSpPr>
        <p:spPr>
          <a:xfrm>
            <a:off x="121073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7" name="Shape 1825"/>
          <p:cNvSpPr/>
          <p:nvPr/>
        </p:nvSpPr>
        <p:spPr>
          <a:xfrm>
            <a:off x="-658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8" name="Shape 1826"/>
          <p:cNvSpPr/>
          <p:nvPr/>
        </p:nvSpPr>
        <p:spPr>
          <a:xfrm>
            <a:off x="16166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9" name="Shape 1827"/>
          <p:cNvSpPr/>
          <p:nvPr/>
        </p:nvSpPr>
        <p:spPr>
          <a:xfrm>
            <a:off x="32991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0" name="Shape 1828"/>
          <p:cNvSpPr/>
          <p:nvPr/>
        </p:nvSpPr>
        <p:spPr>
          <a:xfrm>
            <a:off x="49816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1" name="Shape 1829"/>
          <p:cNvSpPr/>
          <p:nvPr/>
        </p:nvSpPr>
        <p:spPr>
          <a:xfrm>
            <a:off x="66641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2" name="Shape 1830"/>
          <p:cNvSpPr/>
          <p:nvPr/>
        </p:nvSpPr>
        <p:spPr>
          <a:xfrm>
            <a:off x="8346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3" name="Shape 1831"/>
          <p:cNvSpPr/>
          <p:nvPr/>
        </p:nvSpPr>
        <p:spPr>
          <a:xfrm>
            <a:off x="100291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4" name="Shape 1832"/>
          <p:cNvSpPr/>
          <p:nvPr/>
        </p:nvSpPr>
        <p:spPr>
          <a:xfrm>
            <a:off x="11711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5" name="Shape 1833"/>
          <p:cNvSpPr/>
          <p:nvPr/>
        </p:nvSpPr>
        <p:spPr>
          <a:xfrm>
            <a:off x="133941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6" name="Shape 1834"/>
          <p:cNvSpPr/>
          <p:nvPr/>
        </p:nvSpPr>
        <p:spPr>
          <a:xfrm>
            <a:off x="150766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7" name="Shape 1835"/>
          <p:cNvSpPr/>
          <p:nvPr/>
        </p:nvSpPr>
        <p:spPr>
          <a:xfrm>
            <a:off x="16759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8" name="Shape 1836"/>
          <p:cNvSpPr/>
          <p:nvPr/>
        </p:nvSpPr>
        <p:spPr>
          <a:xfrm>
            <a:off x="184416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9" name="Shape 1837"/>
          <p:cNvSpPr/>
          <p:nvPr/>
        </p:nvSpPr>
        <p:spPr>
          <a:xfrm>
            <a:off x="20124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0" name="Shape 1838"/>
          <p:cNvSpPr/>
          <p:nvPr/>
        </p:nvSpPr>
        <p:spPr>
          <a:xfrm>
            <a:off x="218066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1" name="Shape 1839"/>
          <p:cNvSpPr/>
          <p:nvPr/>
        </p:nvSpPr>
        <p:spPr>
          <a:xfrm>
            <a:off x="234891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2" name="Shape 1840"/>
          <p:cNvSpPr/>
          <p:nvPr/>
        </p:nvSpPr>
        <p:spPr>
          <a:xfrm>
            <a:off x="25171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3" name="Shape 1841"/>
          <p:cNvSpPr/>
          <p:nvPr/>
        </p:nvSpPr>
        <p:spPr>
          <a:xfrm>
            <a:off x="268541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4" name="Shape 1842"/>
          <p:cNvSpPr/>
          <p:nvPr/>
        </p:nvSpPr>
        <p:spPr>
          <a:xfrm>
            <a:off x="28536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5" name="Shape 1843"/>
          <p:cNvSpPr/>
          <p:nvPr/>
        </p:nvSpPr>
        <p:spPr>
          <a:xfrm>
            <a:off x="302190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6" name="Shape 1844"/>
          <p:cNvSpPr/>
          <p:nvPr/>
        </p:nvSpPr>
        <p:spPr>
          <a:xfrm>
            <a:off x="319015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7" name="Shape 1845"/>
          <p:cNvSpPr/>
          <p:nvPr/>
        </p:nvSpPr>
        <p:spPr>
          <a:xfrm>
            <a:off x="33584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8" name="Shape 1846"/>
          <p:cNvSpPr/>
          <p:nvPr/>
        </p:nvSpPr>
        <p:spPr>
          <a:xfrm>
            <a:off x="352665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9" name="Shape 1847"/>
          <p:cNvSpPr/>
          <p:nvPr/>
        </p:nvSpPr>
        <p:spPr>
          <a:xfrm>
            <a:off x="36949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0" name="Shape 1848"/>
          <p:cNvSpPr/>
          <p:nvPr/>
        </p:nvSpPr>
        <p:spPr>
          <a:xfrm>
            <a:off x="386315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1" name="Shape 1849"/>
          <p:cNvSpPr/>
          <p:nvPr/>
        </p:nvSpPr>
        <p:spPr>
          <a:xfrm>
            <a:off x="403140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2" name="Shape 1850"/>
          <p:cNvSpPr/>
          <p:nvPr/>
        </p:nvSpPr>
        <p:spPr>
          <a:xfrm>
            <a:off x="41996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3" name="Shape 1851"/>
          <p:cNvSpPr/>
          <p:nvPr/>
        </p:nvSpPr>
        <p:spPr>
          <a:xfrm>
            <a:off x="436790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4" name="Shape 1852"/>
          <p:cNvSpPr/>
          <p:nvPr/>
        </p:nvSpPr>
        <p:spPr>
          <a:xfrm>
            <a:off x="45361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5" name="Shape 1853"/>
          <p:cNvSpPr/>
          <p:nvPr/>
        </p:nvSpPr>
        <p:spPr>
          <a:xfrm>
            <a:off x="470440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6" name="Shape 1854"/>
          <p:cNvSpPr/>
          <p:nvPr/>
        </p:nvSpPr>
        <p:spPr>
          <a:xfrm>
            <a:off x="487265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7" name="Shape 1855"/>
          <p:cNvSpPr/>
          <p:nvPr/>
        </p:nvSpPr>
        <p:spPr>
          <a:xfrm>
            <a:off x="50409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8" name="Shape 1856"/>
          <p:cNvSpPr/>
          <p:nvPr/>
        </p:nvSpPr>
        <p:spPr>
          <a:xfrm>
            <a:off x="520915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9" name="Shape 1857"/>
          <p:cNvSpPr/>
          <p:nvPr/>
        </p:nvSpPr>
        <p:spPr>
          <a:xfrm>
            <a:off x="53774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0" name="Shape 1858"/>
          <p:cNvSpPr/>
          <p:nvPr/>
        </p:nvSpPr>
        <p:spPr>
          <a:xfrm>
            <a:off x="554565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1" name="Shape 1859"/>
          <p:cNvSpPr/>
          <p:nvPr/>
        </p:nvSpPr>
        <p:spPr>
          <a:xfrm>
            <a:off x="571390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2" name="Shape 1860"/>
          <p:cNvSpPr/>
          <p:nvPr/>
        </p:nvSpPr>
        <p:spPr>
          <a:xfrm>
            <a:off x="58821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3" name="Shape 1861"/>
          <p:cNvSpPr/>
          <p:nvPr/>
        </p:nvSpPr>
        <p:spPr>
          <a:xfrm>
            <a:off x="605040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4" name="Shape 1862"/>
          <p:cNvSpPr/>
          <p:nvPr/>
        </p:nvSpPr>
        <p:spPr>
          <a:xfrm>
            <a:off x="62186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5" name="Shape 1863"/>
          <p:cNvSpPr/>
          <p:nvPr/>
        </p:nvSpPr>
        <p:spPr>
          <a:xfrm>
            <a:off x="638690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6" name="Shape 1864"/>
          <p:cNvSpPr/>
          <p:nvPr/>
        </p:nvSpPr>
        <p:spPr>
          <a:xfrm>
            <a:off x="655515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7" name="Shape 1865"/>
          <p:cNvSpPr/>
          <p:nvPr/>
        </p:nvSpPr>
        <p:spPr>
          <a:xfrm>
            <a:off x="67234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8" name="Shape 1866"/>
          <p:cNvSpPr/>
          <p:nvPr/>
        </p:nvSpPr>
        <p:spPr>
          <a:xfrm>
            <a:off x="689165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9" name="Shape 1867"/>
          <p:cNvSpPr/>
          <p:nvPr/>
        </p:nvSpPr>
        <p:spPr>
          <a:xfrm>
            <a:off x="70599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0" name="Shape 1868"/>
          <p:cNvSpPr/>
          <p:nvPr/>
        </p:nvSpPr>
        <p:spPr>
          <a:xfrm>
            <a:off x="722814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1" name="Shape 1869"/>
          <p:cNvSpPr/>
          <p:nvPr/>
        </p:nvSpPr>
        <p:spPr>
          <a:xfrm>
            <a:off x="739639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2" name="Shape 1870"/>
          <p:cNvSpPr/>
          <p:nvPr/>
        </p:nvSpPr>
        <p:spPr>
          <a:xfrm>
            <a:off x="75646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3" name="Shape 1871"/>
          <p:cNvSpPr/>
          <p:nvPr/>
        </p:nvSpPr>
        <p:spPr>
          <a:xfrm>
            <a:off x="773289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4" name="Shape 1872"/>
          <p:cNvSpPr/>
          <p:nvPr/>
        </p:nvSpPr>
        <p:spPr>
          <a:xfrm>
            <a:off x="79011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5" name="Shape 1873"/>
          <p:cNvSpPr/>
          <p:nvPr/>
        </p:nvSpPr>
        <p:spPr>
          <a:xfrm>
            <a:off x="806939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6" name="Shape 1874"/>
          <p:cNvSpPr/>
          <p:nvPr/>
        </p:nvSpPr>
        <p:spPr>
          <a:xfrm>
            <a:off x="823764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7" name="Shape 1875"/>
          <p:cNvSpPr/>
          <p:nvPr/>
        </p:nvSpPr>
        <p:spPr>
          <a:xfrm>
            <a:off x="84058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8" name="Shape 1876"/>
          <p:cNvSpPr/>
          <p:nvPr/>
        </p:nvSpPr>
        <p:spPr>
          <a:xfrm>
            <a:off x="857414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9" name="Shape 1877"/>
          <p:cNvSpPr/>
          <p:nvPr/>
        </p:nvSpPr>
        <p:spPr>
          <a:xfrm>
            <a:off x="87423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0" name="Shape 1878"/>
          <p:cNvSpPr/>
          <p:nvPr/>
        </p:nvSpPr>
        <p:spPr>
          <a:xfrm>
            <a:off x="891064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1" name="Shape 1879"/>
          <p:cNvSpPr/>
          <p:nvPr/>
        </p:nvSpPr>
        <p:spPr>
          <a:xfrm>
            <a:off x="907889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2" name="Shape 1880"/>
          <p:cNvSpPr/>
          <p:nvPr/>
        </p:nvSpPr>
        <p:spPr>
          <a:xfrm>
            <a:off x="92471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3" name="Shape 1881"/>
          <p:cNvSpPr/>
          <p:nvPr/>
        </p:nvSpPr>
        <p:spPr>
          <a:xfrm>
            <a:off x="941539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4" name="Shape 1882"/>
          <p:cNvSpPr/>
          <p:nvPr/>
        </p:nvSpPr>
        <p:spPr>
          <a:xfrm>
            <a:off x="95836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5" name="Shape 1883"/>
          <p:cNvSpPr/>
          <p:nvPr/>
        </p:nvSpPr>
        <p:spPr>
          <a:xfrm>
            <a:off x="975189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6" name="Shape 1884"/>
          <p:cNvSpPr/>
          <p:nvPr/>
        </p:nvSpPr>
        <p:spPr>
          <a:xfrm>
            <a:off x="992014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7" name="Shape 1885"/>
          <p:cNvSpPr/>
          <p:nvPr/>
        </p:nvSpPr>
        <p:spPr>
          <a:xfrm>
            <a:off x="100883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8" name="Shape 1886"/>
          <p:cNvSpPr/>
          <p:nvPr/>
        </p:nvSpPr>
        <p:spPr>
          <a:xfrm>
            <a:off x="1025664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9" name="Shape 1887"/>
          <p:cNvSpPr/>
          <p:nvPr/>
        </p:nvSpPr>
        <p:spPr>
          <a:xfrm>
            <a:off x="104248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0" name="Shape 1888"/>
          <p:cNvSpPr/>
          <p:nvPr/>
        </p:nvSpPr>
        <p:spPr>
          <a:xfrm>
            <a:off x="1059314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1" name="Shape 1889"/>
          <p:cNvSpPr/>
          <p:nvPr/>
        </p:nvSpPr>
        <p:spPr>
          <a:xfrm>
            <a:off x="1076139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2" name="Shape 1890"/>
          <p:cNvSpPr/>
          <p:nvPr/>
        </p:nvSpPr>
        <p:spPr>
          <a:xfrm>
            <a:off x="109296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3" name="Shape 1891"/>
          <p:cNvSpPr/>
          <p:nvPr/>
        </p:nvSpPr>
        <p:spPr>
          <a:xfrm>
            <a:off x="1109789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4" name="Shape 1892"/>
          <p:cNvSpPr/>
          <p:nvPr/>
        </p:nvSpPr>
        <p:spPr>
          <a:xfrm>
            <a:off x="112661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5" name="Shape 1893"/>
          <p:cNvSpPr/>
          <p:nvPr/>
        </p:nvSpPr>
        <p:spPr>
          <a:xfrm>
            <a:off x="1143438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6" name="Shape 1894"/>
          <p:cNvSpPr/>
          <p:nvPr/>
        </p:nvSpPr>
        <p:spPr>
          <a:xfrm>
            <a:off x="1160263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7" name="Shape 1895"/>
          <p:cNvSpPr/>
          <p:nvPr/>
        </p:nvSpPr>
        <p:spPr>
          <a:xfrm>
            <a:off x="117708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8" name="Shape 1896"/>
          <p:cNvSpPr/>
          <p:nvPr/>
        </p:nvSpPr>
        <p:spPr>
          <a:xfrm>
            <a:off x="1193913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9" name="Shape 1897"/>
          <p:cNvSpPr/>
          <p:nvPr/>
        </p:nvSpPr>
        <p:spPr>
          <a:xfrm>
            <a:off x="121073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0" name="Shape 1898"/>
          <p:cNvSpPr/>
          <p:nvPr/>
        </p:nvSpPr>
        <p:spPr>
          <a:xfrm>
            <a:off x="-658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1" name="Shape 1899"/>
          <p:cNvSpPr/>
          <p:nvPr/>
        </p:nvSpPr>
        <p:spPr>
          <a:xfrm>
            <a:off x="16166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2" name="Shape 1900"/>
          <p:cNvSpPr/>
          <p:nvPr/>
        </p:nvSpPr>
        <p:spPr>
          <a:xfrm>
            <a:off x="32991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3" name="Shape 1901"/>
          <p:cNvSpPr/>
          <p:nvPr/>
        </p:nvSpPr>
        <p:spPr>
          <a:xfrm>
            <a:off x="49816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4" name="Shape 1902"/>
          <p:cNvSpPr/>
          <p:nvPr/>
        </p:nvSpPr>
        <p:spPr>
          <a:xfrm>
            <a:off x="66641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5" name="Shape 1903"/>
          <p:cNvSpPr/>
          <p:nvPr/>
        </p:nvSpPr>
        <p:spPr>
          <a:xfrm>
            <a:off x="8346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6" name="Shape 1904"/>
          <p:cNvSpPr/>
          <p:nvPr/>
        </p:nvSpPr>
        <p:spPr>
          <a:xfrm>
            <a:off x="100291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7" name="Shape 1905"/>
          <p:cNvSpPr/>
          <p:nvPr/>
        </p:nvSpPr>
        <p:spPr>
          <a:xfrm>
            <a:off x="11711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8" name="Shape 1906"/>
          <p:cNvSpPr/>
          <p:nvPr/>
        </p:nvSpPr>
        <p:spPr>
          <a:xfrm>
            <a:off x="133941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9" name="Shape 1907"/>
          <p:cNvSpPr/>
          <p:nvPr/>
        </p:nvSpPr>
        <p:spPr>
          <a:xfrm>
            <a:off x="150766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0" name="Shape 1908"/>
          <p:cNvSpPr/>
          <p:nvPr/>
        </p:nvSpPr>
        <p:spPr>
          <a:xfrm>
            <a:off x="16759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1" name="Shape 1909"/>
          <p:cNvSpPr/>
          <p:nvPr/>
        </p:nvSpPr>
        <p:spPr>
          <a:xfrm>
            <a:off x="184416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2" name="Shape 1910"/>
          <p:cNvSpPr/>
          <p:nvPr/>
        </p:nvSpPr>
        <p:spPr>
          <a:xfrm>
            <a:off x="20124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3" name="Shape 1911"/>
          <p:cNvSpPr/>
          <p:nvPr/>
        </p:nvSpPr>
        <p:spPr>
          <a:xfrm>
            <a:off x="218066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4" name="Shape 1912"/>
          <p:cNvSpPr/>
          <p:nvPr/>
        </p:nvSpPr>
        <p:spPr>
          <a:xfrm>
            <a:off x="234891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5" name="Shape 1913"/>
          <p:cNvSpPr/>
          <p:nvPr/>
        </p:nvSpPr>
        <p:spPr>
          <a:xfrm>
            <a:off x="25171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6" name="Shape 1914"/>
          <p:cNvSpPr/>
          <p:nvPr/>
        </p:nvSpPr>
        <p:spPr>
          <a:xfrm>
            <a:off x="268541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7" name="Shape 1915"/>
          <p:cNvSpPr/>
          <p:nvPr/>
        </p:nvSpPr>
        <p:spPr>
          <a:xfrm>
            <a:off x="28536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8" name="Shape 1916"/>
          <p:cNvSpPr/>
          <p:nvPr/>
        </p:nvSpPr>
        <p:spPr>
          <a:xfrm>
            <a:off x="302190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9" name="Shape 1917"/>
          <p:cNvSpPr/>
          <p:nvPr/>
        </p:nvSpPr>
        <p:spPr>
          <a:xfrm>
            <a:off x="319015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0" name="Shape 1918"/>
          <p:cNvSpPr/>
          <p:nvPr/>
        </p:nvSpPr>
        <p:spPr>
          <a:xfrm>
            <a:off x="33584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1" name="Shape 1919"/>
          <p:cNvSpPr/>
          <p:nvPr/>
        </p:nvSpPr>
        <p:spPr>
          <a:xfrm>
            <a:off x="352665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2" name="Shape 1920"/>
          <p:cNvSpPr/>
          <p:nvPr/>
        </p:nvSpPr>
        <p:spPr>
          <a:xfrm>
            <a:off x="36949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3" name="Shape 1921"/>
          <p:cNvSpPr/>
          <p:nvPr/>
        </p:nvSpPr>
        <p:spPr>
          <a:xfrm>
            <a:off x="386315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4" name="Shape 1922"/>
          <p:cNvSpPr/>
          <p:nvPr/>
        </p:nvSpPr>
        <p:spPr>
          <a:xfrm>
            <a:off x="403140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5" name="Shape 1923"/>
          <p:cNvSpPr/>
          <p:nvPr/>
        </p:nvSpPr>
        <p:spPr>
          <a:xfrm>
            <a:off x="41996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6" name="Shape 1924"/>
          <p:cNvSpPr/>
          <p:nvPr/>
        </p:nvSpPr>
        <p:spPr>
          <a:xfrm>
            <a:off x="436790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7" name="Shape 1925"/>
          <p:cNvSpPr/>
          <p:nvPr/>
        </p:nvSpPr>
        <p:spPr>
          <a:xfrm>
            <a:off x="45361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8" name="Shape 1926"/>
          <p:cNvSpPr/>
          <p:nvPr/>
        </p:nvSpPr>
        <p:spPr>
          <a:xfrm>
            <a:off x="470440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9" name="Shape 1927"/>
          <p:cNvSpPr/>
          <p:nvPr/>
        </p:nvSpPr>
        <p:spPr>
          <a:xfrm>
            <a:off x="487265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0" name="Shape 1928"/>
          <p:cNvSpPr/>
          <p:nvPr/>
        </p:nvSpPr>
        <p:spPr>
          <a:xfrm>
            <a:off x="50409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1" name="Shape 1929"/>
          <p:cNvSpPr/>
          <p:nvPr/>
        </p:nvSpPr>
        <p:spPr>
          <a:xfrm>
            <a:off x="520915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2" name="Shape 1930"/>
          <p:cNvSpPr/>
          <p:nvPr/>
        </p:nvSpPr>
        <p:spPr>
          <a:xfrm>
            <a:off x="53774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3" name="Shape 1931"/>
          <p:cNvSpPr/>
          <p:nvPr/>
        </p:nvSpPr>
        <p:spPr>
          <a:xfrm>
            <a:off x="554565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4" name="Shape 1932"/>
          <p:cNvSpPr/>
          <p:nvPr/>
        </p:nvSpPr>
        <p:spPr>
          <a:xfrm>
            <a:off x="571390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5" name="Shape 1933"/>
          <p:cNvSpPr/>
          <p:nvPr/>
        </p:nvSpPr>
        <p:spPr>
          <a:xfrm>
            <a:off x="58821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6" name="Shape 1934"/>
          <p:cNvSpPr/>
          <p:nvPr/>
        </p:nvSpPr>
        <p:spPr>
          <a:xfrm>
            <a:off x="605040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7" name="Shape 1935"/>
          <p:cNvSpPr/>
          <p:nvPr/>
        </p:nvSpPr>
        <p:spPr>
          <a:xfrm>
            <a:off x="62186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8" name="Shape 1936"/>
          <p:cNvSpPr/>
          <p:nvPr/>
        </p:nvSpPr>
        <p:spPr>
          <a:xfrm>
            <a:off x="638690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9" name="Shape 1937"/>
          <p:cNvSpPr/>
          <p:nvPr/>
        </p:nvSpPr>
        <p:spPr>
          <a:xfrm>
            <a:off x="655515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0" name="Shape 1938"/>
          <p:cNvSpPr/>
          <p:nvPr/>
        </p:nvSpPr>
        <p:spPr>
          <a:xfrm>
            <a:off x="67234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1" name="Shape 1939"/>
          <p:cNvSpPr/>
          <p:nvPr/>
        </p:nvSpPr>
        <p:spPr>
          <a:xfrm>
            <a:off x="689165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2" name="Shape 1940"/>
          <p:cNvSpPr/>
          <p:nvPr/>
        </p:nvSpPr>
        <p:spPr>
          <a:xfrm>
            <a:off x="70599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3" name="Shape 1941"/>
          <p:cNvSpPr/>
          <p:nvPr/>
        </p:nvSpPr>
        <p:spPr>
          <a:xfrm>
            <a:off x="722814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4" name="Shape 1942"/>
          <p:cNvSpPr/>
          <p:nvPr/>
        </p:nvSpPr>
        <p:spPr>
          <a:xfrm>
            <a:off x="739639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5" name="Shape 1943"/>
          <p:cNvSpPr/>
          <p:nvPr/>
        </p:nvSpPr>
        <p:spPr>
          <a:xfrm>
            <a:off x="75646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6" name="Shape 1944"/>
          <p:cNvSpPr/>
          <p:nvPr/>
        </p:nvSpPr>
        <p:spPr>
          <a:xfrm>
            <a:off x="773289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7" name="Shape 1945"/>
          <p:cNvSpPr/>
          <p:nvPr/>
        </p:nvSpPr>
        <p:spPr>
          <a:xfrm>
            <a:off x="79011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8" name="Shape 1946"/>
          <p:cNvSpPr/>
          <p:nvPr/>
        </p:nvSpPr>
        <p:spPr>
          <a:xfrm>
            <a:off x="806939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9" name="Shape 1947"/>
          <p:cNvSpPr/>
          <p:nvPr/>
        </p:nvSpPr>
        <p:spPr>
          <a:xfrm>
            <a:off x="823764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0" name="Shape 1948"/>
          <p:cNvSpPr/>
          <p:nvPr/>
        </p:nvSpPr>
        <p:spPr>
          <a:xfrm>
            <a:off x="84058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1" name="Shape 1949"/>
          <p:cNvSpPr/>
          <p:nvPr/>
        </p:nvSpPr>
        <p:spPr>
          <a:xfrm>
            <a:off x="857414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2" name="Shape 1950"/>
          <p:cNvSpPr/>
          <p:nvPr/>
        </p:nvSpPr>
        <p:spPr>
          <a:xfrm>
            <a:off x="87423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3" name="Shape 1951"/>
          <p:cNvSpPr/>
          <p:nvPr/>
        </p:nvSpPr>
        <p:spPr>
          <a:xfrm>
            <a:off x="891064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4" name="Shape 1952"/>
          <p:cNvSpPr/>
          <p:nvPr/>
        </p:nvSpPr>
        <p:spPr>
          <a:xfrm>
            <a:off x="907889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5" name="Shape 1953"/>
          <p:cNvSpPr/>
          <p:nvPr/>
        </p:nvSpPr>
        <p:spPr>
          <a:xfrm>
            <a:off x="92471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6" name="Shape 1954"/>
          <p:cNvSpPr/>
          <p:nvPr/>
        </p:nvSpPr>
        <p:spPr>
          <a:xfrm>
            <a:off x="941539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7" name="Shape 1955"/>
          <p:cNvSpPr/>
          <p:nvPr/>
        </p:nvSpPr>
        <p:spPr>
          <a:xfrm>
            <a:off x="95836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8" name="Shape 1956"/>
          <p:cNvSpPr/>
          <p:nvPr/>
        </p:nvSpPr>
        <p:spPr>
          <a:xfrm>
            <a:off x="975189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9" name="Shape 1957"/>
          <p:cNvSpPr/>
          <p:nvPr/>
        </p:nvSpPr>
        <p:spPr>
          <a:xfrm>
            <a:off x="992014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0" name="Shape 1958"/>
          <p:cNvSpPr/>
          <p:nvPr/>
        </p:nvSpPr>
        <p:spPr>
          <a:xfrm>
            <a:off x="100883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1" name="Shape 1959"/>
          <p:cNvSpPr/>
          <p:nvPr/>
        </p:nvSpPr>
        <p:spPr>
          <a:xfrm>
            <a:off x="1025664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2" name="Shape 1960"/>
          <p:cNvSpPr/>
          <p:nvPr/>
        </p:nvSpPr>
        <p:spPr>
          <a:xfrm>
            <a:off x="104248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3" name="Shape 1961"/>
          <p:cNvSpPr/>
          <p:nvPr/>
        </p:nvSpPr>
        <p:spPr>
          <a:xfrm>
            <a:off x="1059314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4" name="Shape 1962"/>
          <p:cNvSpPr/>
          <p:nvPr/>
        </p:nvSpPr>
        <p:spPr>
          <a:xfrm>
            <a:off x="1076139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5" name="Shape 1963"/>
          <p:cNvSpPr/>
          <p:nvPr/>
        </p:nvSpPr>
        <p:spPr>
          <a:xfrm>
            <a:off x="109296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6" name="Shape 1964"/>
          <p:cNvSpPr/>
          <p:nvPr/>
        </p:nvSpPr>
        <p:spPr>
          <a:xfrm>
            <a:off x="1109789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7" name="Shape 1965"/>
          <p:cNvSpPr/>
          <p:nvPr/>
        </p:nvSpPr>
        <p:spPr>
          <a:xfrm>
            <a:off x="112661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8" name="Shape 1966"/>
          <p:cNvSpPr/>
          <p:nvPr/>
        </p:nvSpPr>
        <p:spPr>
          <a:xfrm>
            <a:off x="1143438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9" name="Shape 1967"/>
          <p:cNvSpPr/>
          <p:nvPr/>
        </p:nvSpPr>
        <p:spPr>
          <a:xfrm>
            <a:off x="1160263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0" name="Shape 1968"/>
          <p:cNvSpPr/>
          <p:nvPr/>
        </p:nvSpPr>
        <p:spPr>
          <a:xfrm>
            <a:off x="117708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1" name="Shape 1969"/>
          <p:cNvSpPr/>
          <p:nvPr/>
        </p:nvSpPr>
        <p:spPr>
          <a:xfrm>
            <a:off x="1193913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2" name="Shape 1970"/>
          <p:cNvSpPr/>
          <p:nvPr/>
        </p:nvSpPr>
        <p:spPr>
          <a:xfrm>
            <a:off x="121073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3" name="Shape 1971"/>
          <p:cNvSpPr/>
          <p:nvPr/>
        </p:nvSpPr>
        <p:spPr>
          <a:xfrm>
            <a:off x="-658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4" name="Shape 1972"/>
          <p:cNvSpPr/>
          <p:nvPr/>
        </p:nvSpPr>
        <p:spPr>
          <a:xfrm>
            <a:off x="16166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5" name="Shape 1973"/>
          <p:cNvSpPr/>
          <p:nvPr/>
        </p:nvSpPr>
        <p:spPr>
          <a:xfrm>
            <a:off x="32991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6" name="Shape 1974"/>
          <p:cNvSpPr/>
          <p:nvPr/>
        </p:nvSpPr>
        <p:spPr>
          <a:xfrm>
            <a:off x="49816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7" name="Shape 1975"/>
          <p:cNvSpPr/>
          <p:nvPr/>
        </p:nvSpPr>
        <p:spPr>
          <a:xfrm>
            <a:off x="66641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8" name="Shape 1976"/>
          <p:cNvSpPr/>
          <p:nvPr/>
        </p:nvSpPr>
        <p:spPr>
          <a:xfrm>
            <a:off x="8346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9" name="Shape 1977"/>
          <p:cNvSpPr/>
          <p:nvPr/>
        </p:nvSpPr>
        <p:spPr>
          <a:xfrm>
            <a:off x="100291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0" name="Shape 1978"/>
          <p:cNvSpPr/>
          <p:nvPr/>
        </p:nvSpPr>
        <p:spPr>
          <a:xfrm>
            <a:off x="11711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1" name="Shape 1979"/>
          <p:cNvSpPr/>
          <p:nvPr/>
        </p:nvSpPr>
        <p:spPr>
          <a:xfrm>
            <a:off x="133941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2" name="Shape 1980"/>
          <p:cNvSpPr/>
          <p:nvPr/>
        </p:nvSpPr>
        <p:spPr>
          <a:xfrm>
            <a:off x="150766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3" name="Shape 1981"/>
          <p:cNvSpPr/>
          <p:nvPr/>
        </p:nvSpPr>
        <p:spPr>
          <a:xfrm>
            <a:off x="16759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4" name="Shape 1982"/>
          <p:cNvSpPr/>
          <p:nvPr/>
        </p:nvSpPr>
        <p:spPr>
          <a:xfrm>
            <a:off x="184416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5" name="Shape 1983"/>
          <p:cNvSpPr/>
          <p:nvPr/>
        </p:nvSpPr>
        <p:spPr>
          <a:xfrm>
            <a:off x="20124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6" name="Shape 1984"/>
          <p:cNvSpPr/>
          <p:nvPr/>
        </p:nvSpPr>
        <p:spPr>
          <a:xfrm>
            <a:off x="218066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7" name="Shape 1985"/>
          <p:cNvSpPr/>
          <p:nvPr/>
        </p:nvSpPr>
        <p:spPr>
          <a:xfrm>
            <a:off x="234891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8" name="Shape 1986"/>
          <p:cNvSpPr/>
          <p:nvPr/>
        </p:nvSpPr>
        <p:spPr>
          <a:xfrm>
            <a:off x="25171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9" name="Shape 1987"/>
          <p:cNvSpPr/>
          <p:nvPr/>
        </p:nvSpPr>
        <p:spPr>
          <a:xfrm>
            <a:off x="268541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0" name="Shape 1988"/>
          <p:cNvSpPr/>
          <p:nvPr/>
        </p:nvSpPr>
        <p:spPr>
          <a:xfrm>
            <a:off x="28536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1" name="Shape 1989"/>
          <p:cNvSpPr/>
          <p:nvPr/>
        </p:nvSpPr>
        <p:spPr>
          <a:xfrm>
            <a:off x="302190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2" name="Shape 1990"/>
          <p:cNvSpPr/>
          <p:nvPr/>
        </p:nvSpPr>
        <p:spPr>
          <a:xfrm>
            <a:off x="319015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3" name="Shape 1991"/>
          <p:cNvSpPr/>
          <p:nvPr/>
        </p:nvSpPr>
        <p:spPr>
          <a:xfrm>
            <a:off x="33584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4" name="Shape 1992"/>
          <p:cNvSpPr/>
          <p:nvPr/>
        </p:nvSpPr>
        <p:spPr>
          <a:xfrm>
            <a:off x="352665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5" name="Shape 1993"/>
          <p:cNvSpPr/>
          <p:nvPr/>
        </p:nvSpPr>
        <p:spPr>
          <a:xfrm>
            <a:off x="36949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6" name="Shape 1994"/>
          <p:cNvSpPr/>
          <p:nvPr/>
        </p:nvSpPr>
        <p:spPr>
          <a:xfrm>
            <a:off x="386315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7" name="Shape 1995"/>
          <p:cNvSpPr/>
          <p:nvPr/>
        </p:nvSpPr>
        <p:spPr>
          <a:xfrm>
            <a:off x="403140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8" name="Shape 1996"/>
          <p:cNvSpPr/>
          <p:nvPr/>
        </p:nvSpPr>
        <p:spPr>
          <a:xfrm>
            <a:off x="41996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9" name="Shape 1997"/>
          <p:cNvSpPr/>
          <p:nvPr/>
        </p:nvSpPr>
        <p:spPr>
          <a:xfrm>
            <a:off x="436790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0" name="Shape 1998"/>
          <p:cNvSpPr/>
          <p:nvPr/>
        </p:nvSpPr>
        <p:spPr>
          <a:xfrm>
            <a:off x="45361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1" name="Shape 1999"/>
          <p:cNvSpPr/>
          <p:nvPr/>
        </p:nvSpPr>
        <p:spPr>
          <a:xfrm>
            <a:off x="470440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2" name="Shape 2000"/>
          <p:cNvSpPr/>
          <p:nvPr/>
        </p:nvSpPr>
        <p:spPr>
          <a:xfrm>
            <a:off x="487265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3" name="Shape 2001"/>
          <p:cNvSpPr/>
          <p:nvPr/>
        </p:nvSpPr>
        <p:spPr>
          <a:xfrm>
            <a:off x="50409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4" name="Shape 2002"/>
          <p:cNvSpPr/>
          <p:nvPr/>
        </p:nvSpPr>
        <p:spPr>
          <a:xfrm>
            <a:off x="520915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5" name="Shape 2003"/>
          <p:cNvSpPr/>
          <p:nvPr/>
        </p:nvSpPr>
        <p:spPr>
          <a:xfrm>
            <a:off x="53774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6" name="Shape 2004"/>
          <p:cNvSpPr/>
          <p:nvPr/>
        </p:nvSpPr>
        <p:spPr>
          <a:xfrm>
            <a:off x="554565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7" name="Shape 2005"/>
          <p:cNvSpPr/>
          <p:nvPr/>
        </p:nvSpPr>
        <p:spPr>
          <a:xfrm>
            <a:off x="571390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8" name="Shape 2006"/>
          <p:cNvSpPr/>
          <p:nvPr/>
        </p:nvSpPr>
        <p:spPr>
          <a:xfrm>
            <a:off x="58821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9" name="Shape 2007"/>
          <p:cNvSpPr/>
          <p:nvPr/>
        </p:nvSpPr>
        <p:spPr>
          <a:xfrm>
            <a:off x="605040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0" name="Shape 2008"/>
          <p:cNvSpPr/>
          <p:nvPr/>
        </p:nvSpPr>
        <p:spPr>
          <a:xfrm>
            <a:off x="62186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1" name="Shape 2009"/>
          <p:cNvSpPr/>
          <p:nvPr/>
        </p:nvSpPr>
        <p:spPr>
          <a:xfrm>
            <a:off x="638690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2" name="Shape 2010"/>
          <p:cNvSpPr/>
          <p:nvPr/>
        </p:nvSpPr>
        <p:spPr>
          <a:xfrm>
            <a:off x="655515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3" name="Shape 2011"/>
          <p:cNvSpPr/>
          <p:nvPr/>
        </p:nvSpPr>
        <p:spPr>
          <a:xfrm>
            <a:off x="67234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4" name="Shape 2012"/>
          <p:cNvSpPr/>
          <p:nvPr/>
        </p:nvSpPr>
        <p:spPr>
          <a:xfrm>
            <a:off x="689165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5" name="Shape 2013"/>
          <p:cNvSpPr/>
          <p:nvPr/>
        </p:nvSpPr>
        <p:spPr>
          <a:xfrm>
            <a:off x="70599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6" name="Shape 2014"/>
          <p:cNvSpPr/>
          <p:nvPr/>
        </p:nvSpPr>
        <p:spPr>
          <a:xfrm>
            <a:off x="722814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7" name="Shape 2015"/>
          <p:cNvSpPr/>
          <p:nvPr/>
        </p:nvSpPr>
        <p:spPr>
          <a:xfrm>
            <a:off x="739639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8" name="Shape 2016"/>
          <p:cNvSpPr/>
          <p:nvPr/>
        </p:nvSpPr>
        <p:spPr>
          <a:xfrm>
            <a:off x="75646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9" name="Shape 2017"/>
          <p:cNvSpPr/>
          <p:nvPr/>
        </p:nvSpPr>
        <p:spPr>
          <a:xfrm>
            <a:off x="773289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0" name="Shape 2018"/>
          <p:cNvSpPr/>
          <p:nvPr/>
        </p:nvSpPr>
        <p:spPr>
          <a:xfrm>
            <a:off x="79011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1" name="Shape 2019"/>
          <p:cNvSpPr/>
          <p:nvPr/>
        </p:nvSpPr>
        <p:spPr>
          <a:xfrm>
            <a:off x="806939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2" name="Shape 2020"/>
          <p:cNvSpPr/>
          <p:nvPr/>
        </p:nvSpPr>
        <p:spPr>
          <a:xfrm>
            <a:off x="823764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3" name="Shape 2021"/>
          <p:cNvSpPr/>
          <p:nvPr/>
        </p:nvSpPr>
        <p:spPr>
          <a:xfrm>
            <a:off x="84058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4" name="Shape 2022"/>
          <p:cNvSpPr/>
          <p:nvPr/>
        </p:nvSpPr>
        <p:spPr>
          <a:xfrm>
            <a:off x="857414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5" name="Shape 2023"/>
          <p:cNvSpPr/>
          <p:nvPr/>
        </p:nvSpPr>
        <p:spPr>
          <a:xfrm>
            <a:off x="87423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6" name="Shape 2024"/>
          <p:cNvSpPr/>
          <p:nvPr/>
        </p:nvSpPr>
        <p:spPr>
          <a:xfrm>
            <a:off x="891064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7" name="Shape 2025"/>
          <p:cNvSpPr/>
          <p:nvPr/>
        </p:nvSpPr>
        <p:spPr>
          <a:xfrm>
            <a:off x="907889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8" name="Shape 2026"/>
          <p:cNvSpPr/>
          <p:nvPr/>
        </p:nvSpPr>
        <p:spPr>
          <a:xfrm>
            <a:off x="92471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9" name="Shape 2027"/>
          <p:cNvSpPr/>
          <p:nvPr/>
        </p:nvSpPr>
        <p:spPr>
          <a:xfrm>
            <a:off x="941539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0" name="Shape 2028"/>
          <p:cNvSpPr/>
          <p:nvPr/>
        </p:nvSpPr>
        <p:spPr>
          <a:xfrm>
            <a:off x="95836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1" name="Shape 2029"/>
          <p:cNvSpPr/>
          <p:nvPr/>
        </p:nvSpPr>
        <p:spPr>
          <a:xfrm>
            <a:off x="975189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2" name="Shape 2030"/>
          <p:cNvSpPr/>
          <p:nvPr/>
        </p:nvSpPr>
        <p:spPr>
          <a:xfrm>
            <a:off x="992014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3" name="Shape 2031"/>
          <p:cNvSpPr/>
          <p:nvPr/>
        </p:nvSpPr>
        <p:spPr>
          <a:xfrm>
            <a:off x="100883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4" name="Shape 2032"/>
          <p:cNvSpPr/>
          <p:nvPr/>
        </p:nvSpPr>
        <p:spPr>
          <a:xfrm>
            <a:off x="1025664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5" name="Shape 2033"/>
          <p:cNvSpPr/>
          <p:nvPr/>
        </p:nvSpPr>
        <p:spPr>
          <a:xfrm>
            <a:off x="104248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6" name="Shape 2034"/>
          <p:cNvSpPr/>
          <p:nvPr/>
        </p:nvSpPr>
        <p:spPr>
          <a:xfrm>
            <a:off x="1059314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7" name="Shape 2035"/>
          <p:cNvSpPr/>
          <p:nvPr/>
        </p:nvSpPr>
        <p:spPr>
          <a:xfrm>
            <a:off x="1076139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8" name="Shape 2036"/>
          <p:cNvSpPr/>
          <p:nvPr/>
        </p:nvSpPr>
        <p:spPr>
          <a:xfrm>
            <a:off x="109296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9" name="Shape 2037"/>
          <p:cNvSpPr/>
          <p:nvPr/>
        </p:nvSpPr>
        <p:spPr>
          <a:xfrm>
            <a:off x="1109789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0" name="Shape 2038"/>
          <p:cNvSpPr/>
          <p:nvPr/>
        </p:nvSpPr>
        <p:spPr>
          <a:xfrm>
            <a:off x="112661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1" name="Shape 2039"/>
          <p:cNvSpPr/>
          <p:nvPr/>
        </p:nvSpPr>
        <p:spPr>
          <a:xfrm>
            <a:off x="1143438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2" name="Shape 2040"/>
          <p:cNvSpPr/>
          <p:nvPr/>
        </p:nvSpPr>
        <p:spPr>
          <a:xfrm>
            <a:off x="1160263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3" name="Shape 2041"/>
          <p:cNvSpPr/>
          <p:nvPr/>
        </p:nvSpPr>
        <p:spPr>
          <a:xfrm>
            <a:off x="117708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4" name="Shape 2042"/>
          <p:cNvSpPr/>
          <p:nvPr/>
        </p:nvSpPr>
        <p:spPr>
          <a:xfrm>
            <a:off x="1193913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5" name="Shape 2043"/>
          <p:cNvSpPr/>
          <p:nvPr/>
        </p:nvSpPr>
        <p:spPr>
          <a:xfrm>
            <a:off x="121073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6" name="Shape 2044"/>
          <p:cNvSpPr/>
          <p:nvPr/>
        </p:nvSpPr>
        <p:spPr>
          <a:xfrm>
            <a:off x="-658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7" name="Shape 2045"/>
          <p:cNvSpPr/>
          <p:nvPr/>
        </p:nvSpPr>
        <p:spPr>
          <a:xfrm>
            <a:off x="16166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8" name="Shape 2046"/>
          <p:cNvSpPr/>
          <p:nvPr/>
        </p:nvSpPr>
        <p:spPr>
          <a:xfrm>
            <a:off x="32991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9" name="Shape 2047"/>
          <p:cNvSpPr/>
          <p:nvPr/>
        </p:nvSpPr>
        <p:spPr>
          <a:xfrm>
            <a:off x="49816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0" name="Shape 2048"/>
          <p:cNvSpPr/>
          <p:nvPr/>
        </p:nvSpPr>
        <p:spPr>
          <a:xfrm>
            <a:off x="66641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1" name="Shape 2049"/>
          <p:cNvSpPr/>
          <p:nvPr/>
        </p:nvSpPr>
        <p:spPr>
          <a:xfrm>
            <a:off x="8346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2" name="Shape 2050"/>
          <p:cNvSpPr/>
          <p:nvPr/>
        </p:nvSpPr>
        <p:spPr>
          <a:xfrm>
            <a:off x="100291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3" name="Shape 2051"/>
          <p:cNvSpPr/>
          <p:nvPr/>
        </p:nvSpPr>
        <p:spPr>
          <a:xfrm>
            <a:off x="11711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4" name="Shape 2052"/>
          <p:cNvSpPr/>
          <p:nvPr/>
        </p:nvSpPr>
        <p:spPr>
          <a:xfrm>
            <a:off x="133941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5" name="Shape 2053"/>
          <p:cNvSpPr/>
          <p:nvPr/>
        </p:nvSpPr>
        <p:spPr>
          <a:xfrm>
            <a:off x="150766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6" name="Shape 2054"/>
          <p:cNvSpPr/>
          <p:nvPr/>
        </p:nvSpPr>
        <p:spPr>
          <a:xfrm>
            <a:off x="16759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7" name="Shape 2055"/>
          <p:cNvSpPr/>
          <p:nvPr/>
        </p:nvSpPr>
        <p:spPr>
          <a:xfrm>
            <a:off x="184416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8" name="Shape 2056"/>
          <p:cNvSpPr/>
          <p:nvPr/>
        </p:nvSpPr>
        <p:spPr>
          <a:xfrm>
            <a:off x="20124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9" name="Shape 2057"/>
          <p:cNvSpPr/>
          <p:nvPr/>
        </p:nvSpPr>
        <p:spPr>
          <a:xfrm>
            <a:off x="218066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0" name="Shape 2058"/>
          <p:cNvSpPr/>
          <p:nvPr/>
        </p:nvSpPr>
        <p:spPr>
          <a:xfrm>
            <a:off x="234891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1" name="Shape 2059"/>
          <p:cNvSpPr/>
          <p:nvPr/>
        </p:nvSpPr>
        <p:spPr>
          <a:xfrm>
            <a:off x="25171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2" name="Shape 2060"/>
          <p:cNvSpPr/>
          <p:nvPr/>
        </p:nvSpPr>
        <p:spPr>
          <a:xfrm>
            <a:off x="268541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3" name="Shape 2061"/>
          <p:cNvSpPr/>
          <p:nvPr/>
        </p:nvSpPr>
        <p:spPr>
          <a:xfrm>
            <a:off x="28536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4" name="Shape 2062"/>
          <p:cNvSpPr/>
          <p:nvPr/>
        </p:nvSpPr>
        <p:spPr>
          <a:xfrm>
            <a:off x="302190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5" name="Shape 2063"/>
          <p:cNvSpPr/>
          <p:nvPr/>
        </p:nvSpPr>
        <p:spPr>
          <a:xfrm>
            <a:off x="319015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6" name="Shape 2064"/>
          <p:cNvSpPr/>
          <p:nvPr/>
        </p:nvSpPr>
        <p:spPr>
          <a:xfrm>
            <a:off x="33584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7" name="Shape 2065"/>
          <p:cNvSpPr/>
          <p:nvPr/>
        </p:nvSpPr>
        <p:spPr>
          <a:xfrm>
            <a:off x="352665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8" name="Shape 2066"/>
          <p:cNvSpPr/>
          <p:nvPr/>
        </p:nvSpPr>
        <p:spPr>
          <a:xfrm>
            <a:off x="36949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9" name="Shape 2067"/>
          <p:cNvSpPr/>
          <p:nvPr/>
        </p:nvSpPr>
        <p:spPr>
          <a:xfrm>
            <a:off x="386315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0" name="Shape 2068"/>
          <p:cNvSpPr/>
          <p:nvPr/>
        </p:nvSpPr>
        <p:spPr>
          <a:xfrm>
            <a:off x="403140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1" name="Shape 2069"/>
          <p:cNvSpPr/>
          <p:nvPr/>
        </p:nvSpPr>
        <p:spPr>
          <a:xfrm>
            <a:off x="41996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2" name="Shape 2070"/>
          <p:cNvSpPr/>
          <p:nvPr/>
        </p:nvSpPr>
        <p:spPr>
          <a:xfrm>
            <a:off x="436790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3" name="Shape 2071"/>
          <p:cNvSpPr/>
          <p:nvPr/>
        </p:nvSpPr>
        <p:spPr>
          <a:xfrm>
            <a:off x="45361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4" name="Shape 2072"/>
          <p:cNvSpPr/>
          <p:nvPr/>
        </p:nvSpPr>
        <p:spPr>
          <a:xfrm>
            <a:off x="470440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5" name="Shape 2073"/>
          <p:cNvSpPr/>
          <p:nvPr/>
        </p:nvSpPr>
        <p:spPr>
          <a:xfrm>
            <a:off x="487265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6" name="Shape 2074"/>
          <p:cNvSpPr/>
          <p:nvPr/>
        </p:nvSpPr>
        <p:spPr>
          <a:xfrm>
            <a:off x="50409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7" name="Shape 2075"/>
          <p:cNvSpPr/>
          <p:nvPr/>
        </p:nvSpPr>
        <p:spPr>
          <a:xfrm>
            <a:off x="520915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8" name="Shape 2076"/>
          <p:cNvSpPr/>
          <p:nvPr/>
        </p:nvSpPr>
        <p:spPr>
          <a:xfrm>
            <a:off x="53774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9" name="Shape 2077"/>
          <p:cNvSpPr/>
          <p:nvPr/>
        </p:nvSpPr>
        <p:spPr>
          <a:xfrm>
            <a:off x="554565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0" name="Shape 2078"/>
          <p:cNvSpPr/>
          <p:nvPr/>
        </p:nvSpPr>
        <p:spPr>
          <a:xfrm>
            <a:off x="571390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1" name="Shape 2079"/>
          <p:cNvSpPr/>
          <p:nvPr/>
        </p:nvSpPr>
        <p:spPr>
          <a:xfrm>
            <a:off x="58821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2" name="Shape 2080"/>
          <p:cNvSpPr/>
          <p:nvPr/>
        </p:nvSpPr>
        <p:spPr>
          <a:xfrm>
            <a:off x="605040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3" name="Shape 2081"/>
          <p:cNvSpPr/>
          <p:nvPr/>
        </p:nvSpPr>
        <p:spPr>
          <a:xfrm>
            <a:off x="62186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4" name="Shape 2082"/>
          <p:cNvSpPr/>
          <p:nvPr/>
        </p:nvSpPr>
        <p:spPr>
          <a:xfrm>
            <a:off x="638690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5" name="Shape 2083"/>
          <p:cNvSpPr/>
          <p:nvPr/>
        </p:nvSpPr>
        <p:spPr>
          <a:xfrm>
            <a:off x="655515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6" name="Shape 2084"/>
          <p:cNvSpPr/>
          <p:nvPr/>
        </p:nvSpPr>
        <p:spPr>
          <a:xfrm>
            <a:off x="67234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7" name="Shape 2085"/>
          <p:cNvSpPr/>
          <p:nvPr/>
        </p:nvSpPr>
        <p:spPr>
          <a:xfrm>
            <a:off x="689165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8" name="Shape 2086"/>
          <p:cNvSpPr/>
          <p:nvPr/>
        </p:nvSpPr>
        <p:spPr>
          <a:xfrm>
            <a:off x="70599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9" name="Shape 2087"/>
          <p:cNvSpPr/>
          <p:nvPr/>
        </p:nvSpPr>
        <p:spPr>
          <a:xfrm>
            <a:off x="722814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0" name="Shape 2088"/>
          <p:cNvSpPr/>
          <p:nvPr/>
        </p:nvSpPr>
        <p:spPr>
          <a:xfrm>
            <a:off x="739639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1" name="Shape 2089"/>
          <p:cNvSpPr/>
          <p:nvPr/>
        </p:nvSpPr>
        <p:spPr>
          <a:xfrm>
            <a:off x="75646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2" name="Shape 2090"/>
          <p:cNvSpPr/>
          <p:nvPr/>
        </p:nvSpPr>
        <p:spPr>
          <a:xfrm>
            <a:off x="773289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3" name="Shape 2091"/>
          <p:cNvSpPr/>
          <p:nvPr/>
        </p:nvSpPr>
        <p:spPr>
          <a:xfrm>
            <a:off x="79011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4" name="Shape 2092"/>
          <p:cNvSpPr/>
          <p:nvPr/>
        </p:nvSpPr>
        <p:spPr>
          <a:xfrm>
            <a:off x="806939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5" name="Shape 2093"/>
          <p:cNvSpPr/>
          <p:nvPr/>
        </p:nvSpPr>
        <p:spPr>
          <a:xfrm>
            <a:off x="823764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6" name="Shape 2094"/>
          <p:cNvSpPr/>
          <p:nvPr/>
        </p:nvSpPr>
        <p:spPr>
          <a:xfrm>
            <a:off x="84058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7" name="Shape 2095"/>
          <p:cNvSpPr/>
          <p:nvPr/>
        </p:nvSpPr>
        <p:spPr>
          <a:xfrm>
            <a:off x="857414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8" name="Shape 2096"/>
          <p:cNvSpPr/>
          <p:nvPr/>
        </p:nvSpPr>
        <p:spPr>
          <a:xfrm>
            <a:off x="87423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9" name="Shape 2097"/>
          <p:cNvSpPr/>
          <p:nvPr/>
        </p:nvSpPr>
        <p:spPr>
          <a:xfrm>
            <a:off x="891064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0" name="Shape 2098"/>
          <p:cNvSpPr/>
          <p:nvPr/>
        </p:nvSpPr>
        <p:spPr>
          <a:xfrm>
            <a:off x="907889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1" name="Shape 2099"/>
          <p:cNvSpPr/>
          <p:nvPr/>
        </p:nvSpPr>
        <p:spPr>
          <a:xfrm>
            <a:off x="92471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2" name="Shape 2100"/>
          <p:cNvSpPr/>
          <p:nvPr/>
        </p:nvSpPr>
        <p:spPr>
          <a:xfrm>
            <a:off x="941539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3" name="Shape 2101"/>
          <p:cNvSpPr/>
          <p:nvPr/>
        </p:nvSpPr>
        <p:spPr>
          <a:xfrm>
            <a:off x="95836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4" name="Shape 2102"/>
          <p:cNvSpPr/>
          <p:nvPr/>
        </p:nvSpPr>
        <p:spPr>
          <a:xfrm>
            <a:off x="975189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5" name="Shape 2103"/>
          <p:cNvSpPr/>
          <p:nvPr/>
        </p:nvSpPr>
        <p:spPr>
          <a:xfrm>
            <a:off x="992014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6" name="Shape 2104"/>
          <p:cNvSpPr/>
          <p:nvPr/>
        </p:nvSpPr>
        <p:spPr>
          <a:xfrm>
            <a:off x="100883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7" name="Shape 2105"/>
          <p:cNvSpPr/>
          <p:nvPr/>
        </p:nvSpPr>
        <p:spPr>
          <a:xfrm>
            <a:off x="1025664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8" name="Shape 2106"/>
          <p:cNvSpPr/>
          <p:nvPr/>
        </p:nvSpPr>
        <p:spPr>
          <a:xfrm>
            <a:off x="104248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9" name="Shape 2107"/>
          <p:cNvSpPr/>
          <p:nvPr/>
        </p:nvSpPr>
        <p:spPr>
          <a:xfrm>
            <a:off x="1059314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0" name="Shape 2108"/>
          <p:cNvSpPr/>
          <p:nvPr/>
        </p:nvSpPr>
        <p:spPr>
          <a:xfrm>
            <a:off x="1076139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1" name="Shape 2109"/>
          <p:cNvSpPr/>
          <p:nvPr/>
        </p:nvSpPr>
        <p:spPr>
          <a:xfrm>
            <a:off x="109296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2" name="Shape 2110"/>
          <p:cNvSpPr/>
          <p:nvPr/>
        </p:nvSpPr>
        <p:spPr>
          <a:xfrm>
            <a:off x="1109789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3" name="Shape 2111"/>
          <p:cNvSpPr/>
          <p:nvPr/>
        </p:nvSpPr>
        <p:spPr>
          <a:xfrm>
            <a:off x="112661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4" name="Shape 2112"/>
          <p:cNvSpPr/>
          <p:nvPr/>
        </p:nvSpPr>
        <p:spPr>
          <a:xfrm>
            <a:off x="1143438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5" name="Shape 2113"/>
          <p:cNvSpPr/>
          <p:nvPr/>
        </p:nvSpPr>
        <p:spPr>
          <a:xfrm>
            <a:off x="1160263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6" name="Shape 2114"/>
          <p:cNvSpPr/>
          <p:nvPr/>
        </p:nvSpPr>
        <p:spPr>
          <a:xfrm>
            <a:off x="117708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7" name="Shape 2115"/>
          <p:cNvSpPr/>
          <p:nvPr/>
        </p:nvSpPr>
        <p:spPr>
          <a:xfrm>
            <a:off x="1193913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8" name="Shape 2116"/>
          <p:cNvSpPr/>
          <p:nvPr/>
        </p:nvSpPr>
        <p:spPr>
          <a:xfrm>
            <a:off x="121073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9" name="Shape 2117"/>
          <p:cNvSpPr/>
          <p:nvPr/>
        </p:nvSpPr>
        <p:spPr>
          <a:xfrm>
            <a:off x="-658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0" name="Shape 2118"/>
          <p:cNvSpPr/>
          <p:nvPr/>
        </p:nvSpPr>
        <p:spPr>
          <a:xfrm>
            <a:off x="16166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1" name="Shape 2119"/>
          <p:cNvSpPr/>
          <p:nvPr/>
        </p:nvSpPr>
        <p:spPr>
          <a:xfrm>
            <a:off x="32991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2" name="Shape 2120"/>
          <p:cNvSpPr/>
          <p:nvPr/>
        </p:nvSpPr>
        <p:spPr>
          <a:xfrm>
            <a:off x="49816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3" name="Shape 2121"/>
          <p:cNvSpPr/>
          <p:nvPr/>
        </p:nvSpPr>
        <p:spPr>
          <a:xfrm>
            <a:off x="66641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4" name="Shape 2122"/>
          <p:cNvSpPr/>
          <p:nvPr/>
        </p:nvSpPr>
        <p:spPr>
          <a:xfrm>
            <a:off x="8346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5" name="Shape 2123"/>
          <p:cNvSpPr/>
          <p:nvPr/>
        </p:nvSpPr>
        <p:spPr>
          <a:xfrm>
            <a:off x="100291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6" name="Shape 2124"/>
          <p:cNvSpPr/>
          <p:nvPr/>
        </p:nvSpPr>
        <p:spPr>
          <a:xfrm>
            <a:off x="11711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7" name="Shape 2125"/>
          <p:cNvSpPr/>
          <p:nvPr/>
        </p:nvSpPr>
        <p:spPr>
          <a:xfrm>
            <a:off x="133941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8" name="Shape 2126"/>
          <p:cNvSpPr/>
          <p:nvPr/>
        </p:nvSpPr>
        <p:spPr>
          <a:xfrm>
            <a:off x="150766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9" name="Shape 2127"/>
          <p:cNvSpPr/>
          <p:nvPr/>
        </p:nvSpPr>
        <p:spPr>
          <a:xfrm>
            <a:off x="16759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0" name="Shape 2128"/>
          <p:cNvSpPr/>
          <p:nvPr/>
        </p:nvSpPr>
        <p:spPr>
          <a:xfrm>
            <a:off x="184416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1" name="Shape 2129"/>
          <p:cNvSpPr/>
          <p:nvPr/>
        </p:nvSpPr>
        <p:spPr>
          <a:xfrm>
            <a:off x="20124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2" name="Shape 2130"/>
          <p:cNvSpPr/>
          <p:nvPr/>
        </p:nvSpPr>
        <p:spPr>
          <a:xfrm>
            <a:off x="218066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3" name="Shape 2131"/>
          <p:cNvSpPr/>
          <p:nvPr/>
        </p:nvSpPr>
        <p:spPr>
          <a:xfrm>
            <a:off x="234891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4" name="Shape 2132"/>
          <p:cNvSpPr/>
          <p:nvPr/>
        </p:nvSpPr>
        <p:spPr>
          <a:xfrm>
            <a:off x="25171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5" name="Shape 2133"/>
          <p:cNvSpPr/>
          <p:nvPr/>
        </p:nvSpPr>
        <p:spPr>
          <a:xfrm>
            <a:off x="268541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6" name="Shape 2134"/>
          <p:cNvSpPr/>
          <p:nvPr/>
        </p:nvSpPr>
        <p:spPr>
          <a:xfrm>
            <a:off x="28536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7" name="Shape 2135"/>
          <p:cNvSpPr/>
          <p:nvPr/>
        </p:nvSpPr>
        <p:spPr>
          <a:xfrm>
            <a:off x="302190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8" name="Shape 2136"/>
          <p:cNvSpPr/>
          <p:nvPr/>
        </p:nvSpPr>
        <p:spPr>
          <a:xfrm>
            <a:off x="319015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9" name="Shape 2137"/>
          <p:cNvSpPr/>
          <p:nvPr/>
        </p:nvSpPr>
        <p:spPr>
          <a:xfrm>
            <a:off x="33584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0" name="Shape 2138"/>
          <p:cNvSpPr/>
          <p:nvPr/>
        </p:nvSpPr>
        <p:spPr>
          <a:xfrm>
            <a:off x="352665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1" name="Shape 2139"/>
          <p:cNvSpPr/>
          <p:nvPr/>
        </p:nvSpPr>
        <p:spPr>
          <a:xfrm>
            <a:off x="36949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2" name="Shape 2140"/>
          <p:cNvSpPr/>
          <p:nvPr/>
        </p:nvSpPr>
        <p:spPr>
          <a:xfrm>
            <a:off x="386315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3" name="Shape 2141"/>
          <p:cNvSpPr/>
          <p:nvPr/>
        </p:nvSpPr>
        <p:spPr>
          <a:xfrm>
            <a:off x="403140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4" name="Shape 2142"/>
          <p:cNvSpPr/>
          <p:nvPr/>
        </p:nvSpPr>
        <p:spPr>
          <a:xfrm>
            <a:off x="41996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5" name="Shape 2143"/>
          <p:cNvSpPr/>
          <p:nvPr/>
        </p:nvSpPr>
        <p:spPr>
          <a:xfrm>
            <a:off x="436790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6" name="Shape 2144"/>
          <p:cNvSpPr/>
          <p:nvPr/>
        </p:nvSpPr>
        <p:spPr>
          <a:xfrm>
            <a:off x="45361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7" name="Shape 2145"/>
          <p:cNvSpPr/>
          <p:nvPr/>
        </p:nvSpPr>
        <p:spPr>
          <a:xfrm>
            <a:off x="470440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8" name="Shape 2146"/>
          <p:cNvSpPr/>
          <p:nvPr/>
        </p:nvSpPr>
        <p:spPr>
          <a:xfrm>
            <a:off x="487265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9" name="Shape 2147"/>
          <p:cNvSpPr/>
          <p:nvPr/>
        </p:nvSpPr>
        <p:spPr>
          <a:xfrm>
            <a:off x="50409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0" name="Shape 2148"/>
          <p:cNvSpPr/>
          <p:nvPr/>
        </p:nvSpPr>
        <p:spPr>
          <a:xfrm>
            <a:off x="520915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1" name="Shape 2149"/>
          <p:cNvSpPr/>
          <p:nvPr/>
        </p:nvSpPr>
        <p:spPr>
          <a:xfrm>
            <a:off x="53774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2" name="Shape 2150"/>
          <p:cNvSpPr/>
          <p:nvPr/>
        </p:nvSpPr>
        <p:spPr>
          <a:xfrm>
            <a:off x="554565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3" name="Shape 2151"/>
          <p:cNvSpPr/>
          <p:nvPr/>
        </p:nvSpPr>
        <p:spPr>
          <a:xfrm>
            <a:off x="571390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4" name="Shape 2152"/>
          <p:cNvSpPr/>
          <p:nvPr/>
        </p:nvSpPr>
        <p:spPr>
          <a:xfrm>
            <a:off x="58821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5" name="Shape 2153"/>
          <p:cNvSpPr/>
          <p:nvPr/>
        </p:nvSpPr>
        <p:spPr>
          <a:xfrm>
            <a:off x="605040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6" name="Shape 2154"/>
          <p:cNvSpPr/>
          <p:nvPr/>
        </p:nvSpPr>
        <p:spPr>
          <a:xfrm>
            <a:off x="62186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7" name="Shape 2155"/>
          <p:cNvSpPr/>
          <p:nvPr/>
        </p:nvSpPr>
        <p:spPr>
          <a:xfrm>
            <a:off x="638690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8" name="Shape 2156"/>
          <p:cNvSpPr/>
          <p:nvPr/>
        </p:nvSpPr>
        <p:spPr>
          <a:xfrm>
            <a:off x="655515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9" name="Shape 2157"/>
          <p:cNvSpPr/>
          <p:nvPr/>
        </p:nvSpPr>
        <p:spPr>
          <a:xfrm>
            <a:off x="67234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0" name="Shape 2158"/>
          <p:cNvSpPr/>
          <p:nvPr/>
        </p:nvSpPr>
        <p:spPr>
          <a:xfrm>
            <a:off x="689165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1" name="Shape 2159"/>
          <p:cNvSpPr/>
          <p:nvPr/>
        </p:nvSpPr>
        <p:spPr>
          <a:xfrm>
            <a:off x="70599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2" name="Shape 2160"/>
          <p:cNvSpPr/>
          <p:nvPr/>
        </p:nvSpPr>
        <p:spPr>
          <a:xfrm>
            <a:off x="722814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3" name="Shape 2161"/>
          <p:cNvSpPr/>
          <p:nvPr/>
        </p:nvSpPr>
        <p:spPr>
          <a:xfrm>
            <a:off x="739639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4" name="Shape 2162"/>
          <p:cNvSpPr/>
          <p:nvPr/>
        </p:nvSpPr>
        <p:spPr>
          <a:xfrm>
            <a:off x="75646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5" name="Shape 2163"/>
          <p:cNvSpPr/>
          <p:nvPr/>
        </p:nvSpPr>
        <p:spPr>
          <a:xfrm>
            <a:off x="773289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6" name="Shape 2164"/>
          <p:cNvSpPr/>
          <p:nvPr/>
        </p:nvSpPr>
        <p:spPr>
          <a:xfrm>
            <a:off x="79011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7" name="Shape 2165"/>
          <p:cNvSpPr/>
          <p:nvPr/>
        </p:nvSpPr>
        <p:spPr>
          <a:xfrm>
            <a:off x="806939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8" name="Shape 2166"/>
          <p:cNvSpPr/>
          <p:nvPr/>
        </p:nvSpPr>
        <p:spPr>
          <a:xfrm>
            <a:off x="823764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9" name="Shape 2167"/>
          <p:cNvSpPr/>
          <p:nvPr/>
        </p:nvSpPr>
        <p:spPr>
          <a:xfrm>
            <a:off x="84058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0" name="Shape 2168"/>
          <p:cNvSpPr/>
          <p:nvPr/>
        </p:nvSpPr>
        <p:spPr>
          <a:xfrm>
            <a:off x="857414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1" name="Shape 2169"/>
          <p:cNvSpPr/>
          <p:nvPr/>
        </p:nvSpPr>
        <p:spPr>
          <a:xfrm>
            <a:off x="87423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2" name="Shape 2170"/>
          <p:cNvSpPr/>
          <p:nvPr/>
        </p:nvSpPr>
        <p:spPr>
          <a:xfrm>
            <a:off x="891064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3" name="Shape 2171"/>
          <p:cNvSpPr/>
          <p:nvPr/>
        </p:nvSpPr>
        <p:spPr>
          <a:xfrm>
            <a:off x="907889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4" name="Shape 2172"/>
          <p:cNvSpPr/>
          <p:nvPr/>
        </p:nvSpPr>
        <p:spPr>
          <a:xfrm>
            <a:off x="92471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5" name="Shape 2173"/>
          <p:cNvSpPr/>
          <p:nvPr/>
        </p:nvSpPr>
        <p:spPr>
          <a:xfrm>
            <a:off x="941539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6" name="Shape 2174"/>
          <p:cNvSpPr/>
          <p:nvPr/>
        </p:nvSpPr>
        <p:spPr>
          <a:xfrm>
            <a:off x="95836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7" name="Shape 2175"/>
          <p:cNvSpPr/>
          <p:nvPr/>
        </p:nvSpPr>
        <p:spPr>
          <a:xfrm>
            <a:off x="975189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8" name="Shape 2176"/>
          <p:cNvSpPr/>
          <p:nvPr/>
        </p:nvSpPr>
        <p:spPr>
          <a:xfrm>
            <a:off x="992014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9" name="Shape 2177"/>
          <p:cNvSpPr/>
          <p:nvPr/>
        </p:nvSpPr>
        <p:spPr>
          <a:xfrm>
            <a:off x="100883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0" name="Shape 2178"/>
          <p:cNvSpPr/>
          <p:nvPr/>
        </p:nvSpPr>
        <p:spPr>
          <a:xfrm>
            <a:off x="1025664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1" name="Shape 2179"/>
          <p:cNvSpPr/>
          <p:nvPr/>
        </p:nvSpPr>
        <p:spPr>
          <a:xfrm>
            <a:off x="104248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2" name="Shape 2180"/>
          <p:cNvSpPr/>
          <p:nvPr/>
        </p:nvSpPr>
        <p:spPr>
          <a:xfrm>
            <a:off x="1059314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3" name="Shape 2181"/>
          <p:cNvSpPr/>
          <p:nvPr/>
        </p:nvSpPr>
        <p:spPr>
          <a:xfrm>
            <a:off x="1076139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4" name="Shape 2182"/>
          <p:cNvSpPr/>
          <p:nvPr/>
        </p:nvSpPr>
        <p:spPr>
          <a:xfrm>
            <a:off x="109296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5" name="Shape 2183"/>
          <p:cNvSpPr/>
          <p:nvPr/>
        </p:nvSpPr>
        <p:spPr>
          <a:xfrm>
            <a:off x="1109789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6" name="Shape 2184"/>
          <p:cNvSpPr/>
          <p:nvPr/>
        </p:nvSpPr>
        <p:spPr>
          <a:xfrm>
            <a:off x="112661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7" name="Shape 2185"/>
          <p:cNvSpPr/>
          <p:nvPr/>
        </p:nvSpPr>
        <p:spPr>
          <a:xfrm>
            <a:off x="1143438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8" name="Shape 2186"/>
          <p:cNvSpPr/>
          <p:nvPr/>
        </p:nvSpPr>
        <p:spPr>
          <a:xfrm>
            <a:off x="1160263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9" name="Shape 2187"/>
          <p:cNvSpPr/>
          <p:nvPr/>
        </p:nvSpPr>
        <p:spPr>
          <a:xfrm>
            <a:off x="117708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0" name="Shape 2188"/>
          <p:cNvSpPr/>
          <p:nvPr/>
        </p:nvSpPr>
        <p:spPr>
          <a:xfrm>
            <a:off x="1193913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1" name="Shape 2189"/>
          <p:cNvSpPr/>
          <p:nvPr/>
        </p:nvSpPr>
        <p:spPr>
          <a:xfrm>
            <a:off x="121073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2" name="Shape 2190"/>
          <p:cNvSpPr/>
          <p:nvPr/>
        </p:nvSpPr>
        <p:spPr>
          <a:xfrm>
            <a:off x="-658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3" name="Shape 2191"/>
          <p:cNvSpPr/>
          <p:nvPr/>
        </p:nvSpPr>
        <p:spPr>
          <a:xfrm>
            <a:off x="16166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4" name="Shape 2192"/>
          <p:cNvSpPr/>
          <p:nvPr/>
        </p:nvSpPr>
        <p:spPr>
          <a:xfrm>
            <a:off x="32991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5" name="Shape 2193"/>
          <p:cNvSpPr/>
          <p:nvPr/>
        </p:nvSpPr>
        <p:spPr>
          <a:xfrm>
            <a:off x="49816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6" name="Shape 2194"/>
          <p:cNvSpPr/>
          <p:nvPr/>
        </p:nvSpPr>
        <p:spPr>
          <a:xfrm>
            <a:off x="66641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7" name="Shape 2195"/>
          <p:cNvSpPr/>
          <p:nvPr/>
        </p:nvSpPr>
        <p:spPr>
          <a:xfrm>
            <a:off x="8346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8" name="Shape 2196"/>
          <p:cNvSpPr/>
          <p:nvPr/>
        </p:nvSpPr>
        <p:spPr>
          <a:xfrm>
            <a:off x="100291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9" name="Shape 2197"/>
          <p:cNvSpPr/>
          <p:nvPr/>
        </p:nvSpPr>
        <p:spPr>
          <a:xfrm>
            <a:off x="11711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0" name="Shape 2198"/>
          <p:cNvSpPr/>
          <p:nvPr/>
        </p:nvSpPr>
        <p:spPr>
          <a:xfrm>
            <a:off x="133941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1" name="Shape 2199"/>
          <p:cNvSpPr/>
          <p:nvPr/>
        </p:nvSpPr>
        <p:spPr>
          <a:xfrm>
            <a:off x="150766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2" name="Shape 2200"/>
          <p:cNvSpPr/>
          <p:nvPr/>
        </p:nvSpPr>
        <p:spPr>
          <a:xfrm>
            <a:off x="16759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3" name="Shape 2201"/>
          <p:cNvSpPr/>
          <p:nvPr/>
        </p:nvSpPr>
        <p:spPr>
          <a:xfrm>
            <a:off x="184416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4" name="Shape 2202"/>
          <p:cNvSpPr/>
          <p:nvPr/>
        </p:nvSpPr>
        <p:spPr>
          <a:xfrm>
            <a:off x="20124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5" name="Shape 2203"/>
          <p:cNvSpPr/>
          <p:nvPr/>
        </p:nvSpPr>
        <p:spPr>
          <a:xfrm>
            <a:off x="218066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6" name="Shape 2204"/>
          <p:cNvSpPr/>
          <p:nvPr/>
        </p:nvSpPr>
        <p:spPr>
          <a:xfrm>
            <a:off x="234891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7" name="Shape 2205"/>
          <p:cNvSpPr/>
          <p:nvPr/>
        </p:nvSpPr>
        <p:spPr>
          <a:xfrm>
            <a:off x="25171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8" name="Shape 2206"/>
          <p:cNvSpPr/>
          <p:nvPr/>
        </p:nvSpPr>
        <p:spPr>
          <a:xfrm>
            <a:off x="268541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9" name="Shape 2207"/>
          <p:cNvSpPr/>
          <p:nvPr/>
        </p:nvSpPr>
        <p:spPr>
          <a:xfrm>
            <a:off x="28536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0" name="Shape 2208"/>
          <p:cNvSpPr/>
          <p:nvPr/>
        </p:nvSpPr>
        <p:spPr>
          <a:xfrm>
            <a:off x="302190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1" name="Shape 2209"/>
          <p:cNvSpPr/>
          <p:nvPr/>
        </p:nvSpPr>
        <p:spPr>
          <a:xfrm>
            <a:off x="319015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2" name="Shape 2210"/>
          <p:cNvSpPr/>
          <p:nvPr/>
        </p:nvSpPr>
        <p:spPr>
          <a:xfrm>
            <a:off x="33584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3" name="Shape 2211"/>
          <p:cNvSpPr/>
          <p:nvPr/>
        </p:nvSpPr>
        <p:spPr>
          <a:xfrm>
            <a:off x="352665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4" name="Shape 2212"/>
          <p:cNvSpPr/>
          <p:nvPr/>
        </p:nvSpPr>
        <p:spPr>
          <a:xfrm>
            <a:off x="36949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5" name="Shape 2213"/>
          <p:cNvSpPr/>
          <p:nvPr/>
        </p:nvSpPr>
        <p:spPr>
          <a:xfrm>
            <a:off x="386315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6" name="Shape 2214"/>
          <p:cNvSpPr/>
          <p:nvPr/>
        </p:nvSpPr>
        <p:spPr>
          <a:xfrm>
            <a:off x="403140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7" name="Shape 2215"/>
          <p:cNvSpPr/>
          <p:nvPr/>
        </p:nvSpPr>
        <p:spPr>
          <a:xfrm>
            <a:off x="41996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8" name="Shape 2216"/>
          <p:cNvSpPr/>
          <p:nvPr/>
        </p:nvSpPr>
        <p:spPr>
          <a:xfrm>
            <a:off x="436790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9" name="Shape 2217"/>
          <p:cNvSpPr/>
          <p:nvPr/>
        </p:nvSpPr>
        <p:spPr>
          <a:xfrm>
            <a:off x="45361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0" name="Shape 2218"/>
          <p:cNvSpPr/>
          <p:nvPr/>
        </p:nvSpPr>
        <p:spPr>
          <a:xfrm>
            <a:off x="470440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1" name="Shape 2219"/>
          <p:cNvSpPr/>
          <p:nvPr/>
        </p:nvSpPr>
        <p:spPr>
          <a:xfrm>
            <a:off x="487265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2" name="Shape 2220"/>
          <p:cNvSpPr/>
          <p:nvPr/>
        </p:nvSpPr>
        <p:spPr>
          <a:xfrm>
            <a:off x="50409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3" name="Shape 2221"/>
          <p:cNvSpPr/>
          <p:nvPr/>
        </p:nvSpPr>
        <p:spPr>
          <a:xfrm>
            <a:off x="520915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4" name="Shape 2222"/>
          <p:cNvSpPr/>
          <p:nvPr/>
        </p:nvSpPr>
        <p:spPr>
          <a:xfrm>
            <a:off x="53774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5" name="Shape 2223"/>
          <p:cNvSpPr/>
          <p:nvPr/>
        </p:nvSpPr>
        <p:spPr>
          <a:xfrm>
            <a:off x="554565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6" name="Shape 2224"/>
          <p:cNvSpPr/>
          <p:nvPr/>
        </p:nvSpPr>
        <p:spPr>
          <a:xfrm>
            <a:off x="571390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7" name="Shape 2225"/>
          <p:cNvSpPr/>
          <p:nvPr/>
        </p:nvSpPr>
        <p:spPr>
          <a:xfrm>
            <a:off x="58821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8" name="Shape 2226"/>
          <p:cNvSpPr/>
          <p:nvPr/>
        </p:nvSpPr>
        <p:spPr>
          <a:xfrm>
            <a:off x="605040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9" name="Shape 2227"/>
          <p:cNvSpPr/>
          <p:nvPr/>
        </p:nvSpPr>
        <p:spPr>
          <a:xfrm>
            <a:off x="62186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0" name="Shape 2228"/>
          <p:cNvSpPr/>
          <p:nvPr/>
        </p:nvSpPr>
        <p:spPr>
          <a:xfrm>
            <a:off x="638690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1" name="Shape 2229"/>
          <p:cNvSpPr/>
          <p:nvPr/>
        </p:nvSpPr>
        <p:spPr>
          <a:xfrm>
            <a:off x="655515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2" name="Shape 2230"/>
          <p:cNvSpPr/>
          <p:nvPr/>
        </p:nvSpPr>
        <p:spPr>
          <a:xfrm>
            <a:off x="67234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3" name="Shape 2231"/>
          <p:cNvSpPr/>
          <p:nvPr/>
        </p:nvSpPr>
        <p:spPr>
          <a:xfrm>
            <a:off x="689165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4" name="Shape 2232"/>
          <p:cNvSpPr/>
          <p:nvPr/>
        </p:nvSpPr>
        <p:spPr>
          <a:xfrm>
            <a:off x="70599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5" name="Shape 2233"/>
          <p:cNvSpPr/>
          <p:nvPr/>
        </p:nvSpPr>
        <p:spPr>
          <a:xfrm>
            <a:off x="722814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6" name="Shape 2234"/>
          <p:cNvSpPr/>
          <p:nvPr/>
        </p:nvSpPr>
        <p:spPr>
          <a:xfrm>
            <a:off x="739639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7" name="Shape 2235"/>
          <p:cNvSpPr/>
          <p:nvPr/>
        </p:nvSpPr>
        <p:spPr>
          <a:xfrm>
            <a:off x="75646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8" name="Shape 2236"/>
          <p:cNvSpPr/>
          <p:nvPr/>
        </p:nvSpPr>
        <p:spPr>
          <a:xfrm>
            <a:off x="773289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9" name="Shape 2237"/>
          <p:cNvSpPr/>
          <p:nvPr/>
        </p:nvSpPr>
        <p:spPr>
          <a:xfrm>
            <a:off x="79011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0" name="Shape 2238"/>
          <p:cNvSpPr/>
          <p:nvPr/>
        </p:nvSpPr>
        <p:spPr>
          <a:xfrm>
            <a:off x="806939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1" name="Shape 2239"/>
          <p:cNvSpPr/>
          <p:nvPr/>
        </p:nvSpPr>
        <p:spPr>
          <a:xfrm>
            <a:off x="823764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2" name="Shape 2240"/>
          <p:cNvSpPr/>
          <p:nvPr/>
        </p:nvSpPr>
        <p:spPr>
          <a:xfrm>
            <a:off x="84058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3" name="Shape 2241"/>
          <p:cNvSpPr/>
          <p:nvPr/>
        </p:nvSpPr>
        <p:spPr>
          <a:xfrm>
            <a:off x="857414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4" name="Shape 2242"/>
          <p:cNvSpPr/>
          <p:nvPr/>
        </p:nvSpPr>
        <p:spPr>
          <a:xfrm>
            <a:off x="87423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5" name="Shape 2243"/>
          <p:cNvSpPr/>
          <p:nvPr/>
        </p:nvSpPr>
        <p:spPr>
          <a:xfrm>
            <a:off x="891064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6" name="Shape 2244"/>
          <p:cNvSpPr/>
          <p:nvPr/>
        </p:nvSpPr>
        <p:spPr>
          <a:xfrm>
            <a:off x="907889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7" name="Shape 2245"/>
          <p:cNvSpPr/>
          <p:nvPr/>
        </p:nvSpPr>
        <p:spPr>
          <a:xfrm>
            <a:off x="92471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8" name="Shape 2246"/>
          <p:cNvSpPr/>
          <p:nvPr/>
        </p:nvSpPr>
        <p:spPr>
          <a:xfrm>
            <a:off x="941539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9" name="Shape 2247"/>
          <p:cNvSpPr/>
          <p:nvPr/>
        </p:nvSpPr>
        <p:spPr>
          <a:xfrm>
            <a:off x="95836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0" name="Shape 2248"/>
          <p:cNvSpPr/>
          <p:nvPr/>
        </p:nvSpPr>
        <p:spPr>
          <a:xfrm>
            <a:off x="975189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1" name="Shape 2249"/>
          <p:cNvSpPr/>
          <p:nvPr/>
        </p:nvSpPr>
        <p:spPr>
          <a:xfrm>
            <a:off x="992014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2" name="Shape 2250"/>
          <p:cNvSpPr/>
          <p:nvPr/>
        </p:nvSpPr>
        <p:spPr>
          <a:xfrm>
            <a:off x="100883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3" name="Shape 2251"/>
          <p:cNvSpPr/>
          <p:nvPr/>
        </p:nvSpPr>
        <p:spPr>
          <a:xfrm>
            <a:off x="1025664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4" name="Shape 2252"/>
          <p:cNvSpPr/>
          <p:nvPr/>
        </p:nvSpPr>
        <p:spPr>
          <a:xfrm>
            <a:off x="104248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5" name="Shape 2253"/>
          <p:cNvSpPr/>
          <p:nvPr/>
        </p:nvSpPr>
        <p:spPr>
          <a:xfrm>
            <a:off x="1059314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6" name="Shape 2254"/>
          <p:cNvSpPr/>
          <p:nvPr/>
        </p:nvSpPr>
        <p:spPr>
          <a:xfrm>
            <a:off x="1076139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7" name="Shape 2255"/>
          <p:cNvSpPr/>
          <p:nvPr/>
        </p:nvSpPr>
        <p:spPr>
          <a:xfrm>
            <a:off x="109296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8" name="Shape 2256"/>
          <p:cNvSpPr/>
          <p:nvPr/>
        </p:nvSpPr>
        <p:spPr>
          <a:xfrm>
            <a:off x="1109789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9" name="Shape 2257"/>
          <p:cNvSpPr/>
          <p:nvPr/>
        </p:nvSpPr>
        <p:spPr>
          <a:xfrm>
            <a:off x="112661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0" name="Shape 2258"/>
          <p:cNvSpPr/>
          <p:nvPr/>
        </p:nvSpPr>
        <p:spPr>
          <a:xfrm>
            <a:off x="1143438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1" name="Shape 2259"/>
          <p:cNvSpPr/>
          <p:nvPr/>
        </p:nvSpPr>
        <p:spPr>
          <a:xfrm>
            <a:off x="1160263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2" name="Shape 2260"/>
          <p:cNvSpPr/>
          <p:nvPr/>
        </p:nvSpPr>
        <p:spPr>
          <a:xfrm>
            <a:off x="117708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3" name="Shape 2261"/>
          <p:cNvSpPr/>
          <p:nvPr/>
        </p:nvSpPr>
        <p:spPr>
          <a:xfrm>
            <a:off x="1193913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4" name="Shape 2262"/>
          <p:cNvSpPr/>
          <p:nvPr/>
        </p:nvSpPr>
        <p:spPr>
          <a:xfrm>
            <a:off x="121073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5" name="Shape 2263"/>
          <p:cNvSpPr/>
          <p:nvPr/>
        </p:nvSpPr>
        <p:spPr>
          <a:xfrm>
            <a:off x="-658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6" name="Shape 2264"/>
          <p:cNvSpPr/>
          <p:nvPr/>
        </p:nvSpPr>
        <p:spPr>
          <a:xfrm>
            <a:off x="16166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7" name="Shape 2265"/>
          <p:cNvSpPr/>
          <p:nvPr/>
        </p:nvSpPr>
        <p:spPr>
          <a:xfrm>
            <a:off x="32991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8" name="Shape 2266"/>
          <p:cNvSpPr/>
          <p:nvPr/>
        </p:nvSpPr>
        <p:spPr>
          <a:xfrm>
            <a:off x="49816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9" name="Shape 2267"/>
          <p:cNvSpPr/>
          <p:nvPr/>
        </p:nvSpPr>
        <p:spPr>
          <a:xfrm>
            <a:off x="66641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0" name="Shape 2268"/>
          <p:cNvSpPr/>
          <p:nvPr/>
        </p:nvSpPr>
        <p:spPr>
          <a:xfrm>
            <a:off x="8346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1" name="Shape 2269"/>
          <p:cNvSpPr/>
          <p:nvPr/>
        </p:nvSpPr>
        <p:spPr>
          <a:xfrm>
            <a:off x="100291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2" name="Shape 2270"/>
          <p:cNvSpPr/>
          <p:nvPr/>
        </p:nvSpPr>
        <p:spPr>
          <a:xfrm>
            <a:off x="11711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3" name="Shape 2271"/>
          <p:cNvSpPr/>
          <p:nvPr/>
        </p:nvSpPr>
        <p:spPr>
          <a:xfrm>
            <a:off x="133941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4" name="Shape 2272"/>
          <p:cNvSpPr/>
          <p:nvPr/>
        </p:nvSpPr>
        <p:spPr>
          <a:xfrm>
            <a:off x="150766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5" name="Shape 2273"/>
          <p:cNvSpPr/>
          <p:nvPr/>
        </p:nvSpPr>
        <p:spPr>
          <a:xfrm>
            <a:off x="16759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6" name="Shape 2274"/>
          <p:cNvSpPr/>
          <p:nvPr/>
        </p:nvSpPr>
        <p:spPr>
          <a:xfrm>
            <a:off x="184416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7" name="Shape 2275"/>
          <p:cNvSpPr/>
          <p:nvPr/>
        </p:nvSpPr>
        <p:spPr>
          <a:xfrm>
            <a:off x="20124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8" name="Shape 2276"/>
          <p:cNvSpPr/>
          <p:nvPr/>
        </p:nvSpPr>
        <p:spPr>
          <a:xfrm>
            <a:off x="218066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9" name="Shape 2277"/>
          <p:cNvSpPr/>
          <p:nvPr/>
        </p:nvSpPr>
        <p:spPr>
          <a:xfrm>
            <a:off x="234891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0" name="Shape 2278"/>
          <p:cNvSpPr/>
          <p:nvPr/>
        </p:nvSpPr>
        <p:spPr>
          <a:xfrm>
            <a:off x="25171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1" name="Shape 2279"/>
          <p:cNvSpPr/>
          <p:nvPr/>
        </p:nvSpPr>
        <p:spPr>
          <a:xfrm>
            <a:off x="268541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2" name="Shape 2280"/>
          <p:cNvSpPr/>
          <p:nvPr/>
        </p:nvSpPr>
        <p:spPr>
          <a:xfrm>
            <a:off x="28536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3" name="Shape 2281"/>
          <p:cNvSpPr/>
          <p:nvPr/>
        </p:nvSpPr>
        <p:spPr>
          <a:xfrm>
            <a:off x="302190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4" name="Shape 2282"/>
          <p:cNvSpPr/>
          <p:nvPr/>
        </p:nvSpPr>
        <p:spPr>
          <a:xfrm>
            <a:off x="319015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5" name="Shape 2283"/>
          <p:cNvSpPr/>
          <p:nvPr/>
        </p:nvSpPr>
        <p:spPr>
          <a:xfrm>
            <a:off x="33584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6" name="Shape 2284"/>
          <p:cNvSpPr/>
          <p:nvPr/>
        </p:nvSpPr>
        <p:spPr>
          <a:xfrm>
            <a:off x="352665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7" name="Shape 2285"/>
          <p:cNvSpPr/>
          <p:nvPr/>
        </p:nvSpPr>
        <p:spPr>
          <a:xfrm>
            <a:off x="36949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8" name="Shape 2286"/>
          <p:cNvSpPr/>
          <p:nvPr/>
        </p:nvSpPr>
        <p:spPr>
          <a:xfrm>
            <a:off x="386315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9" name="Shape 2287"/>
          <p:cNvSpPr/>
          <p:nvPr/>
        </p:nvSpPr>
        <p:spPr>
          <a:xfrm>
            <a:off x="403140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0" name="Shape 2288"/>
          <p:cNvSpPr/>
          <p:nvPr/>
        </p:nvSpPr>
        <p:spPr>
          <a:xfrm>
            <a:off x="41996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1" name="Shape 2289"/>
          <p:cNvSpPr/>
          <p:nvPr/>
        </p:nvSpPr>
        <p:spPr>
          <a:xfrm>
            <a:off x="436790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2" name="Shape 2290"/>
          <p:cNvSpPr/>
          <p:nvPr/>
        </p:nvSpPr>
        <p:spPr>
          <a:xfrm>
            <a:off x="45361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3" name="Shape 2291"/>
          <p:cNvSpPr/>
          <p:nvPr/>
        </p:nvSpPr>
        <p:spPr>
          <a:xfrm>
            <a:off x="470440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4" name="Shape 2292"/>
          <p:cNvSpPr/>
          <p:nvPr/>
        </p:nvSpPr>
        <p:spPr>
          <a:xfrm>
            <a:off x="487265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5" name="Shape 2293"/>
          <p:cNvSpPr/>
          <p:nvPr/>
        </p:nvSpPr>
        <p:spPr>
          <a:xfrm>
            <a:off x="50409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6" name="Shape 2294"/>
          <p:cNvSpPr/>
          <p:nvPr/>
        </p:nvSpPr>
        <p:spPr>
          <a:xfrm>
            <a:off x="520915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7" name="Shape 2295"/>
          <p:cNvSpPr/>
          <p:nvPr/>
        </p:nvSpPr>
        <p:spPr>
          <a:xfrm>
            <a:off x="53774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8" name="Shape 2296"/>
          <p:cNvSpPr/>
          <p:nvPr/>
        </p:nvSpPr>
        <p:spPr>
          <a:xfrm>
            <a:off x="554565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9" name="Shape 2297"/>
          <p:cNvSpPr/>
          <p:nvPr/>
        </p:nvSpPr>
        <p:spPr>
          <a:xfrm>
            <a:off x="571390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0" name="Shape 2298"/>
          <p:cNvSpPr/>
          <p:nvPr/>
        </p:nvSpPr>
        <p:spPr>
          <a:xfrm>
            <a:off x="58821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1" name="Shape 2299"/>
          <p:cNvSpPr/>
          <p:nvPr/>
        </p:nvSpPr>
        <p:spPr>
          <a:xfrm>
            <a:off x="605040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2" name="Shape 2300"/>
          <p:cNvSpPr/>
          <p:nvPr/>
        </p:nvSpPr>
        <p:spPr>
          <a:xfrm>
            <a:off x="62186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3" name="Shape 2301"/>
          <p:cNvSpPr/>
          <p:nvPr/>
        </p:nvSpPr>
        <p:spPr>
          <a:xfrm>
            <a:off x="638690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4" name="Shape 2302"/>
          <p:cNvSpPr/>
          <p:nvPr/>
        </p:nvSpPr>
        <p:spPr>
          <a:xfrm>
            <a:off x="655515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5" name="Shape 2303"/>
          <p:cNvSpPr/>
          <p:nvPr/>
        </p:nvSpPr>
        <p:spPr>
          <a:xfrm>
            <a:off x="67234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6" name="Shape 2304"/>
          <p:cNvSpPr/>
          <p:nvPr/>
        </p:nvSpPr>
        <p:spPr>
          <a:xfrm>
            <a:off x="689165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7" name="Shape 2305"/>
          <p:cNvSpPr/>
          <p:nvPr/>
        </p:nvSpPr>
        <p:spPr>
          <a:xfrm>
            <a:off x="70599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8" name="Shape 2306"/>
          <p:cNvSpPr/>
          <p:nvPr/>
        </p:nvSpPr>
        <p:spPr>
          <a:xfrm>
            <a:off x="722814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9" name="Shape 2307"/>
          <p:cNvSpPr/>
          <p:nvPr/>
        </p:nvSpPr>
        <p:spPr>
          <a:xfrm>
            <a:off x="739639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0" name="Shape 2308"/>
          <p:cNvSpPr/>
          <p:nvPr/>
        </p:nvSpPr>
        <p:spPr>
          <a:xfrm>
            <a:off x="75646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1" name="Shape 2309"/>
          <p:cNvSpPr/>
          <p:nvPr/>
        </p:nvSpPr>
        <p:spPr>
          <a:xfrm>
            <a:off x="773289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2" name="Shape 2310"/>
          <p:cNvSpPr/>
          <p:nvPr/>
        </p:nvSpPr>
        <p:spPr>
          <a:xfrm>
            <a:off x="79011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3" name="Shape 2311"/>
          <p:cNvSpPr/>
          <p:nvPr/>
        </p:nvSpPr>
        <p:spPr>
          <a:xfrm>
            <a:off x="806939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4" name="Shape 2312"/>
          <p:cNvSpPr/>
          <p:nvPr/>
        </p:nvSpPr>
        <p:spPr>
          <a:xfrm>
            <a:off x="823764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5" name="Shape 2313"/>
          <p:cNvSpPr/>
          <p:nvPr/>
        </p:nvSpPr>
        <p:spPr>
          <a:xfrm>
            <a:off x="84058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6" name="Shape 2314"/>
          <p:cNvSpPr/>
          <p:nvPr/>
        </p:nvSpPr>
        <p:spPr>
          <a:xfrm>
            <a:off x="857414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7" name="Shape 2315"/>
          <p:cNvSpPr/>
          <p:nvPr/>
        </p:nvSpPr>
        <p:spPr>
          <a:xfrm>
            <a:off x="87423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8" name="Shape 2316"/>
          <p:cNvSpPr/>
          <p:nvPr/>
        </p:nvSpPr>
        <p:spPr>
          <a:xfrm>
            <a:off x="891064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9" name="Shape 2317"/>
          <p:cNvSpPr/>
          <p:nvPr/>
        </p:nvSpPr>
        <p:spPr>
          <a:xfrm>
            <a:off x="907889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0" name="Shape 2318"/>
          <p:cNvSpPr/>
          <p:nvPr/>
        </p:nvSpPr>
        <p:spPr>
          <a:xfrm>
            <a:off x="92471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1" name="Shape 2319"/>
          <p:cNvSpPr/>
          <p:nvPr/>
        </p:nvSpPr>
        <p:spPr>
          <a:xfrm>
            <a:off x="941539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2" name="Shape 2320"/>
          <p:cNvSpPr/>
          <p:nvPr/>
        </p:nvSpPr>
        <p:spPr>
          <a:xfrm>
            <a:off x="95836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3" name="Shape 2321"/>
          <p:cNvSpPr/>
          <p:nvPr/>
        </p:nvSpPr>
        <p:spPr>
          <a:xfrm>
            <a:off x="975189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4" name="Shape 2322"/>
          <p:cNvSpPr/>
          <p:nvPr/>
        </p:nvSpPr>
        <p:spPr>
          <a:xfrm>
            <a:off x="992014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5" name="Shape 2323"/>
          <p:cNvSpPr/>
          <p:nvPr/>
        </p:nvSpPr>
        <p:spPr>
          <a:xfrm>
            <a:off x="100883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6" name="Shape 2324"/>
          <p:cNvSpPr/>
          <p:nvPr/>
        </p:nvSpPr>
        <p:spPr>
          <a:xfrm>
            <a:off x="1025664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7" name="Shape 2325"/>
          <p:cNvSpPr/>
          <p:nvPr/>
        </p:nvSpPr>
        <p:spPr>
          <a:xfrm>
            <a:off x="104248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8" name="Shape 2326"/>
          <p:cNvSpPr/>
          <p:nvPr/>
        </p:nvSpPr>
        <p:spPr>
          <a:xfrm>
            <a:off x="1059314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9" name="Shape 2327"/>
          <p:cNvSpPr/>
          <p:nvPr/>
        </p:nvSpPr>
        <p:spPr>
          <a:xfrm>
            <a:off x="1076139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0" name="Shape 2328"/>
          <p:cNvSpPr/>
          <p:nvPr/>
        </p:nvSpPr>
        <p:spPr>
          <a:xfrm>
            <a:off x="109296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1" name="Shape 2329"/>
          <p:cNvSpPr/>
          <p:nvPr/>
        </p:nvSpPr>
        <p:spPr>
          <a:xfrm>
            <a:off x="1109789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2" name="Shape 2330"/>
          <p:cNvSpPr/>
          <p:nvPr/>
        </p:nvSpPr>
        <p:spPr>
          <a:xfrm>
            <a:off x="112661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3" name="Shape 2331"/>
          <p:cNvSpPr/>
          <p:nvPr/>
        </p:nvSpPr>
        <p:spPr>
          <a:xfrm>
            <a:off x="1143438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4" name="Shape 2332"/>
          <p:cNvSpPr/>
          <p:nvPr/>
        </p:nvSpPr>
        <p:spPr>
          <a:xfrm>
            <a:off x="1160263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5" name="Shape 2333"/>
          <p:cNvSpPr/>
          <p:nvPr/>
        </p:nvSpPr>
        <p:spPr>
          <a:xfrm>
            <a:off x="117708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6" name="Shape 2334"/>
          <p:cNvSpPr/>
          <p:nvPr/>
        </p:nvSpPr>
        <p:spPr>
          <a:xfrm>
            <a:off x="1193913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7" name="Shape 2335"/>
          <p:cNvSpPr/>
          <p:nvPr/>
        </p:nvSpPr>
        <p:spPr>
          <a:xfrm>
            <a:off x="121073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8" name="Shape 2336"/>
          <p:cNvSpPr/>
          <p:nvPr/>
        </p:nvSpPr>
        <p:spPr>
          <a:xfrm>
            <a:off x="-658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9" name="Shape 2337"/>
          <p:cNvSpPr/>
          <p:nvPr/>
        </p:nvSpPr>
        <p:spPr>
          <a:xfrm>
            <a:off x="16166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0" name="Shape 2338"/>
          <p:cNvSpPr/>
          <p:nvPr/>
        </p:nvSpPr>
        <p:spPr>
          <a:xfrm>
            <a:off x="32991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1" name="Shape 2339"/>
          <p:cNvSpPr/>
          <p:nvPr/>
        </p:nvSpPr>
        <p:spPr>
          <a:xfrm>
            <a:off x="49816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2" name="Shape 2340"/>
          <p:cNvSpPr/>
          <p:nvPr/>
        </p:nvSpPr>
        <p:spPr>
          <a:xfrm>
            <a:off x="66641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3" name="Shape 2341"/>
          <p:cNvSpPr/>
          <p:nvPr/>
        </p:nvSpPr>
        <p:spPr>
          <a:xfrm>
            <a:off x="8346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4" name="Shape 2342"/>
          <p:cNvSpPr/>
          <p:nvPr/>
        </p:nvSpPr>
        <p:spPr>
          <a:xfrm>
            <a:off x="100291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5" name="Shape 2343"/>
          <p:cNvSpPr/>
          <p:nvPr/>
        </p:nvSpPr>
        <p:spPr>
          <a:xfrm>
            <a:off x="11711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6" name="Shape 2344"/>
          <p:cNvSpPr/>
          <p:nvPr/>
        </p:nvSpPr>
        <p:spPr>
          <a:xfrm>
            <a:off x="133941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7" name="Shape 2345"/>
          <p:cNvSpPr/>
          <p:nvPr/>
        </p:nvSpPr>
        <p:spPr>
          <a:xfrm>
            <a:off x="150766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8" name="Shape 2346"/>
          <p:cNvSpPr/>
          <p:nvPr/>
        </p:nvSpPr>
        <p:spPr>
          <a:xfrm>
            <a:off x="16759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9" name="Shape 2347"/>
          <p:cNvSpPr/>
          <p:nvPr/>
        </p:nvSpPr>
        <p:spPr>
          <a:xfrm>
            <a:off x="184416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0" name="Shape 2348"/>
          <p:cNvSpPr/>
          <p:nvPr/>
        </p:nvSpPr>
        <p:spPr>
          <a:xfrm>
            <a:off x="20124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1" name="Shape 2349"/>
          <p:cNvSpPr/>
          <p:nvPr/>
        </p:nvSpPr>
        <p:spPr>
          <a:xfrm>
            <a:off x="218066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2" name="Shape 2350"/>
          <p:cNvSpPr/>
          <p:nvPr/>
        </p:nvSpPr>
        <p:spPr>
          <a:xfrm>
            <a:off x="234891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3" name="Shape 2351"/>
          <p:cNvSpPr/>
          <p:nvPr/>
        </p:nvSpPr>
        <p:spPr>
          <a:xfrm>
            <a:off x="25171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4" name="Shape 2352"/>
          <p:cNvSpPr/>
          <p:nvPr/>
        </p:nvSpPr>
        <p:spPr>
          <a:xfrm>
            <a:off x="268541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5" name="Shape 2353"/>
          <p:cNvSpPr/>
          <p:nvPr/>
        </p:nvSpPr>
        <p:spPr>
          <a:xfrm>
            <a:off x="28536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6" name="Shape 2354"/>
          <p:cNvSpPr/>
          <p:nvPr/>
        </p:nvSpPr>
        <p:spPr>
          <a:xfrm>
            <a:off x="302190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7" name="Shape 2355"/>
          <p:cNvSpPr/>
          <p:nvPr/>
        </p:nvSpPr>
        <p:spPr>
          <a:xfrm>
            <a:off x="319015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8" name="Shape 2356"/>
          <p:cNvSpPr/>
          <p:nvPr/>
        </p:nvSpPr>
        <p:spPr>
          <a:xfrm>
            <a:off x="33584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9" name="Shape 2357"/>
          <p:cNvSpPr/>
          <p:nvPr/>
        </p:nvSpPr>
        <p:spPr>
          <a:xfrm>
            <a:off x="352665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0" name="Shape 2358"/>
          <p:cNvSpPr/>
          <p:nvPr/>
        </p:nvSpPr>
        <p:spPr>
          <a:xfrm>
            <a:off x="36949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1" name="Shape 2359"/>
          <p:cNvSpPr/>
          <p:nvPr/>
        </p:nvSpPr>
        <p:spPr>
          <a:xfrm>
            <a:off x="386315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2" name="Shape 2360"/>
          <p:cNvSpPr/>
          <p:nvPr/>
        </p:nvSpPr>
        <p:spPr>
          <a:xfrm>
            <a:off x="403140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3" name="Shape 2361"/>
          <p:cNvSpPr/>
          <p:nvPr/>
        </p:nvSpPr>
        <p:spPr>
          <a:xfrm>
            <a:off x="41996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4" name="Shape 2362"/>
          <p:cNvSpPr/>
          <p:nvPr/>
        </p:nvSpPr>
        <p:spPr>
          <a:xfrm>
            <a:off x="436790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5" name="Shape 2363"/>
          <p:cNvSpPr/>
          <p:nvPr/>
        </p:nvSpPr>
        <p:spPr>
          <a:xfrm>
            <a:off x="45361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6" name="Shape 2364"/>
          <p:cNvSpPr/>
          <p:nvPr/>
        </p:nvSpPr>
        <p:spPr>
          <a:xfrm>
            <a:off x="470440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7" name="Shape 2365"/>
          <p:cNvSpPr/>
          <p:nvPr/>
        </p:nvSpPr>
        <p:spPr>
          <a:xfrm>
            <a:off x="487265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8" name="Shape 2366"/>
          <p:cNvSpPr/>
          <p:nvPr/>
        </p:nvSpPr>
        <p:spPr>
          <a:xfrm>
            <a:off x="50409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9" name="Shape 2367"/>
          <p:cNvSpPr/>
          <p:nvPr/>
        </p:nvSpPr>
        <p:spPr>
          <a:xfrm>
            <a:off x="520915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0" name="Shape 2368"/>
          <p:cNvSpPr/>
          <p:nvPr/>
        </p:nvSpPr>
        <p:spPr>
          <a:xfrm>
            <a:off x="53774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1" name="Shape 2369"/>
          <p:cNvSpPr/>
          <p:nvPr/>
        </p:nvSpPr>
        <p:spPr>
          <a:xfrm>
            <a:off x="554565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2" name="Shape 2370"/>
          <p:cNvSpPr/>
          <p:nvPr/>
        </p:nvSpPr>
        <p:spPr>
          <a:xfrm>
            <a:off x="571390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3" name="Shape 2371"/>
          <p:cNvSpPr/>
          <p:nvPr/>
        </p:nvSpPr>
        <p:spPr>
          <a:xfrm>
            <a:off x="58821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4" name="Shape 2372"/>
          <p:cNvSpPr/>
          <p:nvPr/>
        </p:nvSpPr>
        <p:spPr>
          <a:xfrm>
            <a:off x="605040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5" name="Shape 2373"/>
          <p:cNvSpPr/>
          <p:nvPr/>
        </p:nvSpPr>
        <p:spPr>
          <a:xfrm>
            <a:off x="62186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6" name="Shape 2374"/>
          <p:cNvSpPr/>
          <p:nvPr/>
        </p:nvSpPr>
        <p:spPr>
          <a:xfrm>
            <a:off x="638690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7" name="Shape 2375"/>
          <p:cNvSpPr/>
          <p:nvPr/>
        </p:nvSpPr>
        <p:spPr>
          <a:xfrm>
            <a:off x="655515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8" name="Shape 2376"/>
          <p:cNvSpPr/>
          <p:nvPr/>
        </p:nvSpPr>
        <p:spPr>
          <a:xfrm>
            <a:off x="67234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9" name="Shape 2377"/>
          <p:cNvSpPr/>
          <p:nvPr/>
        </p:nvSpPr>
        <p:spPr>
          <a:xfrm>
            <a:off x="689165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0" name="Shape 2378"/>
          <p:cNvSpPr/>
          <p:nvPr/>
        </p:nvSpPr>
        <p:spPr>
          <a:xfrm>
            <a:off x="70599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1" name="Shape 2379"/>
          <p:cNvSpPr/>
          <p:nvPr/>
        </p:nvSpPr>
        <p:spPr>
          <a:xfrm>
            <a:off x="722814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2" name="Shape 2380"/>
          <p:cNvSpPr/>
          <p:nvPr/>
        </p:nvSpPr>
        <p:spPr>
          <a:xfrm>
            <a:off x="739639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3" name="Shape 2381"/>
          <p:cNvSpPr/>
          <p:nvPr/>
        </p:nvSpPr>
        <p:spPr>
          <a:xfrm>
            <a:off x="75646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4" name="Shape 2382"/>
          <p:cNvSpPr/>
          <p:nvPr/>
        </p:nvSpPr>
        <p:spPr>
          <a:xfrm>
            <a:off x="773289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5" name="Shape 2383"/>
          <p:cNvSpPr/>
          <p:nvPr/>
        </p:nvSpPr>
        <p:spPr>
          <a:xfrm>
            <a:off x="79011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6" name="Shape 2384"/>
          <p:cNvSpPr/>
          <p:nvPr/>
        </p:nvSpPr>
        <p:spPr>
          <a:xfrm>
            <a:off x="806939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7" name="Shape 2385"/>
          <p:cNvSpPr/>
          <p:nvPr/>
        </p:nvSpPr>
        <p:spPr>
          <a:xfrm>
            <a:off x="823764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8" name="Shape 2386"/>
          <p:cNvSpPr/>
          <p:nvPr/>
        </p:nvSpPr>
        <p:spPr>
          <a:xfrm>
            <a:off x="84058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9" name="Shape 2387"/>
          <p:cNvSpPr/>
          <p:nvPr/>
        </p:nvSpPr>
        <p:spPr>
          <a:xfrm>
            <a:off x="857414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0" name="Shape 2388"/>
          <p:cNvSpPr/>
          <p:nvPr/>
        </p:nvSpPr>
        <p:spPr>
          <a:xfrm>
            <a:off x="87423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1" name="Shape 2389"/>
          <p:cNvSpPr/>
          <p:nvPr/>
        </p:nvSpPr>
        <p:spPr>
          <a:xfrm>
            <a:off x="891064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2" name="Shape 2390"/>
          <p:cNvSpPr/>
          <p:nvPr/>
        </p:nvSpPr>
        <p:spPr>
          <a:xfrm>
            <a:off x="907889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3" name="Shape 2391"/>
          <p:cNvSpPr/>
          <p:nvPr/>
        </p:nvSpPr>
        <p:spPr>
          <a:xfrm>
            <a:off x="92471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4" name="Shape 2392"/>
          <p:cNvSpPr/>
          <p:nvPr/>
        </p:nvSpPr>
        <p:spPr>
          <a:xfrm>
            <a:off x="941539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5" name="Shape 2393"/>
          <p:cNvSpPr/>
          <p:nvPr/>
        </p:nvSpPr>
        <p:spPr>
          <a:xfrm>
            <a:off x="95836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6" name="Shape 2394"/>
          <p:cNvSpPr/>
          <p:nvPr/>
        </p:nvSpPr>
        <p:spPr>
          <a:xfrm>
            <a:off x="975189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7" name="Shape 2395"/>
          <p:cNvSpPr/>
          <p:nvPr/>
        </p:nvSpPr>
        <p:spPr>
          <a:xfrm>
            <a:off x="992014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8" name="Shape 2396"/>
          <p:cNvSpPr/>
          <p:nvPr/>
        </p:nvSpPr>
        <p:spPr>
          <a:xfrm>
            <a:off x="100883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9" name="Shape 2397"/>
          <p:cNvSpPr/>
          <p:nvPr/>
        </p:nvSpPr>
        <p:spPr>
          <a:xfrm>
            <a:off x="1025664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0" name="Shape 2398"/>
          <p:cNvSpPr/>
          <p:nvPr/>
        </p:nvSpPr>
        <p:spPr>
          <a:xfrm>
            <a:off x="104248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1" name="Shape 2399"/>
          <p:cNvSpPr/>
          <p:nvPr/>
        </p:nvSpPr>
        <p:spPr>
          <a:xfrm>
            <a:off x="1059314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2" name="Shape 2400"/>
          <p:cNvSpPr/>
          <p:nvPr/>
        </p:nvSpPr>
        <p:spPr>
          <a:xfrm>
            <a:off x="1076139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3" name="Shape 2401"/>
          <p:cNvSpPr/>
          <p:nvPr/>
        </p:nvSpPr>
        <p:spPr>
          <a:xfrm>
            <a:off x="109296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4" name="Shape 2402"/>
          <p:cNvSpPr/>
          <p:nvPr/>
        </p:nvSpPr>
        <p:spPr>
          <a:xfrm>
            <a:off x="1109789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5" name="Shape 2403"/>
          <p:cNvSpPr/>
          <p:nvPr/>
        </p:nvSpPr>
        <p:spPr>
          <a:xfrm>
            <a:off x="112661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6" name="Shape 2404"/>
          <p:cNvSpPr/>
          <p:nvPr/>
        </p:nvSpPr>
        <p:spPr>
          <a:xfrm>
            <a:off x="1143438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7" name="Shape 2405"/>
          <p:cNvSpPr/>
          <p:nvPr/>
        </p:nvSpPr>
        <p:spPr>
          <a:xfrm>
            <a:off x="1160263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8" name="Shape 2406"/>
          <p:cNvSpPr/>
          <p:nvPr/>
        </p:nvSpPr>
        <p:spPr>
          <a:xfrm>
            <a:off x="117708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9" name="Shape 2407"/>
          <p:cNvSpPr/>
          <p:nvPr/>
        </p:nvSpPr>
        <p:spPr>
          <a:xfrm>
            <a:off x="1193913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0" name="Shape 2408"/>
          <p:cNvSpPr/>
          <p:nvPr/>
        </p:nvSpPr>
        <p:spPr>
          <a:xfrm>
            <a:off x="121073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1" name="Shape 2409"/>
          <p:cNvSpPr/>
          <p:nvPr/>
        </p:nvSpPr>
        <p:spPr>
          <a:xfrm>
            <a:off x="-658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2" name="Shape 2410"/>
          <p:cNvSpPr/>
          <p:nvPr/>
        </p:nvSpPr>
        <p:spPr>
          <a:xfrm>
            <a:off x="16166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3" name="Shape 2411"/>
          <p:cNvSpPr/>
          <p:nvPr/>
        </p:nvSpPr>
        <p:spPr>
          <a:xfrm>
            <a:off x="32991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4" name="Shape 2412"/>
          <p:cNvSpPr/>
          <p:nvPr/>
        </p:nvSpPr>
        <p:spPr>
          <a:xfrm>
            <a:off x="49816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5" name="Shape 2413"/>
          <p:cNvSpPr/>
          <p:nvPr/>
        </p:nvSpPr>
        <p:spPr>
          <a:xfrm>
            <a:off x="66641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6" name="Shape 2414"/>
          <p:cNvSpPr/>
          <p:nvPr/>
        </p:nvSpPr>
        <p:spPr>
          <a:xfrm>
            <a:off x="8346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7" name="Shape 2415"/>
          <p:cNvSpPr/>
          <p:nvPr/>
        </p:nvSpPr>
        <p:spPr>
          <a:xfrm>
            <a:off x="100291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8" name="Shape 2416"/>
          <p:cNvSpPr/>
          <p:nvPr/>
        </p:nvSpPr>
        <p:spPr>
          <a:xfrm>
            <a:off x="11711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9" name="Shape 2417"/>
          <p:cNvSpPr/>
          <p:nvPr/>
        </p:nvSpPr>
        <p:spPr>
          <a:xfrm>
            <a:off x="133941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0" name="Shape 2418"/>
          <p:cNvSpPr/>
          <p:nvPr/>
        </p:nvSpPr>
        <p:spPr>
          <a:xfrm>
            <a:off x="150766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1" name="Shape 2419"/>
          <p:cNvSpPr/>
          <p:nvPr/>
        </p:nvSpPr>
        <p:spPr>
          <a:xfrm>
            <a:off x="16759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2" name="Shape 2420"/>
          <p:cNvSpPr/>
          <p:nvPr/>
        </p:nvSpPr>
        <p:spPr>
          <a:xfrm>
            <a:off x="184416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3" name="Shape 2421"/>
          <p:cNvSpPr/>
          <p:nvPr/>
        </p:nvSpPr>
        <p:spPr>
          <a:xfrm>
            <a:off x="20124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4" name="Shape 2422"/>
          <p:cNvSpPr/>
          <p:nvPr/>
        </p:nvSpPr>
        <p:spPr>
          <a:xfrm>
            <a:off x="218066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5" name="Shape 2423"/>
          <p:cNvSpPr/>
          <p:nvPr/>
        </p:nvSpPr>
        <p:spPr>
          <a:xfrm>
            <a:off x="234891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6" name="Shape 2424"/>
          <p:cNvSpPr/>
          <p:nvPr/>
        </p:nvSpPr>
        <p:spPr>
          <a:xfrm>
            <a:off x="25171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7" name="Shape 2425"/>
          <p:cNvSpPr/>
          <p:nvPr/>
        </p:nvSpPr>
        <p:spPr>
          <a:xfrm>
            <a:off x="268541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8" name="Shape 2426"/>
          <p:cNvSpPr/>
          <p:nvPr/>
        </p:nvSpPr>
        <p:spPr>
          <a:xfrm>
            <a:off x="28536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9" name="Shape 2427"/>
          <p:cNvSpPr/>
          <p:nvPr/>
        </p:nvSpPr>
        <p:spPr>
          <a:xfrm>
            <a:off x="302190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0" name="Shape 2428"/>
          <p:cNvSpPr/>
          <p:nvPr/>
        </p:nvSpPr>
        <p:spPr>
          <a:xfrm>
            <a:off x="319015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1" name="Shape 2429"/>
          <p:cNvSpPr/>
          <p:nvPr/>
        </p:nvSpPr>
        <p:spPr>
          <a:xfrm>
            <a:off x="33584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2" name="Shape 2430"/>
          <p:cNvSpPr/>
          <p:nvPr/>
        </p:nvSpPr>
        <p:spPr>
          <a:xfrm>
            <a:off x="352665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3" name="Shape 2431"/>
          <p:cNvSpPr/>
          <p:nvPr/>
        </p:nvSpPr>
        <p:spPr>
          <a:xfrm>
            <a:off x="36949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4" name="Shape 2432"/>
          <p:cNvSpPr/>
          <p:nvPr/>
        </p:nvSpPr>
        <p:spPr>
          <a:xfrm>
            <a:off x="386315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5" name="Shape 2433"/>
          <p:cNvSpPr/>
          <p:nvPr/>
        </p:nvSpPr>
        <p:spPr>
          <a:xfrm>
            <a:off x="403140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6" name="Shape 2434"/>
          <p:cNvSpPr/>
          <p:nvPr/>
        </p:nvSpPr>
        <p:spPr>
          <a:xfrm>
            <a:off x="41996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7" name="Shape 2435"/>
          <p:cNvSpPr/>
          <p:nvPr/>
        </p:nvSpPr>
        <p:spPr>
          <a:xfrm>
            <a:off x="436790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8" name="Shape 2436"/>
          <p:cNvSpPr/>
          <p:nvPr/>
        </p:nvSpPr>
        <p:spPr>
          <a:xfrm>
            <a:off x="45361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9" name="Shape 2437"/>
          <p:cNvSpPr/>
          <p:nvPr/>
        </p:nvSpPr>
        <p:spPr>
          <a:xfrm>
            <a:off x="470440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0" name="Shape 2438"/>
          <p:cNvSpPr/>
          <p:nvPr/>
        </p:nvSpPr>
        <p:spPr>
          <a:xfrm>
            <a:off x="487265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1" name="Shape 2439"/>
          <p:cNvSpPr/>
          <p:nvPr/>
        </p:nvSpPr>
        <p:spPr>
          <a:xfrm>
            <a:off x="50409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2" name="Shape 2440"/>
          <p:cNvSpPr/>
          <p:nvPr/>
        </p:nvSpPr>
        <p:spPr>
          <a:xfrm>
            <a:off x="520915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3" name="Shape 2441"/>
          <p:cNvSpPr/>
          <p:nvPr/>
        </p:nvSpPr>
        <p:spPr>
          <a:xfrm>
            <a:off x="53774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4" name="Shape 2442"/>
          <p:cNvSpPr/>
          <p:nvPr/>
        </p:nvSpPr>
        <p:spPr>
          <a:xfrm>
            <a:off x="554565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5" name="Shape 2443"/>
          <p:cNvSpPr/>
          <p:nvPr/>
        </p:nvSpPr>
        <p:spPr>
          <a:xfrm>
            <a:off x="571390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6" name="Shape 2444"/>
          <p:cNvSpPr/>
          <p:nvPr/>
        </p:nvSpPr>
        <p:spPr>
          <a:xfrm>
            <a:off x="58821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7" name="Shape 2445"/>
          <p:cNvSpPr/>
          <p:nvPr/>
        </p:nvSpPr>
        <p:spPr>
          <a:xfrm>
            <a:off x="605040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8" name="Shape 2446"/>
          <p:cNvSpPr/>
          <p:nvPr/>
        </p:nvSpPr>
        <p:spPr>
          <a:xfrm>
            <a:off x="62186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9" name="Shape 2447"/>
          <p:cNvSpPr/>
          <p:nvPr/>
        </p:nvSpPr>
        <p:spPr>
          <a:xfrm>
            <a:off x="638690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0" name="Shape 2448"/>
          <p:cNvSpPr/>
          <p:nvPr/>
        </p:nvSpPr>
        <p:spPr>
          <a:xfrm>
            <a:off x="655515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1" name="Shape 2449"/>
          <p:cNvSpPr/>
          <p:nvPr/>
        </p:nvSpPr>
        <p:spPr>
          <a:xfrm>
            <a:off x="67234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2" name="Shape 2450"/>
          <p:cNvSpPr/>
          <p:nvPr/>
        </p:nvSpPr>
        <p:spPr>
          <a:xfrm>
            <a:off x="689165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3" name="Shape 2451"/>
          <p:cNvSpPr/>
          <p:nvPr/>
        </p:nvSpPr>
        <p:spPr>
          <a:xfrm>
            <a:off x="70599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4" name="Shape 2452"/>
          <p:cNvSpPr/>
          <p:nvPr/>
        </p:nvSpPr>
        <p:spPr>
          <a:xfrm>
            <a:off x="722814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5" name="Shape 2453"/>
          <p:cNvSpPr/>
          <p:nvPr/>
        </p:nvSpPr>
        <p:spPr>
          <a:xfrm>
            <a:off x="739639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6" name="Shape 2454"/>
          <p:cNvSpPr/>
          <p:nvPr/>
        </p:nvSpPr>
        <p:spPr>
          <a:xfrm>
            <a:off x="75646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7" name="Shape 2455"/>
          <p:cNvSpPr/>
          <p:nvPr/>
        </p:nvSpPr>
        <p:spPr>
          <a:xfrm>
            <a:off x="773289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8" name="Shape 2456"/>
          <p:cNvSpPr/>
          <p:nvPr/>
        </p:nvSpPr>
        <p:spPr>
          <a:xfrm>
            <a:off x="79011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9" name="Shape 2457"/>
          <p:cNvSpPr/>
          <p:nvPr/>
        </p:nvSpPr>
        <p:spPr>
          <a:xfrm>
            <a:off x="806939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0" name="Shape 2458"/>
          <p:cNvSpPr/>
          <p:nvPr/>
        </p:nvSpPr>
        <p:spPr>
          <a:xfrm>
            <a:off x="823764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1" name="Shape 2459"/>
          <p:cNvSpPr/>
          <p:nvPr/>
        </p:nvSpPr>
        <p:spPr>
          <a:xfrm>
            <a:off x="84058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2" name="Shape 2460"/>
          <p:cNvSpPr/>
          <p:nvPr/>
        </p:nvSpPr>
        <p:spPr>
          <a:xfrm>
            <a:off x="857414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3" name="Shape 2461"/>
          <p:cNvSpPr/>
          <p:nvPr/>
        </p:nvSpPr>
        <p:spPr>
          <a:xfrm>
            <a:off x="87423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4" name="Shape 2462"/>
          <p:cNvSpPr/>
          <p:nvPr/>
        </p:nvSpPr>
        <p:spPr>
          <a:xfrm>
            <a:off x="891064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5" name="Shape 2463"/>
          <p:cNvSpPr/>
          <p:nvPr/>
        </p:nvSpPr>
        <p:spPr>
          <a:xfrm>
            <a:off x="907889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6" name="Shape 2464"/>
          <p:cNvSpPr/>
          <p:nvPr/>
        </p:nvSpPr>
        <p:spPr>
          <a:xfrm>
            <a:off x="92471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7" name="Shape 2465"/>
          <p:cNvSpPr/>
          <p:nvPr/>
        </p:nvSpPr>
        <p:spPr>
          <a:xfrm>
            <a:off x="941539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8" name="Shape 2466"/>
          <p:cNvSpPr/>
          <p:nvPr/>
        </p:nvSpPr>
        <p:spPr>
          <a:xfrm>
            <a:off x="95836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9" name="Shape 2467"/>
          <p:cNvSpPr/>
          <p:nvPr/>
        </p:nvSpPr>
        <p:spPr>
          <a:xfrm>
            <a:off x="975189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0" name="Shape 2468"/>
          <p:cNvSpPr/>
          <p:nvPr/>
        </p:nvSpPr>
        <p:spPr>
          <a:xfrm>
            <a:off x="992014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1" name="Shape 2469"/>
          <p:cNvSpPr/>
          <p:nvPr/>
        </p:nvSpPr>
        <p:spPr>
          <a:xfrm>
            <a:off x="100883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2" name="Shape 2470"/>
          <p:cNvSpPr/>
          <p:nvPr/>
        </p:nvSpPr>
        <p:spPr>
          <a:xfrm>
            <a:off x="1025664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3" name="Shape 2471"/>
          <p:cNvSpPr/>
          <p:nvPr/>
        </p:nvSpPr>
        <p:spPr>
          <a:xfrm>
            <a:off x="104248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4" name="Shape 2472"/>
          <p:cNvSpPr/>
          <p:nvPr/>
        </p:nvSpPr>
        <p:spPr>
          <a:xfrm>
            <a:off x="1059314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5" name="Shape 2473"/>
          <p:cNvSpPr/>
          <p:nvPr/>
        </p:nvSpPr>
        <p:spPr>
          <a:xfrm>
            <a:off x="1076139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6" name="Shape 2474"/>
          <p:cNvSpPr/>
          <p:nvPr/>
        </p:nvSpPr>
        <p:spPr>
          <a:xfrm>
            <a:off x="109296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7" name="Shape 2475"/>
          <p:cNvSpPr/>
          <p:nvPr/>
        </p:nvSpPr>
        <p:spPr>
          <a:xfrm>
            <a:off x="1109789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8" name="Shape 2476"/>
          <p:cNvSpPr/>
          <p:nvPr/>
        </p:nvSpPr>
        <p:spPr>
          <a:xfrm>
            <a:off x="112661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9" name="Shape 2477"/>
          <p:cNvSpPr/>
          <p:nvPr/>
        </p:nvSpPr>
        <p:spPr>
          <a:xfrm>
            <a:off x="1143438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0" name="Shape 2478"/>
          <p:cNvSpPr/>
          <p:nvPr/>
        </p:nvSpPr>
        <p:spPr>
          <a:xfrm>
            <a:off x="1160263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1" name="Shape 2479"/>
          <p:cNvSpPr/>
          <p:nvPr/>
        </p:nvSpPr>
        <p:spPr>
          <a:xfrm>
            <a:off x="117708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2" name="Shape 2480"/>
          <p:cNvSpPr/>
          <p:nvPr/>
        </p:nvSpPr>
        <p:spPr>
          <a:xfrm>
            <a:off x="1193913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3" name="Shape 2481"/>
          <p:cNvSpPr/>
          <p:nvPr/>
        </p:nvSpPr>
        <p:spPr>
          <a:xfrm>
            <a:off x="121073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4" name="Shape 2482"/>
          <p:cNvSpPr/>
          <p:nvPr/>
        </p:nvSpPr>
        <p:spPr>
          <a:xfrm>
            <a:off x="-658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5" name="Shape 2483"/>
          <p:cNvSpPr/>
          <p:nvPr/>
        </p:nvSpPr>
        <p:spPr>
          <a:xfrm>
            <a:off x="16166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6" name="Shape 2484"/>
          <p:cNvSpPr/>
          <p:nvPr/>
        </p:nvSpPr>
        <p:spPr>
          <a:xfrm>
            <a:off x="32991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7" name="Shape 2485"/>
          <p:cNvSpPr/>
          <p:nvPr/>
        </p:nvSpPr>
        <p:spPr>
          <a:xfrm>
            <a:off x="49816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8" name="Shape 2486"/>
          <p:cNvSpPr/>
          <p:nvPr/>
        </p:nvSpPr>
        <p:spPr>
          <a:xfrm>
            <a:off x="66641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9" name="Shape 2487"/>
          <p:cNvSpPr/>
          <p:nvPr/>
        </p:nvSpPr>
        <p:spPr>
          <a:xfrm>
            <a:off x="8346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0" name="Shape 2488"/>
          <p:cNvSpPr/>
          <p:nvPr/>
        </p:nvSpPr>
        <p:spPr>
          <a:xfrm>
            <a:off x="100291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1" name="Shape 2489"/>
          <p:cNvSpPr/>
          <p:nvPr/>
        </p:nvSpPr>
        <p:spPr>
          <a:xfrm>
            <a:off x="11711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2" name="Shape 2490"/>
          <p:cNvSpPr/>
          <p:nvPr/>
        </p:nvSpPr>
        <p:spPr>
          <a:xfrm>
            <a:off x="133941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3" name="Shape 2491"/>
          <p:cNvSpPr/>
          <p:nvPr/>
        </p:nvSpPr>
        <p:spPr>
          <a:xfrm>
            <a:off x="150766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4" name="Shape 2492"/>
          <p:cNvSpPr/>
          <p:nvPr/>
        </p:nvSpPr>
        <p:spPr>
          <a:xfrm>
            <a:off x="16759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5" name="Shape 2493"/>
          <p:cNvSpPr/>
          <p:nvPr/>
        </p:nvSpPr>
        <p:spPr>
          <a:xfrm>
            <a:off x="184416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6" name="Shape 2494"/>
          <p:cNvSpPr/>
          <p:nvPr/>
        </p:nvSpPr>
        <p:spPr>
          <a:xfrm>
            <a:off x="20124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7" name="Shape 2495"/>
          <p:cNvSpPr/>
          <p:nvPr/>
        </p:nvSpPr>
        <p:spPr>
          <a:xfrm>
            <a:off x="218066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8" name="Shape 2496"/>
          <p:cNvSpPr/>
          <p:nvPr/>
        </p:nvSpPr>
        <p:spPr>
          <a:xfrm>
            <a:off x="234891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9" name="Shape 2497"/>
          <p:cNvSpPr/>
          <p:nvPr/>
        </p:nvSpPr>
        <p:spPr>
          <a:xfrm>
            <a:off x="25171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0" name="Shape 2498"/>
          <p:cNvSpPr/>
          <p:nvPr/>
        </p:nvSpPr>
        <p:spPr>
          <a:xfrm>
            <a:off x="268541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1" name="Shape 2499"/>
          <p:cNvSpPr/>
          <p:nvPr/>
        </p:nvSpPr>
        <p:spPr>
          <a:xfrm>
            <a:off x="28536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2" name="Shape 2500"/>
          <p:cNvSpPr/>
          <p:nvPr/>
        </p:nvSpPr>
        <p:spPr>
          <a:xfrm>
            <a:off x="302190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3" name="Shape 2501"/>
          <p:cNvSpPr/>
          <p:nvPr/>
        </p:nvSpPr>
        <p:spPr>
          <a:xfrm>
            <a:off x="319015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4" name="Shape 2502"/>
          <p:cNvSpPr/>
          <p:nvPr/>
        </p:nvSpPr>
        <p:spPr>
          <a:xfrm>
            <a:off x="33584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5" name="Shape 2503"/>
          <p:cNvSpPr/>
          <p:nvPr/>
        </p:nvSpPr>
        <p:spPr>
          <a:xfrm>
            <a:off x="352665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6" name="Shape 2504"/>
          <p:cNvSpPr/>
          <p:nvPr/>
        </p:nvSpPr>
        <p:spPr>
          <a:xfrm>
            <a:off x="36949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7" name="Shape 2505"/>
          <p:cNvSpPr/>
          <p:nvPr/>
        </p:nvSpPr>
        <p:spPr>
          <a:xfrm>
            <a:off x="386315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8" name="Shape 2506"/>
          <p:cNvSpPr/>
          <p:nvPr/>
        </p:nvSpPr>
        <p:spPr>
          <a:xfrm>
            <a:off x="403140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9" name="Shape 2507"/>
          <p:cNvSpPr/>
          <p:nvPr/>
        </p:nvSpPr>
        <p:spPr>
          <a:xfrm>
            <a:off x="41996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0" name="Shape 2508"/>
          <p:cNvSpPr/>
          <p:nvPr/>
        </p:nvSpPr>
        <p:spPr>
          <a:xfrm>
            <a:off x="436790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1" name="Shape 2509"/>
          <p:cNvSpPr/>
          <p:nvPr/>
        </p:nvSpPr>
        <p:spPr>
          <a:xfrm>
            <a:off x="45361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2" name="Shape 2510"/>
          <p:cNvSpPr/>
          <p:nvPr/>
        </p:nvSpPr>
        <p:spPr>
          <a:xfrm>
            <a:off x="470440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3" name="Shape 2511"/>
          <p:cNvSpPr/>
          <p:nvPr/>
        </p:nvSpPr>
        <p:spPr>
          <a:xfrm>
            <a:off x="487265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4" name="Shape 2512"/>
          <p:cNvSpPr/>
          <p:nvPr/>
        </p:nvSpPr>
        <p:spPr>
          <a:xfrm>
            <a:off x="50409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5" name="Shape 2513"/>
          <p:cNvSpPr/>
          <p:nvPr/>
        </p:nvSpPr>
        <p:spPr>
          <a:xfrm>
            <a:off x="520915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6" name="Shape 2514"/>
          <p:cNvSpPr/>
          <p:nvPr/>
        </p:nvSpPr>
        <p:spPr>
          <a:xfrm>
            <a:off x="53774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7" name="Shape 2515"/>
          <p:cNvSpPr/>
          <p:nvPr/>
        </p:nvSpPr>
        <p:spPr>
          <a:xfrm>
            <a:off x="554565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8" name="Shape 2516"/>
          <p:cNvSpPr/>
          <p:nvPr/>
        </p:nvSpPr>
        <p:spPr>
          <a:xfrm>
            <a:off x="571390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9" name="Shape 2517"/>
          <p:cNvSpPr/>
          <p:nvPr/>
        </p:nvSpPr>
        <p:spPr>
          <a:xfrm>
            <a:off x="58821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0" name="Shape 2518"/>
          <p:cNvSpPr/>
          <p:nvPr/>
        </p:nvSpPr>
        <p:spPr>
          <a:xfrm>
            <a:off x="605040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1" name="Shape 2519"/>
          <p:cNvSpPr/>
          <p:nvPr/>
        </p:nvSpPr>
        <p:spPr>
          <a:xfrm>
            <a:off x="62186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2" name="Shape 2520"/>
          <p:cNvSpPr/>
          <p:nvPr/>
        </p:nvSpPr>
        <p:spPr>
          <a:xfrm>
            <a:off x="638690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3" name="Shape 2521"/>
          <p:cNvSpPr/>
          <p:nvPr/>
        </p:nvSpPr>
        <p:spPr>
          <a:xfrm>
            <a:off x="655515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4" name="Shape 2522"/>
          <p:cNvSpPr/>
          <p:nvPr/>
        </p:nvSpPr>
        <p:spPr>
          <a:xfrm>
            <a:off x="67234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5" name="Shape 2523"/>
          <p:cNvSpPr/>
          <p:nvPr/>
        </p:nvSpPr>
        <p:spPr>
          <a:xfrm>
            <a:off x="689165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6" name="Shape 2524"/>
          <p:cNvSpPr/>
          <p:nvPr/>
        </p:nvSpPr>
        <p:spPr>
          <a:xfrm>
            <a:off x="70599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7" name="Shape 2525"/>
          <p:cNvSpPr/>
          <p:nvPr/>
        </p:nvSpPr>
        <p:spPr>
          <a:xfrm>
            <a:off x="722814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8" name="Shape 2526"/>
          <p:cNvSpPr/>
          <p:nvPr/>
        </p:nvSpPr>
        <p:spPr>
          <a:xfrm>
            <a:off x="739639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9" name="Shape 2527"/>
          <p:cNvSpPr/>
          <p:nvPr/>
        </p:nvSpPr>
        <p:spPr>
          <a:xfrm>
            <a:off x="75646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0" name="Shape 2528"/>
          <p:cNvSpPr/>
          <p:nvPr/>
        </p:nvSpPr>
        <p:spPr>
          <a:xfrm>
            <a:off x="773289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1" name="Shape 2529"/>
          <p:cNvSpPr/>
          <p:nvPr/>
        </p:nvSpPr>
        <p:spPr>
          <a:xfrm>
            <a:off x="79011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2" name="Shape 2530"/>
          <p:cNvSpPr/>
          <p:nvPr/>
        </p:nvSpPr>
        <p:spPr>
          <a:xfrm>
            <a:off x="806939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3" name="Shape 2531"/>
          <p:cNvSpPr/>
          <p:nvPr/>
        </p:nvSpPr>
        <p:spPr>
          <a:xfrm>
            <a:off x="823764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4" name="Shape 2532"/>
          <p:cNvSpPr/>
          <p:nvPr/>
        </p:nvSpPr>
        <p:spPr>
          <a:xfrm>
            <a:off x="84058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5" name="Shape 2533"/>
          <p:cNvSpPr/>
          <p:nvPr/>
        </p:nvSpPr>
        <p:spPr>
          <a:xfrm>
            <a:off x="857414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6" name="Shape 2534"/>
          <p:cNvSpPr/>
          <p:nvPr/>
        </p:nvSpPr>
        <p:spPr>
          <a:xfrm>
            <a:off x="87423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7" name="Shape 2535"/>
          <p:cNvSpPr/>
          <p:nvPr/>
        </p:nvSpPr>
        <p:spPr>
          <a:xfrm>
            <a:off x="891064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8" name="Shape 2536"/>
          <p:cNvSpPr/>
          <p:nvPr/>
        </p:nvSpPr>
        <p:spPr>
          <a:xfrm>
            <a:off x="907889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9" name="Shape 2537"/>
          <p:cNvSpPr/>
          <p:nvPr/>
        </p:nvSpPr>
        <p:spPr>
          <a:xfrm>
            <a:off x="92471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0" name="Shape 2538"/>
          <p:cNvSpPr/>
          <p:nvPr/>
        </p:nvSpPr>
        <p:spPr>
          <a:xfrm>
            <a:off x="941539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1" name="Shape 2539"/>
          <p:cNvSpPr/>
          <p:nvPr/>
        </p:nvSpPr>
        <p:spPr>
          <a:xfrm>
            <a:off x="95836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2" name="Shape 2540"/>
          <p:cNvSpPr/>
          <p:nvPr/>
        </p:nvSpPr>
        <p:spPr>
          <a:xfrm>
            <a:off x="975189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3" name="Shape 2541"/>
          <p:cNvSpPr/>
          <p:nvPr/>
        </p:nvSpPr>
        <p:spPr>
          <a:xfrm>
            <a:off x="992014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4" name="Shape 2542"/>
          <p:cNvSpPr/>
          <p:nvPr/>
        </p:nvSpPr>
        <p:spPr>
          <a:xfrm>
            <a:off x="100883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5" name="Shape 2543"/>
          <p:cNvSpPr/>
          <p:nvPr/>
        </p:nvSpPr>
        <p:spPr>
          <a:xfrm>
            <a:off x="1025664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6" name="Shape 2544"/>
          <p:cNvSpPr/>
          <p:nvPr/>
        </p:nvSpPr>
        <p:spPr>
          <a:xfrm>
            <a:off x="104248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7" name="Shape 2545"/>
          <p:cNvSpPr/>
          <p:nvPr/>
        </p:nvSpPr>
        <p:spPr>
          <a:xfrm>
            <a:off x="1059314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8" name="Shape 2546"/>
          <p:cNvSpPr/>
          <p:nvPr/>
        </p:nvSpPr>
        <p:spPr>
          <a:xfrm>
            <a:off x="1076139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9" name="Shape 2547"/>
          <p:cNvSpPr/>
          <p:nvPr/>
        </p:nvSpPr>
        <p:spPr>
          <a:xfrm>
            <a:off x="109296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0" name="Shape 2548"/>
          <p:cNvSpPr/>
          <p:nvPr/>
        </p:nvSpPr>
        <p:spPr>
          <a:xfrm>
            <a:off x="1109789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1" name="Shape 2549"/>
          <p:cNvSpPr/>
          <p:nvPr/>
        </p:nvSpPr>
        <p:spPr>
          <a:xfrm>
            <a:off x="112661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2" name="Shape 2550"/>
          <p:cNvSpPr/>
          <p:nvPr/>
        </p:nvSpPr>
        <p:spPr>
          <a:xfrm>
            <a:off x="1143438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3" name="Shape 2551"/>
          <p:cNvSpPr/>
          <p:nvPr/>
        </p:nvSpPr>
        <p:spPr>
          <a:xfrm>
            <a:off x="1160263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4" name="Shape 2552"/>
          <p:cNvSpPr/>
          <p:nvPr/>
        </p:nvSpPr>
        <p:spPr>
          <a:xfrm>
            <a:off x="117708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5" name="Shape 2553"/>
          <p:cNvSpPr/>
          <p:nvPr/>
        </p:nvSpPr>
        <p:spPr>
          <a:xfrm>
            <a:off x="1193913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6" name="Shape 2554"/>
          <p:cNvSpPr/>
          <p:nvPr/>
        </p:nvSpPr>
        <p:spPr>
          <a:xfrm>
            <a:off x="121073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7" name="Shape 2555"/>
          <p:cNvSpPr/>
          <p:nvPr/>
        </p:nvSpPr>
        <p:spPr>
          <a:xfrm>
            <a:off x="-658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8" name="Shape 2556"/>
          <p:cNvSpPr/>
          <p:nvPr/>
        </p:nvSpPr>
        <p:spPr>
          <a:xfrm>
            <a:off x="16166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9" name="Shape 2557"/>
          <p:cNvSpPr/>
          <p:nvPr/>
        </p:nvSpPr>
        <p:spPr>
          <a:xfrm>
            <a:off x="32991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0" name="Shape 2558"/>
          <p:cNvSpPr/>
          <p:nvPr/>
        </p:nvSpPr>
        <p:spPr>
          <a:xfrm>
            <a:off x="49816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1" name="Shape 2559"/>
          <p:cNvSpPr/>
          <p:nvPr/>
        </p:nvSpPr>
        <p:spPr>
          <a:xfrm>
            <a:off x="66641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2" name="Shape 2560"/>
          <p:cNvSpPr/>
          <p:nvPr/>
        </p:nvSpPr>
        <p:spPr>
          <a:xfrm>
            <a:off x="8346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3" name="Shape 2561"/>
          <p:cNvSpPr/>
          <p:nvPr/>
        </p:nvSpPr>
        <p:spPr>
          <a:xfrm>
            <a:off x="100291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4" name="Shape 2562"/>
          <p:cNvSpPr/>
          <p:nvPr/>
        </p:nvSpPr>
        <p:spPr>
          <a:xfrm>
            <a:off x="11711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5" name="Shape 2563"/>
          <p:cNvSpPr/>
          <p:nvPr/>
        </p:nvSpPr>
        <p:spPr>
          <a:xfrm>
            <a:off x="133941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6" name="Shape 2564"/>
          <p:cNvSpPr/>
          <p:nvPr/>
        </p:nvSpPr>
        <p:spPr>
          <a:xfrm>
            <a:off x="150766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7" name="Shape 2565"/>
          <p:cNvSpPr/>
          <p:nvPr/>
        </p:nvSpPr>
        <p:spPr>
          <a:xfrm>
            <a:off x="16759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8" name="Shape 2566"/>
          <p:cNvSpPr/>
          <p:nvPr/>
        </p:nvSpPr>
        <p:spPr>
          <a:xfrm>
            <a:off x="184416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9" name="Shape 2567"/>
          <p:cNvSpPr/>
          <p:nvPr/>
        </p:nvSpPr>
        <p:spPr>
          <a:xfrm>
            <a:off x="20124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0" name="Shape 2568"/>
          <p:cNvSpPr/>
          <p:nvPr/>
        </p:nvSpPr>
        <p:spPr>
          <a:xfrm>
            <a:off x="218066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1" name="Shape 2569"/>
          <p:cNvSpPr/>
          <p:nvPr/>
        </p:nvSpPr>
        <p:spPr>
          <a:xfrm>
            <a:off x="234891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2" name="Shape 2570"/>
          <p:cNvSpPr/>
          <p:nvPr/>
        </p:nvSpPr>
        <p:spPr>
          <a:xfrm>
            <a:off x="25171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3" name="Shape 2571"/>
          <p:cNvSpPr/>
          <p:nvPr/>
        </p:nvSpPr>
        <p:spPr>
          <a:xfrm>
            <a:off x="268541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4" name="Shape 2572"/>
          <p:cNvSpPr/>
          <p:nvPr/>
        </p:nvSpPr>
        <p:spPr>
          <a:xfrm>
            <a:off x="28536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5" name="Shape 2573"/>
          <p:cNvSpPr/>
          <p:nvPr/>
        </p:nvSpPr>
        <p:spPr>
          <a:xfrm>
            <a:off x="302190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6" name="Shape 2574"/>
          <p:cNvSpPr/>
          <p:nvPr/>
        </p:nvSpPr>
        <p:spPr>
          <a:xfrm>
            <a:off x="319015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7" name="Shape 2575"/>
          <p:cNvSpPr/>
          <p:nvPr/>
        </p:nvSpPr>
        <p:spPr>
          <a:xfrm>
            <a:off x="33584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8" name="Shape 2576"/>
          <p:cNvSpPr/>
          <p:nvPr/>
        </p:nvSpPr>
        <p:spPr>
          <a:xfrm>
            <a:off x="352665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9" name="Shape 2577"/>
          <p:cNvSpPr/>
          <p:nvPr/>
        </p:nvSpPr>
        <p:spPr>
          <a:xfrm>
            <a:off x="36949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0" name="Shape 2578"/>
          <p:cNvSpPr/>
          <p:nvPr/>
        </p:nvSpPr>
        <p:spPr>
          <a:xfrm>
            <a:off x="386315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1" name="Shape 2579"/>
          <p:cNvSpPr/>
          <p:nvPr/>
        </p:nvSpPr>
        <p:spPr>
          <a:xfrm>
            <a:off x="403140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2" name="Shape 2580"/>
          <p:cNvSpPr/>
          <p:nvPr/>
        </p:nvSpPr>
        <p:spPr>
          <a:xfrm>
            <a:off x="41996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3" name="Shape 2581"/>
          <p:cNvSpPr/>
          <p:nvPr/>
        </p:nvSpPr>
        <p:spPr>
          <a:xfrm>
            <a:off x="436790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4" name="Shape 2582"/>
          <p:cNvSpPr/>
          <p:nvPr/>
        </p:nvSpPr>
        <p:spPr>
          <a:xfrm>
            <a:off x="45361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5" name="Shape 2583"/>
          <p:cNvSpPr/>
          <p:nvPr/>
        </p:nvSpPr>
        <p:spPr>
          <a:xfrm>
            <a:off x="470440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6" name="Shape 2584"/>
          <p:cNvSpPr/>
          <p:nvPr/>
        </p:nvSpPr>
        <p:spPr>
          <a:xfrm>
            <a:off x="487265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7" name="Shape 2585"/>
          <p:cNvSpPr/>
          <p:nvPr/>
        </p:nvSpPr>
        <p:spPr>
          <a:xfrm>
            <a:off x="50409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8" name="Shape 2586"/>
          <p:cNvSpPr/>
          <p:nvPr/>
        </p:nvSpPr>
        <p:spPr>
          <a:xfrm>
            <a:off x="520915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9" name="Shape 2587"/>
          <p:cNvSpPr/>
          <p:nvPr/>
        </p:nvSpPr>
        <p:spPr>
          <a:xfrm>
            <a:off x="53774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0" name="Shape 2588"/>
          <p:cNvSpPr/>
          <p:nvPr/>
        </p:nvSpPr>
        <p:spPr>
          <a:xfrm>
            <a:off x="554565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1" name="Shape 2589"/>
          <p:cNvSpPr/>
          <p:nvPr/>
        </p:nvSpPr>
        <p:spPr>
          <a:xfrm>
            <a:off x="571390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2" name="Shape 2590"/>
          <p:cNvSpPr/>
          <p:nvPr/>
        </p:nvSpPr>
        <p:spPr>
          <a:xfrm>
            <a:off x="58821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3" name="Shape 2591"/>
          <p:cNvSpPr/>
          <p:nvPr/>
        </p:nvSpPr>
        <p:spPr>
          <a:xfrm>
            <a:off x="605040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4" name="Shape 2592"/>
          <p:cNvSpPr/>
          <p:nvPr/>
        </p:nvSpPr>
        <p:spPr>
          <a:xfrm>
            <a:off x="62186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5" name="Shape 2593"/>
          <p:cNvSpPr/>
          <p:nvPr/>
        </p:nvSpPr>
        <p:spPr>
          <a:xfrm>
            <a:off x="638690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6" name="Shape 2594"/>
          <p:cNvSpPr/>
          <p:nvPr/>
        </p:nvSpPr>
        <p:spPr>
          <a:xfrm>
            <a:off x="655515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7" name="Shape 2595"/>
          <p:cNvSpPr/>
          <p:nvPr/>
        </p:nvSpPr>
        <p:spPr>
          <a:xfrm>
            <a:off x="67234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8" name="Shape 2596"/>
          <p:cNvSpPr/>
          <p:nvPr/>
        </p:nvSpPr>
        <p:spPr>
          <a:xfrm>
            <a:off x="689165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9" name="Shape 2597"/>
          <p:cNvSpPr/>
          <p:nvPr/>
        </p:nvSpPr>
        <p:spPr>
          <a:xfrm>
            <a:off x="70599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0" name="Shape 2598"/>
          <p:cNvSpPr/>
          <p:nvPr/>
        </p:nvSpPr>
        <p:spPr>
          <a:xfrm>
            <a:off x="722814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1" name="Shape 2599"/>
          <p:cNvSpPr/>
          <p:nvPr/>
        </p:nvSpPr>
        <p:spPr>
          <a:xfrm>
            <a:off x="739639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2" name="Shape 2600"/>
          <p:cNvSpPr/>
          <p:nvPr/>
        </p:nvSpPr>
        <p:spPr>
          <a:xfrm>
            <a:off x="75646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3" name="Shape 2601"/>
          <p:cNvSpPr/>
          <p:nvPr/>
        </p:nvSpPr>
        <p:spPr>
          <a:xfrm>
            <a:off x="773289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4" name="Shape 2602"/>
          <p:cNvSpPr/>
          <p:nvPr/>
        </p:nvSpPr>
        <p:spPr>
          <a:xfrm>
            <a:off x="79011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5" name="Shape 2603"/>
          <p:cNvSpPr/>
          <p:nvPr/>
        </p:nvSpPr>
        <p:spPr>
          <a:xfrm>
            <a:off x="806939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6" name="Shape 2604"/>
          <p:cNvSpPr/>
          <p:nvPr/>
        </p:nvSpPr>
        <p:spPr>
          <a:xfrm>
            <a:off x="823764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7" name="Shape 2605"/>
          <p:cNvSpPr/>
          <p:nvPr/>
        </p:nvSpPr>
        <p:spPr>
          <a:xfrm>
            <a:off x="84058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8" name="Shape 2606"/>
          <p:cNvSpPr/>
          <p:nvPr/>
        </p:nvSpPr>
        <p:spPr>
          <a:xfrm>
            <a:off x="857414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9" name="Shape 2607"/>
          <p:cNvSpPr/>
          <p:nvPr/>
        </p:nvSpPr>
        <p:spPr>
          <a:xfrm>
            <a:off x="87423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0" name="Shape 2608"/>
          <p:cNvSpPr/>
          <p:nvPr/>
        </p:nvSpPr>
        <p:spPr>
          <a:xfrm>
            <a:off x="891064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1" name="Shape 2609"/>
          <p:cNvSpPr/>
          <p:nvPr/>
        </p:nvSpPr>
        <p:spPr>
          <a:xfrm>
            <a:off x="907889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2" name="Shape 2610"/>
          <p:cNvSpPr/>
          <p:nvPr/>
        </p:nvSpPr>
        <p:spPr>
          <a:xfrm>
            <a:off x="92471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3" name="Shape 2611"/>
          <p:cNvSpPr/>
          <p:nvPr/>
        </p:nvSpPr>
        <p:spPr>
          <a:xfrm>
            <a:off x="941539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4" name="Shape 2612"/>
          <p:cNvSpPr/>
          <p:nvPr/>
        </p:nvSpPr>
        <p:spPr>
          <a:xfrm>
            <a:off x="95836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5" name="Shape 2613"/>
          <p:cNvSpPr/>
          <p:nvPr/>
        </p:nvSpPr>
        <p:spPr>
          <a:xfrm>
            <a:off x="975189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6" name="Shape 2614"/>
          <p:cNvSpPr/>
          <p:nvPr/>
        </p:nvSpPr>
        <p:spPr>
          <a:xfrm>
            <a:off x="992014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7" name="Shape 2615"/>
          <p:cNvSpPr/>
          <p:nvPr/>
        </p:nvSpPr>
        <p:spPr>
          <a:xfrm>
            <a:off x="100883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8" name="Shape 2616"/>
          <p:cNvSpPr/>
          <p:nvPr/>
        </p:nvSpPr>
        <p:spPr>
          <a:xfrm>
            <a:off x="1025664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9" name="Shape 2617"/>
          <p:cNvSpPr/>
          <p:nvPr/>
        </p:nvSpPr>
        <p:spPr>
          <a:xfrm>
            <a:off x="104248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0" name="Shape 2618"/>
          <p:cNvSpPr/>
          <p:nvPr/>
        </p:nvSpPr>
        <p:spPr>
          <a:xfrm>
            <a:off x="1059314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1" name="Shape 2619"/>
          <p:cNvSpPr/>
          <p:nvPr/>
        </p:nvSpPr>
        <p:spPr>
          <a:xfrm>
            <a:off x="1076139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2" name="Shape 2620"/>
          <p:cNvSpPr/>
          <p:nvPr/>
        </p:nvSpPr>
        <p:spPr>
          <a:xfrm>
            <a:off x="109296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3" name="Shape 2621"/>
          <p:cNvSpPr/>
          <p:nvPr/>
        </p:nvSpPr>
        <p:spPr>
          <a:xfrm>
            <a:off x="1109789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4" name="Shape 2622"/>
          <p:cNvSpPr/>
          <p:nvPr/>
        </p:nvSpPr>
        <p:spPr>
          <a:xfrm>
            <a:off x="112661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5" name="Shape 2623"/>
          <p:cNvSpPr/>
          <p:nvPr/>
        </p:nvSpPr>
        <p:spPr>
          <a:xfrm>
            <a:off x="1143438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6" name="Shape 2624"/>
          <p:cNvSpPr/>
          <p:nvPr/>
        </p:nvSpPr>
        <p:spPr>
          <a:xfrm>
            <a:off x="1160263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7" name="Shape 2625"/>
          <p:cNvSpPr/>
          <p:nvPr/>
        </p:nvSpPr>
        <p:spPr>
          <a:xfrm>
            <a:off x="117708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8" name="Shape 2626"/>
          <p:cNvSpPr/>
          <p:nvPr/>
        </p:nvSpPr>
        <p:spPr>
          <a:xfrm>
            <a:off x="1193913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9" name="Shape 2627"/>
          <p:cNvSpPr/>
          <p:nvPr/>
        </p:nvSpPr>
        <p:spPr>
          <a:xfrm>
            <a:off x="121073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0" name="Shape 2628"/>
          <p:cNvSpPr/>
          <p:nvPr/>
        </p:nvSpPr>
        <p:spPr>
          <a:xfrm>
            <a:off x="-658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1" name="Shape 2629"/>
          <p:cNvSpPr/>
          <p:nvPr/>
        </p:nvSpPr>
        <p:spPr>
          <a:xfrm>
            <a:off x="16166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2" name="Shape 2630"/>
          <p:cNvSpPr/>
          <p:nvPr/>
        </p:nvSpPr>
        <p:spPr>
          <a:xfrm>
            <a:off x="32991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3" name="Shape 2631"/>
          <p:cNvSpPr/>
          <p:nvPr/>
        </p:nvSpPr>
        <p:spPr>
          <a:xfrm>
            <a:off x="49816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4" name="Shape 2632"/>
          <p:cNvSpPr/>
          <p:nvPr/>
        </p:nvSpPr>
        <p:spPr>
          <a:xfrm>
            <a:off x="66641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5" name="Shape 2633"/>
          <p:cNvSpPr/>
          <p:nvPr/>
        </p:nvSpPr>
        <p:spPr>
          <a:xfrm>
            <a:off x="8346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6" name="Shape 2634"/>
          <p:cNvSpPr/>
          <p:nvPr/>
        </p:nvSpPr>
        <p:spPr>
          <a:xfrm>
            <a:off x="100291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7" name="Shape 2635"/>
          <p:cNvSpPr/>
          <p:nvPr/>
        </p:nvSpPr>
        <p:spPr>
          <a:xfrm>
            <a:off x="11711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8" name="Shape 2636"/>
          <p:cNvSpPr/>
          <p:nvPr/>
        </p:nvSpPr>
        <p:spPr>
          <a:xfrm>
            <a:off x="133941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9" name="Shape 2637"/>
          <p:cNvSpPr/>
          <p:nvPr/>
        </p:nvSpPr>
        <p:spPr>
          <a:xfrm>
            <a:off x="150766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0" name="Shape 2638"/>
          <p:cNvSpPr/>
          <p:nvPr/>
        </p:nvSpPr>
        <p:spPr>
          <a:xfrm>
            <a:off x="16759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1" name="Shape 2639"/>
          <p:cNvSpPr/>
          <p:nvPr/>
        </p:nvSpPr>
        <p:spPr>
          <a:xfrm>
            <a:off x="184416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2" name="Shape 2640"/>
          <p:cNvSpPr/>
          <p:nvPr/>
        </p:nvSpPr>
        <p:spPr>
          <a:xfrm>
            <a:off x="20124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3" name="Shape 2641"/>
          <p:cNvSpPr/>
          <p:nvPr/>
        </p:nvSpPr>
        <p:spPr>
          <a:xfrm>
            <a:off x="218066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4" name="Shape 2642"/>
          <p:cNvSpPr/>
          <p:nvPr/>
        </p:nvSpPr>
        <p:spPr>
          <a:xfrm>
            <a:off x="234891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5" name="Shape 2643"/>
          <p:cNvSpPr/>
          <p:nvPr/>
        </p:nvSpPr>
        <p:spPr>
          <a:xfrm>
            <a:off x="25171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6" name="Shape 2644"/>
          <p:cNvSpPr/>
          <p:nvPr/>
        </p:nvSpPr>
        <p:spPr>
          <a:xfrm>
            <a:off x="268541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7" name="Shape 2645"/>
          <p:cNvSpPr/>
          <p:nvPr/>
        </p:nvSpPr>
        <p:spPr>
          <a:xfrm>
            <a:off x="28536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8" name="Shape 2646"/>
          <p:cNvSpPr/>
          <p:nvPr/>
        </p:nvSpPr>
        <p:spPr>
          <a:xfrm>
            <a:off x="302190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9" name="Shape 2647"/>
          <p:cNvSpPr/>
          <p:nvPr/>
        </p:nvSpPr>
        <p:spPr>
          <a:xfrm>
            <a:off x="319015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0" name="Shape 2648"/>
          <p:cNvSpPr/>
          <p:nvPr/>
        </p:nvSpPr>
        <p:spPr>
          <a:xfrm>
            <a:off x="33584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1" name="Shape 2649"/>
          <p:cNvSpPr/>
          <p:nvPr/>
        </p:nvSpPr>
        <p:spPr>
          <a:xfrm>
            <a:off x="352665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2" name="Shape 2650"/>
          <p:cNvSpPr/>
          <p:nvPr/>
        </p:nvSpPr>
        <p:spPr>
          <a:xfrm>
            <a:off x="36949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3" name="Shape 2651"/>
          <p:cNvSpPr/>
          <p:nvPr/>
        </p:nvSpPr>
        <p:spPr>
          <a:xfrm>
            <a:off x="386315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4" name="Shape 2652"/>
          <p:cNvSpPr/>
          <p:nvPr/>
        </p:nvSpPr>
        <p:spPr>
          <a:xfrm>
            <a:off x="403140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5" name="Shape 2653"/>
          <p:cNvSpPr/>
          <p:nvPr/>
        </p:nvSpPr>
        <p:spPr>
          <a:xfrm>
            <a:off x="41996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6" name="Shape 2654"/>
          <p:cNvSpPr/>
          <p:nvPr/>
        </p:nvSpPr>
        <p:spPr>
          <a:xfrm>
            <a:off x="436790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7" name="Shape 2655"/>
          <p:cNvSpPr/>
          <p:nvPr/>
        </p:nvSpPr>
        <p:spPr>
          <a:xfrm>
            <a:off x="45361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8" name="Shape 2656"/>
          <p:cNvSpPr/>
          <p:nvPr/>
        </p:nvSpPr>
        <p:spPr>
          <a:xfrm>
            <a:off x="470440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9" name="Shape 2657"/>
          <p:cNvSpPr/>
          <p:nvPr/>
        </p:nvSpPr>
        <p:spPr>
          <a:xfrm>
            <a:off x="487265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0" name="Shape 2658"/>
          <p:cNvSpPr/>
          <p:nvPr/>
        </p:nvSpPr>
        <p:spPr>
          <a:xfrm>
            <a:off x="50409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1" name="Shape 2659"/>
          <p:cNvSpPr/>
          <p:nvPr/>
        </p:nvSpPr>
        <p:spPr>
          <a:xfrm>
            <a:off x="520915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2" name="Shape 2660"/>
          <p:cNvSpPr/>
          <p:nvPr/>
        </p:nvSpPr>
        <p:spPr>
          <a:xfrm>
            <a:off x="53774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3" name="Shape 2661"/>
          <p:cNvSpPr/>
          <p:nvPr/>
        </p:nvSpPr>
        <p:spPr>
          <a:xfrm>
            <a:off x="554565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4" name="Shape 2662"/>
          <p:cNvSpPr/>
          <p:nvPr/>
        </p:nvSpPr>
        <p:spPr>
          <a:xfrm>
            <a:off x="571390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5" name="Shape 2663"/>
          <p:cNvSpPr/>
          <p:nvPr/>
        </p:nvSpPr>
        <p:spPr>
          <a:xfrm>
            <a:off x="58821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6" name="Shape 2664"/>
          <p:cNvSpPr/>
          <p:nvPr/>
        </p:nvSpPr>
        <p:spPr>
          <a:xfrm>
            <a:off x="605040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7" name="Shape 2665"/>
          <p:cNvSpPr/>
          <p:nvPr/>
        </p:nvSpPr>
        <p:spPr>
          <a:xfrm>
            <a:off x="62186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8" name="Shape 2666"/>
          <p:cNvSpPr/>
          <p:nvPr/>
        </p:nvSpPr>
        <p:spPr>
          <a:xfrm>
            <a:off x="638690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9" name="Shape 2667"/>
          <p:cNvSpPr/>
          <p:nvPr/>
        </p:nvSpPr>
        <p:spPr>
          <a:xfrm>
            <a:off x="655515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0" name="Shape 2668"/>
          <p:cNvSpPr/>
          <p:nvPr/>
        </p:nvSpPr>
        <p:spPr>
          <a:xfrm>
            <a:off x="67234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1" name="Shape 2669"/>
          <p:cNvSpPr/>
          <p:nvPr/>
        </p:nvSpPr>
        <p:spPr>
          <a:xfrm>
            <a:off x="689165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2" name="Shape 2670"/>
          <p:cNvSpPr/>
          <p:nvPr/>
        </p:nvSpPr>
        <p:spPr>
          <a:xfrm>
            <a:off x="70599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3" name="Shape 2671"/>
          <p:cNvSpPr/>
          <p:nvPr/>
        </p:nvSpPr>
        <p:spPr>
          <a:xfrm>
            <a:off x="722814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4" name="Shape 2672"/>
          <p:cNvSpPr/>
          <p:nvPr/>
        </p:nvSpPr>
        <p:spPr>
          <a:xfrm>
            <a:off x="739639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5" name="Shape 2673"/>
          <p:cNvSpPr/>
          <p:nvPr/>
        </p:nvSpPr>
        <p:spPr>
          <a:xfrm>
            <a:off x="75646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6" name="Shape 2674"/>
          <p:cNvSpPr/>
          <p:nvPr/>
        </p:nvSpPr>
        <p:spPr>
          <a:xfrm>
            <a:off x="773289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7" name="Shape 2675"/>
          <p:cNvSpPr/>
          <p:nvPr/>
        </p:nvSpPr>
        <p:spPr>
          <a:xfrm>
            <a:off x="79011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8" name="Shape 2676"/>
          <p:cNvSpPr/>
          <p:nvPr/>
        </p:nvSpPr>
        <p:spPr>
          <a:xfrm>
            <a:off x="806939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9" name="Shape 2677"/>
          <p:cNvSpPr/>
          <p:nvPr/>
        </p:nvSpPr>
        <p:spPr>
          <a:xfrm>
            <a:off x="823764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0" name="Shape 2678"/>
          <p:cNvSpPr/>
          <p:nvPr/>
        </p:nvSpPr>
        <p:spPr>
          <a:xfrm>
            <a:off x="84058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1" name="Shape 2679"/>
          <p:cNvSpPr/>
          <p:nvPr/>
        </p:nvSpPr>
        <p:spPr>
          <a:xfrm>
            <a:off x="857414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2" name="Shape 2680"/>
          <p:cNvSpPr/>
          <p:nvPr/>
        </p:nvSpPr>
        <p:spPr>
          <a:xfrm>
            <a:off x="87423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3" name="Shape 2681"/>
          <p:cNvSpPr/>
          <p:nvPr/>
        </p:nvSpPr>
        <p:spPr>
          <a:xfrm>
            <a:off x="891064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4" name="Shape 2682"/>
          <p:cNvSpPr/>
          <p:nvPr/>
        </p:nvSpPr>
        <p:spPr>
          <a:xfrm>
            <a:off x="907889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5" name="Shape 2683"/>
          <p:cNvSpPr/>
          <p:nvPr/>
        </p:nvSpPr>
        <p:spPr>
          <a:xfrm>
            <a:off x="92471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6" name="Shape 2684"/>
          <p:cNvSpPr/>
          <p:nvPr/>
        </p:nvSpPr>
        <p:spPr>
          <a:xfrm>
            <a:off x="941539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7" name="Shape 2685"/>
          <p:cNvSpPr/>
          <p:nvPr/>
        </p:nvSpPr>
        <p:spPr>
          <a:xfrm>
            <a:off x="95836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8" name="Shape 2686"/>
          <p:cNvSpPr/>
          <p:nvPr/>
        </p:nvSpPr>
        <p:spPr>
          <a:xfrm>
            <a:off x="975189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9" name="Shape 2687"/>
          <p:cNvSpPr/>
          <p:nvPr/>
        </p:nvSpPr>
        <p:spPr>
          <a:xfrm>
            <a:off x="992014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0" name="Shape 2688"/>
          <p:cNvSpPr/>
          <p:nvPr/>
        </p:nvSpPr>
        <p:spPr>
          <a:xfrm>
            <a:off x="100883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1" name="Shape 2689"/>
          <p:cNvSpPr/>
          <p:nvPr/>
        </p:nvSpPr>
        <p:spPr>
          <a:xfrm>
            <a:off x="1025664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2" name="Shape 2690"/>
          <p:cNvSpPr/>
          <p:nvPr/>
        </p:nvSpPr>
        <p:spPr>
          <a:xfrm>
            <a:off x="104248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3" name="Shape 2691"/>
          <p:cNvSpPr/>
          <p:nvPr/>
        </p:nvSpPr>
        <p:spPr>
          <a:xfrm>
            <a:off x="1059314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4" name="Shape 2692"/>
          <p:cNvSpPr/>
          <p:nvPr/>
        </p:nvSpPr>
        <p:spPr>
          <a:xfrm>
            <a:off x="1076139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5" name="Shape 2693"/>
          <p:cNvSpPr/>
          <p:nvPr/>
        </p:nvSpPr>
        <p:spPr>
          <a:xfrm>
            <a:off x="109296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6" name="Shape 2694"/>
          <p:cNvSpPr/>
          <p:nvPr/>
        </p:nvSpPr>
        <p:spPr>
          <a:xfrm>
            <a:off x="1109789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7" name="Shape 2695"/>
          <p:cNvSpPr/>
          <p:nvPr/>
        </p:nvSpPr>
        <p:spPr>
          <a:xfrm>
            <a:off x="112661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8" name="Shape 2696"/>
          <p:cNvSpPr/>
          <p:nvPr/>
        </p:nvSpPr>
        <p:spPr>
          <a:xfrm>
            <a:off x="1143438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9" name="Shape 2697"/>
          <p:cNvSpPr/>
          <p:nvPr/>
        </p:nvSpPr>
        <p:spPr>
          <a:xfrm>
            <a:off x="1160263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0" name="Shape 2698"/>
          <p:cNvSpPr/>
          <p:nvPr/>
        </p:nvSpPr>
        <p:spPr>
          <a:xfrm>
            <a:off x="117708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1" name="Shape 2699"/>
          <p:cNvSpPr/>
          <p:nvPr/>
        </p:nvSpPr>
        <p:spPr>
          <a:xfrm>
            <a:off x="1193913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2" name="Shape 2700"/>
          <p:cNvSpPr/>
          <p:nvPr/>
        </p:nvSpPr>
        <p:spPr>
          <a:xfrm>
            <a:off x="121073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3" name="Shape 2701"/>
          <p:cNvSpPr/>
          <p:nvPr/>
        </p:nvSpPr>
        <p:spPr>
          <a:xfrm>
            <a:off x="-658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4" name="Shape 2702"/>
          <p:cNvSpPr/>
          <p:nvPr/>
        </p:nvSpPr>
        <p:spPr>
          <a:xfrm>
            <a:off x="16166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5" name="Shape 2703"/>
          <p:cNvSpPr/>
          <p:nvPr/>
        </p:nvSpPr>
        <p:spPr>
          <a:xfrm>
            <a:off x="32991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6" name="Shape 2704"/>
          <p:cNvSpPr/>
          <p:nvPr/>
        </p:nvSpPr>
        <p:spPr>
          <a:xfrm>
            <a:off x="49816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7" name="Shape 2705"/>
          <p:cNvSpPr/>
          <p:nvPr/>
        </p:nvSpPr>
        <p:spPr>
          <a:xfrm>
            <a:off x="66641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8" name="Shape 2706"/>
          <p:cNvSpPr/>
          <p:nvPr/>
        </p:nvSpPr>
        <p:spPr>
          <a:xfrm>
            <a:off x="8346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9" name="Shape 2707"/>
          <p:cNvSpPr/>
          <p:nvPr/>
        </p:nvSpPr>
        <p:spPr>
          <a:xfrm>
            <a:off x="100291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0" name="Shape 2708"/>
          <p:cNvSpPr/>
          <p:nvPr/>
        </p:nvSpPr>
        <p:spPr>
          <a:xfrm>
            <a:off x="11711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1" name="Shape 2709"/>
          <p:cNvSpPr/>
          <p:nvPr/>
        </p:nvSpPr>
        <p:spPr>
          <a:xfrm>
            <a:off x="133941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2" name="Shape 2710"/>
          <p:cNvSpPr/>
          <p:nvPr/>
        </p:nvSpPr>
        <p:spPr>
          <a:xfrm>
            <a:off x="150766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3" name="Shape 2711"/>
          <p:cNvSpPr/>
          <p:nvPr/>
        </p:nvSpPr>
        <p:spPr>
          <a:xfrm>
            <a:off x="16759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4" name="Shape 2712"/>
          <p:cNvSpPr/>
          <p:nvPr/>
        </p:nvSpPr>
        <p:spPr>
          <a:xfrm>
            <a:off x="184416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5" name="Shape 2713"/>
          <p:cNvSpPr/>
          <p:nvPr/>
        </p:nvSpPr>
        <p:spPr>
          <a:xfrm>
            <a:off x="20124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6" name="Shape 2714"/>
          <p:cNvSpPr/>
          <p:nvPr/>
        </p:nvSpPr>
        <p:spPr>
          <a:xfrm>
            <a:off x="218066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7" name="Shape 2715"/>
          <p:cNvSpPr/>
          <p:nvPr/>
        </p:nvSpPr>
        <p:spPr>
          <a:xfrm>
            <a:off x="234891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8" name="Shape 2716"/>
          <p:cNvSpPr/>
          <p:nvPr/>
        </p:nvSpPr>
        <p:spPr>
          <a:xfrm>
            <a:off x="25171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9" name="Shape 2717"/>
          <p:cNvSpPr/>
          <p:nvPr/>
        </p:nvSpPr>
        <p:spPr>
          <a:xfrm>
            <a:off x="268541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0" name="Shape 2718"/>
          <p:cNvSpPr/>
          <p:nvPr/>
        </p:nvSpPr>
        <p:spPr>
          <a:xfrm>
            <a:off x="28536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1" name="Shape 2719"/>
          <p:cNvSpPr/>
          <p:nvPr/>
        </p:nvSpPr>
        <p:spPr>
          <a:xfrm>
            <a:off x="302190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2" name="Shape 2720"/>
          <p:cNvSpPr/>
          <p:nvPr/>
        </p:nvSpPr>
        <p:spPr>
          <a:xfrm>
            <a:off x="319015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3" name="Shape 2721"/>
          <p:cNvSpPr/>
          <p:nvPr/>
        </p:nvSpPr>
        <p:spPr>
          <a:xfrm>
            <a:off x="33584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4" name="Shape 2722"/>
          <p:cNvSpPr/>
          <p:nvPr/>
        </p:nvSpPr>
        <p:spPr>
          <a:xfrm>
            <a:off x="352665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5" name="Shape 2723"/>
          <p:cNvSpPr/>
          <p:nvPr/>
        </p:nvSpPr>
        <p:spPr>
          <a:xfrm>
            <a:off x="36949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6" name="Shape 2724"/>
          <p:cNvSpPr/>
          <p:nvPr/>
        </p:nvSpPr>
        <p:spPr>
          <a:xfrm>
            <a:off x="386315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7" name="Shape 2725"/>
          <p:cNvSpPr/>
          <p:nvPr/>
        </p:nvSpPr>
        <p:spPr>
          <a:xfrm>
            <a:off x="403140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8" name="Shape 2726"/>
          <p:cNvSpPr/>
          <p:nvPr/>
        </p:nvSpPr>
        <p:spPr>
          <a:xfrm>
            <a:off x="41996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9" name="Shape 2727"/>
          <p:cNvSpPr/>
          <p:nvPr/>
        </p:nvSpPr>
        <p:spPr>
          <a:xfrm>
            <a:off x="436790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0" name="Shape 2728"/>
          <p:cNvSpPr/>
          <p:nvPr/>
        </p:nvSpPr>
        <p:spPr>
          <a:xfrm>
            <a:off x="45361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1" name="Shape 2729"/>
          <p:cNvSpPr/>
          <p:nvPr/>
        </p:nvSpPr>
        <p:spPr>
          <a:xfrm>
            <a:off x="470440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2" name="Shape 2730"/>
          <p:cNvSpPr/>
          <p:nvPr/>
        </p:nvSpPr>
        <p:spPr>
          <a:xfrm>
            <a:off x="487265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3" name="Shape 2731"/>
          <p:cNvSpPr/>
          <p:nvPr/>
        </p:nvSpPr>
        <p:spPr>
          <a:xfrm>
            <a:off x="50409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4" name="Shape 2732"/>
          <p:cNvSpPr/>
          <p:nvPr/>
        </p:nvSpPr>
        <p:spPr>
          <a:xfrm>
            <a:off x="520915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5" name="Shape 2733"/>
          <p:cNvSpPr/>
          <p:nvPr/>
        </p:nvSpPr>
        <p:spPr>
          <a:xfrm>
            <a:off x="53774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6" name="Shape 2734"/>
          <p:cNvSpPr/>
          <p:nvPr/>
        </p:nvSpPr>
        <p:spPr>
          <a:xfrm>
            <a:off x="554565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7" name="Shape 2735"/>
          <p:cNvSpPr/>
          <p:nvPr/>
        </p:nvSpPr>
        <p:spPr>
          <a:xfrm>
            <a:off x="571390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8" name="Shape 2736"/>
          <p:cNvSpPr/>
          <p:nvPr/>
        </p:nvSpPr>
        <p:spPr>
          <a:xfrm>
            <a:off x="58821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9" name="Shape 2737"/>
          <p:cNvSpPr/>
          <p:nvPr/>
        </p:nvSpPr>
        <p:spPr>
          <a:xfrm>
            <a:off x="605040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0" name="Shape 2738"/>
          <p:cNvSpPr/>
          <p:nvPr/>
        </p:nvSpPr>
        <p:spPr>
          <a:xfrm>
            <a:off x="62186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1" name="Shape 2739"/>
          <p:cNvSpPr/>
          <p:nvPr/>
        </p:nvSpPr>
        <p:spPr>
          <a:xfrm>
            <a:off x="638690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2" name="Shape 2740"/>
          <p:cNvSpPr/>
          <p:nvPr/>
        </p:nvSpPr>
        <p:spPr>
          <a:xfrm>
            <a:off x="655515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3" name="Shape 2741"/>
          <p:cNvSpPr/>
          <p:nvPr/>
        </p:nvSpPr>
        <p:spPr>
          <a:xfrm>
            <a:off x="67234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4" name="Shape 2742"/>
          <p:cNvSpPr/>
          <p:nvPr/>
        </p:nvSpPr>
        <p:spPr>
          <a:xfrm>
            <a:off x="689165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5" name="Shape 2743"/>
          <p:cNvSpPr/>
          <p:nvPr/>
        </p:nvSpPr>
        <p:spPr>
          <a:xfrm>
            <a:off x="70599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6" name="Shape 2744"/>
          <p:cNvSpPr/>
          <p:nvPr/>
        </p:nvSpPr>
        <p:spPr>
          <a:xfrm>
            <a:off x="722814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7" name="Shape 2745"/>
          <p:cNvSpPr/>
          <p:nvPr/>
        </p:nvSpPr>
        <p:spPr>
          <a:xfrm>
            <a:off x="739639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8" name="Shape 2746"/>
          <p:cNvSpPr/>
          <p:nvPr/>
        </p:nvSpPr>
        <p:spPr>
          <a:xfrm>
            <a:off x="75646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9" name="Shape 2747"/>
          <p:cNvSpPr/>
          <p:nvPr/>
        </p:nvSpPr>
        <p:spPr>
          <a:xfrm>
            <a:off x="773289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0" name="Shape 2748"/>
          <p:cNvSpPr/>
          <p:nvPr/>
        </p:nvSpPr>
        <p:spPr>
          <a:xfrm>
            <a:off x="79011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1" name="Shape 2749"/>
          <p:cNvSpPr/>
          <p:nvPr/>
        </p:nvSpPr>
        <p:spPr>
          <a:xfrm>
            <a:off x="806939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2" name="Shape 2750"/>
          <p:cNvSpPr/>
          <p:nvPr/>
        </p:nvSpPr>
        <p:spPr>
          <a:xfrm>
            <a:off x="823764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3" name="Shape 2751"/>
          <p:cNvSpPr/>
          <p:nvPr/>
        </p:nvSpPr>
        <p:spPr>
          <a:xfrm>
            <a:off x="84058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4" name="Shape 2752"/>
          <p:cNvSpPr/>
          <p:nvPr/>
        </p:nvSpPr>
        <p:spPr>
          <a:xfrm>
            <a:off x="857414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5" name="Shape 2753"/>
          <p:cNvSpPr/>
          <p:nvPr/>
        </p:nvSpPr>
        <p:spPr>
          <a:xfrm>
            <a:off x="87423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6" name="Shape 2754"/>
          <p:cNvSpPr/>
          <p:nvPr/>
        </p:nvSpPr>
        <p:spPr>
          <a:xfrm>
            <a:off x="891064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7" name="Shape 2755"/>
          <p:cNvSpPr/>
          <p:nvPr/>
        </p:nvSpPr>
        <p:spPr>
          <a:xfrm>
            <a:off x="907889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8" name="Shape 2756"/>
          <p:cNvSpPr/>
          <p:nvPr/>
        </p:nvSpPr>
        <p:spPr>
          <a:xfrm>
            <a:off x="92471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9" name="Shape 2757"/>
          <p:cNvSpPr/>
          <p:nvPr/>
        </p:nvSpPr>
        <p:spPr>
          <a:xfrm>
            <a:off x="941539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0" name="Shape 2758"/>
          <p:cNvSpPr/>
          <p:nvPr/>
        </p:nvSpPr>
        <p:spPr>
          <a:xfrm>
            <a:off x="95836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1" name="Shape 2759"/>
          <p:cNvSpPr/>
          <p:nvPr/>
        </p:nvSpPr>
        <p:spPr>
          <a:xfrm>
            <a:off x="975189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2" name="Shape 2760"/>
          <p:cNvSpPr/>
          <p:nvPr/>
        </p:nvSpPr>
        <p:spPr>
          <a:xfrm>
            <a:off x="992014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3" name="Shape 2761"/>
          <p:cNvSpPr/>
          <p:nvPr/>
        </p:nvSpPr>
        <p:spPr>
          <a:xfrm>
            <a:off x="100883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4" name="Shape 2762"/>
          <p:cNvSpPr/>
          <p:nvPr/>
        </p:nvSpPr>
        <p:spPr>
          <a:xfrm>
            <a:off x="1025664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5" name="Shape 2763"/>
          <p:cNvSpPr/>
          <p:nvPr/>
        </p:nvSpPr>
        <p:spPr>
          <a:xfrm>
            <a:off x="104248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6" name="Shape 2764"/>
          <p:cNvSpPr/>
          <p:nvPr/>
        </p:nvSpPr>
        <p:spPr>
          <a:xfrm>
            <a:off x="1059314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7" name="Shape 2765"/>
          <p:cNvSpPr/>
          <p:nvPr/>
        </p:nvSpPr>
        <p:spPr>
          <a:xfrm>
            <a:off x="1076139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8" name="Shape 2766"/>
          <p:cNvSpPr/>
          <p:nvPr/>
        </p:nvSpPr>
        <p:spPr>
          <a:xfrm>
            <a:off x="109296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9" name="Shape 2767"/>
          <p:cNvSpPr/>
          <p:nvPr/>
        </p:nvSpPr>
        <p:spPr>
          <a:xfrm>
            <a:off x="1109789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0" name="Shape 2768"/>
          <p:cNvSpPr/>
          <p:nvPr/>
        </p:nvSpPr>
        <p:spPr>
          <a:xfrm>
            <a:off x="112661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1" name="Shape 2769"/>
          <p:cNvSpPr/>
          <p:nvPr/>
        </p:nvSpPr>
        <p:spPr>
          <a:xfrm>
            <a:off x="1143438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2" name="Shape 2770"/>
          <p:cNvSpPr/>
          <p:nvPr/>
        </p:nvSpPr>
        <p:spPr>
          <a:xfrm>
            <a:off x="1160263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3" name="Shape 2771"/>
          <p:cNvSpPr/>
          <p:nvPr/>
        </p:nvSpPr>
        <p:spPr>
          <a:xfrm>
            <a:off x="117708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4" name="Shape 2772"/>
          <p:cNvSpPr/>
          <p:nvPr/>
        </p:nvSpPr>
        <p:spPr>
          <a:xfrm>
            <a:off x="1193913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5" name="Shape 2773"/>
          <p:cNvSpPr/>
          <p:nvPr/>
        </p:nvSpPr>
        <p:spPr>
          <a:xfrm>
            <a:off x="121073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6" name="Shape 2774"/>
          <p:cNvSpPr/>
          <p:nvPr/>
        </p:nvSpPr>
        <p:spPr>
          <a:xfrm>
            <a:off x="-658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7" name="Shape 2775"/>
          <p:cNvSpPr/>
          <p:nvPr/>
        </p:nvSpPr>
        <p:spPr>
          <a:xfrm>
            <a:off x="16166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8" name="Shape 2776"/>
          <p:cNvSpPr/>
          <p:nvPr/>
        </p:nvSpPr>
        <p:spPr>
          <a:xfrm>
            <a:off x="32991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9" name="Shape 2777"/>
          <p:cNvSpPr/>
          <p:nvPr/>
        </p:nvSpPr>
        <p:spPr>
          <a:xfrm>
            <a:off x="49816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0" name="Shape 2778"/>
          <p:cNvSpPr/>
          <p:nvPr/>
        </p:nvSpPr>
        <p:spPr>
          <a:xfrm>
            <a:off x="66641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1" name="Shape 2779"/>
          <p:cNvSpPr/>
          <p:nvPr/>
        </p:nvSpPr>
        <p:spPr>
          <a:xfrm>
            <a:off x="8346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2" name="Shape 2780"/>
          <p:cNvSpPr/>
          <p:nvPr/>
        </p:nvSpPr>
        <p:spPr>
          <a:xfrm>
            <a:off x="100291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3" name="Shape 2781"/>
          <p:cNvSpPr/>
          <p:nvPr/>
        </p:nvSpPr>
        <p:spPr>
          <a:xfrm>
            <a:off x="11711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4" name="Shape 2782"/>
          <p:cNvSpPr/>
          <p:nvPr/>
        </p:nvSpPr>
        <p:spPr>
          <a:xfrm>
            <a:off x="133941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5" name="Shape 2783"/>
          <p:cNvSpPr/>
          <p:nvPr/>
        </p:nvSpPr>
        <p:spPr>
          <a:xfrm>
            <a:off x="150766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6" name="Shape 2784"/>
          <p:cNvSpPr/>
          <p:nvPr/>
        </p:nvSpPr>
        <p:spPr>
          <a:xfrm>
            <a:off x="16759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7" name="Shape 2785"/>
          <p:cNvSpPr/>
          <p:nvPr/>
        </p:nvSpPr>
        <p:spPr>
          <a:xfrm>
            <a:off x="184416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8" name="Shape 2786"/>
          <p:cNvSpPr/>
          <p:nvPr/>
        </p:nvSpPr>
        <p:spPr>
          <a:xfrm>
            <a:off x="20124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9" name="Shape 2787"/>
          <p:cNvSpPr/>
          <p:nvPr/>
        </p:nvSpPr>
        <p:spPr>
          <a:xfrm>
            <a:off x="218066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0" name="Shape 2788"/>
          <p:cNvSpPr/>
          <p:nvPr/>
        </p:nvSpPr>
        <p:spPr>
          <a:xfrm>
            <a:off x="234891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1" name="Shape 2789"/>
          <p:cNvSpPr/>
          <p:nvPr/>
        </p:nvSpPr>
        <p:spPr>
          <a:xfrm>
            <a:off x="25171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2" name="Shape 2790"/>
          <p:cNvSpPr/>
          <p:nvPr/>
        </p:nvSpPr>
        <p:spPr>
          <a:xfrm>
            <a:off x="268541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3" name="Shape 2791"/>
          <p:cNvSpPr/>
          <p:nvPr/>
        </p:nvSpPr>
        <p:spPr>
          <a:xfrm>
            <a:off x="28536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4" name="Shape 2792"/>
          <p:cNvSpPr/>
          <p:nvPr/>
        </p:nvSpPr>
        <p:spPr>
          <a:xfrm>
            <a:off x="302190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5" name="Shape 2793"/>
          <p:cNvSpPr/>
          <p:nvPr/>
        </p:nvSpPr>
        <p:spPr>
          <a:xfrm>
            <a:off x="319015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6" name="Shape 2794"/>
          <p:cNvSpPr/>
          <p:nvPr/>
        </p:nvSpPr>
        <p:spPr>
          <a:xfrm>
            <a:off x="33584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7" name="Shape 2795"/>
          <p:cNvSpPr/>
          <p:nvPr/>
        </p:nvSpPr>
        <p:spPr>
          <a:xfrm>
            <a:off x="352665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8" name="Shape 2796"/>
          <p:cNvSpPr/>
          <p:nvPr/>
        </p:nvSpPr>
        <p:spPr>
          <a:xfrm>
            <a:off x="36949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9" name="Shape 2797"/>
          <p:cNvSpPr/>
          <p:nvPr/>
        </p:nvSpPr>
        <p:spPr>
          <a:xfrm>
            <a:off x="386315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0" name="Shape 2798"/>
          <p:cNvSpPr/>
          <p:nvPr/>
        </p:nvSpPr>
        <p:spPr>
          <a:xfrm>
            <a:off x="403140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1" name="Shape 2799"/>
          <p:cNvSpPr/>
          <p:nvPr/>
        </p:nvSpPr>
        <p:spPr>
          <a:xfrm>
            <a:off x="41996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2" name="Shape 2800"/>
          <p:cNvSpPr/>
          <p:nvPr/>
        </p:nvSpPr>
        <p:spPr>
          <a:xfrm>
            <a:off x="436790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3" name="Shape 2801"/>
          <p:cNvSpPr/>
          <p:nvPr/>
        </p:nvSpPr>
        <p:spPr>
          <a:xfrm>
            <a:off x="45361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4" name="Shape 2802"/>
          <p:cNvSpPr/>
          <p:nvPr/>
        </p:nvSpPr>
        <p:spPr>
          <a:xfrm>
            <a:off x="470440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5" name="Shape 2803"/>
          <p:cNvSpPr/>
          <p:nvPr/>
        </p:nvSpPr>
        <p:spPr>
          <a:xfrm>
            <a:off x="487265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6" name="Shape 2804"/>
          <p:cNvSpPr/>
          <p:nvPr/>
        </p:nvSpPr>
        <p:spPr>
          <a:xfrm>
            <a:off x="50409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7" name="Shape 2805"/>
          <p:cNvSpPr/>
          <p:nvPr/>
        </p:nvSpPr>
        <p:spPr>
          <a:xfrm>
            <a:off x="520915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8" name="Shape 2806"/>
          <p:cNvSpPr/>
          <p:nvPr/>
        </p:nvSpPr>
        <p:spPr>
          <a:xfrm>
            <a:off x="53774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9" name="Shape 2807"/>
          <p:cNvSpPr/>
          <p:nvPr/>
        </p:nvSpPr>
        <p:spPr>
          <a:xfrm>
            <a:off x="554565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0" name="Shape 2808"/>
          <p:cNvSpPr/>
          <p:nvPr/>
        </p:nvSpPr>
        <p:spPr>
          <a:xfrm>
            <a:off x="571390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1" name="Shape 2809"/>
          <p:cNvSpPr/>
          <p:nvPr/>
        </p:nvSpPr>
        <p:spPr>
          <a:xfrm>
            <a:off x="58821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2" name="Shape 2810"/>
          <p:cNvSpPr/>
          <p:nvPr/>
        </p:nvSpPr>
        <p:spPr>
          <a:xfrm>
            <a:off x="605040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3" name="Shape 2811"/>
          <p:cNvSpPr/>
          <p:nvPr/>
        </p:nvSpPr>
        <p:spPr>
          <a:xfrm>
            <a:off x="62186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4" name="Shape 2812"/>
          <p:cNvSpPr/>
          <p:nvPr/>
        </p:nvSpPr>
        <p:spPr>
          <a:xfrm>
            <a:off x="638690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5" name="Shape 2813"/>
          <p:cNvSpPr/>
          <p:nvPr/>
        </p:nvSpPr>
        <p:spPr>
          <a:xfrm>
            <a:off x="655515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6" name="Shape 2814"/>
          <p:cNvSpPr/>
          <p:nvPr/>
        </p:nvSpPr>
        <p:spPr>
          <a:xfrm>
            <a:off x="67234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7" name="Shape 2815"/>
          <p:cNvSpPr/>
          <p:nvPr/>
        </p:nvSpPr>
        <p:spPr>
          <a:xfrm>
            <a:off x="689165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8" name="Shape 2816"/>
          <p:cNvSpPr/>
          <p:nvPr/>
        </p:nvSpPr>
        <p:spPr>
          <a:xfrm>
            <a:off x="70599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9" name="Shape 2817"/>
          <p:cNvSpPr/>
          <p:nvPr/>
        </p:nvSpPr>
        <p:spPr>
          <a:xfrm>
            <a:off x="722814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0" name="Shape 2818"/>
          <p:cNvSpPr/>
          <p:nvPr/>
        </p:nvSpPr>
        <p:spPr>
          <a:xfrm>
            <a:off x="739639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1" name="Shape 2819"/>
          <p:cNvSpPr/>
          <p:nvPr/>
        </p:nvSpPr>
        <p:spPr>
          <a:xfrm>
            <a:off x="75646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2" name="Shape 2820"/>
          <p:cNvSpPr/>
          <p:nvPr/>
        </p:nvSpPr>
        <p:spPr>
          <a:xfrm>
            <a:off x="773289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3" name="Shape 2821"/>
          <p:cNvSpPr/>
          <p:nvPr/>
        </p:nvSpPr>
        <p:spPr>
          <a:xfrm>
            <a:off x="79011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4" name="Shape 2822"/>
          <p:cNvSpPr/>
          <p:nvPr/>
        </p:nvSpPr>
        <p:spPr>
          <a:xfrm>
            <a:off x="806939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5" name="Shape 2823"/>
          <p:cNvSpPr/>
          <p:nvPr/>
        </p:nvSpPr>
        <p:spPr>
          <a:xfrm>
            <a:off x="823764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6" name="Shape 2824"/>
          <p:cNvSpPr/>
          <p:nvPr/>
        </p:nvSpPr>
        <p:spPr>
          <a:xfrm>
            <a:off x="84058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7" name="Shape 2825"/>
          <p:cNvSpPr/>
          <p:nvPr/>
        </p:nvSpPr>
        <p:spPr>
          <a:xfrm>
            <a:off x="857414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8" name="Shape 2826"/>
          <p:cNvSpPr/>
          <p:nvPr/>
        </p:nvSpPr>
        <p:spPr>
          <a:xfrm>
            <a:off x="87423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9" name="Shape 2827"/>
          <p:cNvSpPr/>
          <p:nvPr/>
        </p:nvSpPr>
        <p:spPr>
          <a:xfrm>
            <a:off x="891064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0" name="Shape 2828"/>
          <p:cNvSpPr/>
          <p:nvPr/>
        </p:nvSpPr>
        <p:spPr>
          <a:xfrm>
            <a:off x="907889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1" name="Shape 2829"/>
          <p:cNvSpPr/>
          <p:nvPr/>
        </p:nvSpPr>
        <p:spPr>
          <a:xfrm>
            <a:off x="92471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2" name="Shape 2830"/>
          <p:cNvSpPr/>
          <p:nvPr/>
        </p:nvSpPr>
        <p:spPr>
          <a:xfrm>
            <a:off x="941539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3" name="Shape 2831"/>
          <p:cNvSpPr/>
          <p:nvPr/>
        </p:nvSpPr>
        <p:spPr>
          <a:xfrm>
            <a:off x="95836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4" name="Shape 2832"/>
          <p:cNvSpPr/>
          <p:nvPr/>
        </p:nvSpPr>
        <p:spPr>
          <a:xfrm>
            <a:off x="975189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5" name="Shape 2833"/>
          <p:cNvSpPr/>
          <p:nvPr/>
        </p:nvSpPr>
        <p:spPr>
          <a:xfrm>
            <a:off x="992014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6" name="Shape 2834"/>
          <p:cNvSpPr/>
          <p:nvPr/>
        </p:nvSpPr>
        <p:spPr>
          <a:xfrm>
            <a:off x="100883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7" name="Shape 2835"/>
          <p:cNvSpPr/>
          <p:nvPr/>
        </p:nvSpPr>
        <p:spPr>
          <a:xfrm>
            <a:off x="1025664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8" name="Shape 2836"/>
          <p:cNvSpPr/>
          <p:nvPr/>
        </p:nvSpPr>
        <p:spPr>
          <a:xfrm>
            <a:off x="104248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9" name="Shape 2837"/>
          <p:cNvSpPr/>
          <p:nvPr/>
        </p:nvSpPr>
        <p:spPr>
          <a:xfrm>
            <a:off x="1059314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0" name="Shape 2838"/>
          <p:cNvSpPr/>
          <p:nvPr/>
        </p:nvSpPr>
        <p:spPr>
          <a:xfrm>
            <a:off x="1076139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1" name="Shape 2839"/>
          <p:cNvSpPr/>
          <p:nvPr/>
        </p:nvSpPr>
        <p:spPr>
          <a:xfrm>
            <a:off x="109296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2" name="Shape 2840"/>
          <p:cNvSpPr/>
          <p:nvPr/>
        </p:nvSpPr>
        <p:spPr>
          <a:xfrm>
            <a:off x="1109789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3" name="Shape 2841"/>
          <p:cNvSpPr/>
          <p:nvPr/>
        </p:nvSpPr>
        <p:spPr>
          <a:xfrm>
            <a:off x="112661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4" name="Shape 2842"/>
          <p:cNvSpPr/>
          <p:nvPr/>
        </p:nvSpPr>
        <p:spPr>
          <a:xfrm>
            <a:off x="1143438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5" name="Shape 2843"/>
          <p:cNvSpPr/>
          <p:nvPr/>
        </p:nvSpPr>
        <p:spPr>
          <a:xfrm>
            <a:off x="1160263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6" name="Shape 2844"/>
          <p:cNvSpPr/>
          <p:nvPr/>
        </p:nvSpPr>
        <p:spPr>
          <a:xfrm>
            <a:off x="117708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7" name="Shape 2845"/>
          <p:cNvSpPr/>
          <p:nvPr/>
        </p:nvSpPr>
        <p:spPr>
          <a:xfrm>
            <a:off x="1193913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8" name="Shape 2846"/>
          <p:cNvSpPr/>
          <p:nvPr/>
        </p:nvSpPr>
        <p:spPr>
          <a:xfrm>
            <a:off x="121073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9" name="Shape 2847"/>
          <p:cNvSpPr/>
          <p:nvPr/>
        </p:nvSpPr>
        <p:spPr>
          <a:xfrm>
            <a:off x="-658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0" name="Shape 2848"/>
          <p:cNvSpPr/>
          <p:nvPr/>
        </p:nvSpPr>
        <p:spPr>
          <a:xfrm>
            <a:off x="16166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1" name="Shape 2849"/>
          <p:cNvSpPr/>
          <p:nvPr/>
        </p:nvSpPr>
        <p:spPr>
          <a:xfrm>
            <a:off x="32991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2" name="Shape 2850"/>
          <p:cNvSpPr/>
          <p:nvPr/>
        </p:nvSpPr>
        <p:spPr>
          <a:xfrm>
            <a:off x="49816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3" name="Shape 2851"/>
          <p:cNvSpPr/>
          <p:nvPr/>
        </p:nvSpPr>
        <p:spPr>
          <a:xfrm>
            <a:off x="66641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4" name="Shape 2852"/>
          <p:cNvSpPr/>
          <p:nvPr/>
        </p:nvSpPr>
        <p:spPr>
          <a:xfrm>
            <a:off x="8346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5" name="Shape 2853"/>
          <p:cNvSpPr/>
          <p:nvPr/>
        </p:nvSpPr>
        <p:spPr>
          <a:xfrm>
            <a:off x="100291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6" name="Shape 2854"/>
          <p:cNvSpPr/>
          <p:nvPr/>
        </p:nvSpPr>
        <p:spPr>
          <a:xfrm>
            <a:off x="11711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7" name="Shape 2855"/>
          <p:cNvSpPr/>
          <p:nvPr/>
        </p:nvSpPr>
        <p:spPr>
          <a:xfrm>
            <a:off x="133941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8" name="Shape 2856"/>
          <p:cNvSpPr/>
          <p:nvPr/>
        </p:nvSpPr>
        <p:spPr>
          <a:xfrm>
            <a:off x="150766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9" name="Shape 2857"/>
          <p:cNvSpPr/>
          <p:nvPr/>
        </p:nvSpPr>
        <p:spPr>
          <a:xfrm>
            <a:off x="16759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0" name="Shape 2858"/>
          <p:cNvSpPr/>
          <p:nvPr/>
        </p:nvSpPr>
        <p:spPr>
          <a:xfrm>
            <a:off x="184416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1" name="Shape 2859"/>
          <p:cNvSpPr/>
          <p:nvPr/>
        </p:nvSpPr>
        <p:spPr>
          <a:xfrm>
            <a:off x="20124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2" name="Shape 2860"/>
          <p:cNvSpPr/>
          <p:nvPr/>
        </p:nvSpPr>
        <p:spPr>
          <a:xfrm>
            <a:off x="218066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3" name="Shape 2861"/>
          <p:cNvSpPr/>
          <p:nvPr/>
        </p:nvSpPr>
        <p:spPr>
          <a:xfrm>
            <a:off x="234891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4" name="Shape 2862"/>
          <p:cNvSpPr/>
          <p:nvPr/>
        </p:nvSpPr>
        <p:spPr>
          <a:xfrm>
            <a:off x="25171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5" name="Shape 2863"/>
          <p:cNvSpPr/>
          <p:nvPr/>
        </p:nvSpPr>
        <p:spPr>
          <a:xfrm>
            <a:off x="268541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6" name="Shape 2864"/>
          <p:cNvSpPr/>
          <p:nvPr/>
        </p:nvSpPr>
        <p:spPr>
          <a:xfrm>
            <a:off x="28536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7" name="Shape 2865"/>
          <p:cNvSpPr/>
          <p:nvPr/>
        </p:nvSpPr>
        <p:spPr>
          <a:xfrm>
            <a:off x="302190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8" name="Shape 2866"/>
          <p:cNvSpPr/>
          <p:nvPr/>
        </p:nvSpPr>
        <p:spPr>
          <a:xfrm>
            <a:off x="319015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9" name="Shape 2867"/>
          <p:cNvSpPr/>
          <p:nvPr/>
        </p:nvSpPr>
        <p:spPr>
          <a:xfrm>
            <a:off x="33584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0" name="Shape 2868"/>
          <p:cNvSpPr/>
          <p:nvPr/>
        </p:nvSpPr>
        <p:spPr>
          <a:xfrm>
            <a:off x="352665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1" name="Shape 2869"/>
          <p:cNvSpPr/>
          <p:nvPr/>
        </p:nvSpPr>
        <p:spPr>
          <a:xfrm>
            <a:off x="36949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2" name="Shape 2870"/>
          <p:cNvSpPr/>
          <p:nvPr/>
        </p:nvSpPr>
        <p:spPr>
          <a:xfrm>
            <a:off x="386315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3" name="Shape 2871"/>
          <p:cNvSpPr/>
          <p:nvPr/>
        </p:nvSpPr>
        <p:spPr>
          <a:xfrm>
            <a:off x="403140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4" name="Shape 2872"/>
          <p:cNvSpPr/>
          <p:nvPr/>
        </p:nvSpPr>
        <p:spPr>
          <a:xfrm>
            <a:off x="41996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5" name="Shape 2873"/>
          <p:cNvSpPr/>
          <p:nvPr/>
        </p:nvSpPr>
        <p:spPr>
          <a:xfrm>
            <a:off x="436790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6" name="Shape 2874"/>
          <p:cNvSpPr/>
          <p:nvPr/>
        </p:nvSpPr>
        <p:spPr>
          <a:xfrm>
            <a:off x="45361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7" name="Shape 2875"/>
          <p:cNvSpPr/>
          <p:nvPr/>
        </p:nvSpPr>
        <p:spPr>
          <a:xfrm>
            <a:off x="470440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8" name="Shape 2876"/>
          <p:cNvSpPr/>
          <p:nvPr/>
        </p:nvSpPr>
        <p:spPr>
          <a:xfrm>
            <a:off x="487265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9" name="Shape 2877"/>
          <p:cNvSpPr/>
          <p:nvPr/>
        </p:nvSpPr>
        <p:spPr>
          <a:xfrm>
            <a:off x="50409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0" name="Shape 2878"/>
          <p:cNvSpPr/>
          <p:nvPr/>
        </p:nvSpPr>
        <p:spPr>
          <a:xfrm>
            <a:off x="520915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1" name="Shape 2879"/>
          <p:cNvSpPr/>
          <p:nvPr/>
        </p:nvSpPr>
        <p:spPr>
          <a:xfrm>
            <a:off x="53774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2" name="Shape 2880"/>
          <p:cNvSpPr/>
          <p:nvPr/>
        </p:nvSpPr>
        <p:spPr>
          <a:xfrm>
            <a:off x="554565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3" name="Shape 2881"/>
          <p:cNvSpPr/>
          <p:nvPr/>
        </p:nvSpPr>
        <p:spPr>
          <a:xfrm>
            <a:off x="571390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4" name="Shape 2882"/>
          <p:cNvSpPr/>
          <p:nvPr/>
        </p:nvSpPr>
        <p:spPr>
          <a:xfrm>
            <a:off x="58821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5" name="Shape 2883"/>
          <p:cNvSpPr/>
          <p:nvPr/>
        </p:nvSpPr>
        <p:spPr>
          <a:xfrm>
            <a:off x="605040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6" name="Shape 2884"/>
          <p:cNvSpPr/>
          <p:nvPr/>
        </p:nvSpPr>
        <p:spPr>
          <a:xfrm>
            <a:off x="62186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7" name="Shape 2885"/>
          <p:cNvSpPr/>
          <p:nvPr/>
        </p:nvSpPr>
        <p:spPr>
          <a:xfrm>
            <a:off x="638690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8" name="Shape 2886"/>
          <p:cNvSpPr/>
          <p:nvPr/>
        </p:nvSpPr>
        <p:spPr>
          <a:xfrm>
            <a:off x="655515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9" name="Shape 2887"/>
          <p:cNvSpPr/>
          <p:nvPr/>
        </p:nvSpPr>
        <p:spPr>
          <a:xfrm>
            <a:off x="67234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0" name="Shape 2888"/>
          <p:cNvSpPr/>
          <p:nvPr/>
        </p:nvSpPr>
        <p:spPr>
          <a:xfrm>
            <a:off x="689165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1" name="Shape 2889"/>
          <p:cNvSpPr/>
          <p:nvPr/>
        </p:nvSpPr>
        <p:spPr>
          <a:xfrm>
            <a:off x="70599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2" name="Shape 2890"/>
          <p:cNvSpPr/>
          <p:nvPr/>
        </p:nvSpPr>
        <p:spPr>
          <a:xfrm>
            <a:off x="722814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3" name="Shape 2891"/>
          <p:cNvSpPr/>
          <p:nvPr/>
        </p:nvSpPr>
        <p:spPr>
          <a:xfrm>
            <a:off x="739639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4" name="Shape 2892"/>
          <p:cNvSpPr/>
          <p:nvPr/>
        </p:nvSpPr>
        <p:spPr>
          <a:xfrm>
            <a:off x="75646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5" name="Shape 2893"/>
          <p:cNvSpPr/>
          <p:nvPr/>
        </p:nvSpPr>
        <p:spPr>
          <a:xfrm>
            <a:off x="773289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6" name="Shape 2894"/>
          <p:cNvSpPr/>
          <p:nvPr/>
        </p:nvSpPr>
        <p:spPr>
          <a:xfrm>
            <a:off x="79011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7" name="Shape 2895"/>
          <p:cNvSpPr/>
          <p:nvPr/>
        </p:nvSpPr>
        <p:spPr>
          <a:xfrm>
            <a:off x="806939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8" name="Shape 2896"/>
          <p:cNvSpPr/>
          <p:nvPr/>
        </p:nvSpPr>
        <p:spPr>
          <a:xfrm>
            <a:off x="823764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9" name="Shape 2897"/>
          <p:cNvSpPr/>
          <p:nvPr/>
        </p:nvSpPr>
        <p:spPr>
          <a:xfrm>
            <a:off x="84058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0" name="Shape 2898"/>
          <p:cNvSpPr/>
          <p:nvPr/>
        </p:nvSpPr>
        <p:spPr>
          <a:xfrm>
            <a:off x="857414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1" name="Shape 2899"/>
          <p:cNvSpPr/>
          <p:nvPr/>
        </p:nvSpPr>
        <p:spPr>
          <a:xfrm>
            <a:off x="87423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2" name="Shape 2900"/>
          <p:cNvSpPr/>
          <p:nvPr/>
        </p:nvSpPr>
        <p:spPr>
          <a:xfrm>
            <a:off x="891064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3" name="Shape 2901"/>
          <p:cNvSpPr/>
          <p:nvPr/>
        </p:nvSpPr>
        <p:spPr>
          <a:xfrm>
            <a:off x="907889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4" name="Shape 2902"/>
          <p:cNvSpPr/>
          <p:nvPr/>
        </p:nvSpPr>
        <p:spPr>
          <a:xfrm>
            <a:off x="92471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5" name="Shape 2903"/>
          <p:cNvSpPr/>
          <p:nvPr/>
        </p:nvSpPr>
        <p:spPr>
          <a:xfrm>
            <a:off x="941539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6" name="Shape 2904"/>
          <p:cNvSpPr/>
          <p:nvPr/>
        </p:nvSpPr>
        <p:spPr>
          <a:xfrm>
            <a:off x="95836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7" name="Shape 2905"/>
          <p:cNvSpPr/>
          <p:nvPr/>
        </p:nvSpPr>
        <p:spPr>
          <a:xfrm>
            <a:off x="975189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8" name="Shape 2906"/>
          <p:cNvSpPr/>
          <p:nvPr/>
        </p:nvSpPr>
        <p:spPr>
          <a:xfrm>
            <a:off x="992014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9" name="Shape 2907"/>
          <p:cNvSpPr/>
          <p:nvPr/>
        </p:nvSpPr>
        <p:spPr>
          <a:xfrm>
            <a:off x="100883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0" name="Shape 2908"/>
          <p:cNvSpPr/>
          <p:nvPr/>
        </p:nvSpPr>
        <p:spPr>
          <a:xfrm>
            <a:off x="1025664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1" name="Shape 2909"/>
          <p:cNvSpPr/>
          <p:nvPr/>
        </p:nvSpPr>
        <p:spPr>
          <a:xfrm>
            <a:off x="104248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2" name="Shape 2910"/>
          <p:cNvSpPr/>
          <p:nvPr/>
        </p:nvSpPr>
        <p:spPr>
          <a:xfrm>
            <a:off x="1059314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3" name="Shape 2911"/>
          <p:cNvSpPr/>
          <p:nvPr/>
        </p:nvSpPr>
        <p:spPr>
          <a:xfrm>
            <a:off x="1076139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4" name="Shape 2912"/>
          <p:cNvSpPr/>
          <p:nvPr/>
        </p:nvSpPr>
        <p:spPr>
          <a:xfrm>
            <a:off x="109296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5" name="Shape 2913"/>
          <p:cNvSpPr/>
          <p:nvPr/>
        </p:nvSpPr>
        <p:spPr>
          <a:xfrm>
            <a:off x="1109789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6" name="Shape 2914"/>
          <p:cNvSpPr/>
          <p:nvPr/>
        </p:nvSpPr>
        <p:spPr>
          <a:xfrm>
            <a:off x="112661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7" name="Shape 2915"/>
          <p:cNvSpPr/>
          <p:nvPr/>
        </p:nvSpPr>
        <p:spPr>
          <a:xfrm>
            <a:off x="1143438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8" name="Shape 2916"/>
          <p:cNvSpPr/>
          <p:nvPr/>
        </p:nvSpPr>
        <p:spPr>
          <a:xfrm>
            <a:off x="1160263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9" name="Shape 2917"/>
          <p:cNvSpPr/>
          <p:nvPr/>
        </p:nvSpPr>
        <p:spPr>
          <a:xfrm>
            <a:off x="117708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0" name="Shape 2918"/>
          <p:cNvSpPr/>
          <p:nvPr/>
        </p:nvSpPr>
        <p:spPr>
          <a:xfrm>
            <a:off x="1193913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1" name="Shape 2919"/>
          <p:cNvSpPr/>
          <p:nvPr/>
        </p:nvSpPr>
        <p:spPr>
          <a:xfrm>
            <a:off x="121073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2" name="Shape 2920"/>
          <p:cNvSpPr/>
          <p:nvPr/>
        </p:nvSpPr>
        <p:spPr>
          <a:xfrm>
            <a:off x="-658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3" name="Shape 2921"/>
          <p:cNvSpPr/>
          <p:nvPr/>
        </p:nvSpPr>
        <p:spPr>
          <a:xfrm>
            <a:off x="16166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4" name="Shape 2922"/>
          <p:cNvSpPr/>
          <p:nvPr/>
        </p:nvSpPr>
        <p:spPr>
          <a:xfrm>
            <a:off x="32991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5" name="Shape 2923"/>
          <p:cNvSpPr/>
          <p:nvPr/>
        </p:nvSpPr>
        <p:spPr>
          <a:xfrm>
            <a:off x="49816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6" name="Shape 2924"/>
          <p:cNvSpPr/>
          <p:nvPr/>
        </p:nvSpPr>
        <p:spPr>
          <a:xfrm>
            <a:off x="66641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7" name="Shape 2925"/>
          <p:cNvSpPr/>
          <p:nvPr/>
        </p:nvSpPr>
        <p:spPr>
          <a:xfrm>
            <a:off x="8346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8" name="Shape 2926"/>
          <p:cNvSpPr/>
          <p:nvPr/>
        </p:nvSpPr>
        <p:spPr>
          <a:xfrm>
            <a:off x="100291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9" name="Shape 2927"/>
          <p:cNvSpPr/>
          <p:nvPr/>
        </p:nvSpPr>
        <p:spPr>
          <a:xfrm>
            <a:off x="11711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0" name="Shape 2928"/>
          <p:cNvSpPr/>
          <p:nvPr/>
        </p:nvSpPr>
        <p:spPr>
          <a:xfrm>
            <a:off x="133941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1" name="Shape 2929"/>
          <p:cNvSpPr/>
          <p:nvPr/>
        </p:nvSpPr>
        <p:spPr>
          <a:xfrm>
            <a:off x="150766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2" name="Shape 2930"/>
          <p:cNvSpPr/>
          <p:nvPr/>
        </p:nvSpPr>
        <p:spPr>
          <a:xfrm>
            <a:off x="16759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3" name="Shape 2931"/>
          <p:cNvSpPr/>
          <p:nvPr/>
        </p:nvSpPr>
        <p:spPr>
          <a:xfrm>
            <a:off x="184416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4" name="Shape 2932"/>
          <p:cNvSpPr/>
          <p:nvPr/>
        </p:nvSpPr>
        <p:spPr>
          <a:xfrm>
            <a:off x="20124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5" name="Shape 2933"/>
          <p:cNvSpPr/>
          <p:nvPr/>
        </p:nvSpPr>
        <p:spPr>
          <a:xfrm>
            <a:off x="218066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6" name="Shape 2934"/>
          <p:cNvSpPr/>
          <p:nvPr/>
        </p:nvSpPr>
        <p:spPr>
          <a:xfrm>
            <a:off x="234891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7" name="Shape 2935"/>
          <p:cNvSpPr/>
          <p:nvPr/>
        </p:nvSpPr>
        <p:spPr>
          <a:xfrm>
            <a:off x="25171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8" name="Shape 2936"/>
          <p:cNvSpPr/>
          <p:nvPr/>
        </p:nvSpPr>
        <p:spPr>
          <a:xfrm>
            <a:off x="268541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9" name="Shape 2937"/>
          <p:cNvSpPr/>
          <p:nvPr/>
        </p:nvSpPr>
        <p:spPr>
          <a:xfrm>
            <a:off x="28536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0" name="Shape 2938"/>
          <p:cNvSpPr/>
          <p:nvPr/>
        </p:nvSpPr>
        <p:spPr>
          <a:xfrm>
            <a:off x="302190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1" name="Shape 2939"/>
          <p:cNvSpPr/>
          <p:nvPr/>
        </p:nvSpPr>
        <p:spPr>
          <a:xfrm>
            <a:off x="319015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2" name="Shape 2940"/>
          <p:cNvSpPr/>
          <p:nvPr/>
        </p:nvSpPr>
        <p:spPr>
          <a:xfrm>
            <a:off x="33584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3" name="Shape 2941"/>
          <p:cNvSpPr/>
          <p:nvPr/>
        </p:nvSpPr>
        <p:spPr>
          <a:xfrm>
            <a:off x="352665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4" name="Shape 2942"/>
          <p:cNvSpPr/>
          <p:nvPr/>
        </p:nvSpPr>
        <p:spPr>
          <a:xfrm>
            <a:off x="36949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5" name="Shape 2943"/>
          <p:cNvSpPr/>
          <p:nvPr/>
        </p:nvSpPr>
        <p:spPr>
          <a:xfrm>
            <a:off x="386315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6" name="Shape 2944"/>
          <p:cNvSpPr/>
          <p:nvPr/>
        </p:nvSpPr>
        <p:spPr>
          <a:xfrm>
            <a:off x="403140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7" name="Shape 2945"/>
          <p:cNvSpPr/>
          <p:nvPr/>
        </p:nvSpPr>
        <p:spPr>
          <a:xfrm>
            <a:off x="41996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8" name="Shape 2946"/>
          <p:cNvSpPr/>
          <p:nvPr/>
        </p:nvSpPr>
        <p:spPr>
          <a:xfrm>
            <a:off x="436790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9" name="Shape 2947"/>
          <p:cNvSpPr/>
          <p:nvPr/>
        </p:nvSpPr>
        <p:spPr>
          <a:xfrm>
            <a:off x="45361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0" name="Shape 2948"/>
          <p:cNvSpPr/>
          <p:nvPr/>
        </p:nvSpPr>
        <p:spPr>
          <a:xfrm>
            <a:off x="470440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1" name="Shape 2949"/>
          <p:cNvSpPr/>
          <p:nvPr/>
        </p:nvSpPr>
        <p:spPr>
          <a:xfrm>
            <a:off x="487265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2" name="Shape 2950"/>
          <p:cNvSpPr/>
          <p:nvPr/>
        </p:nvSpPr>
        <p:spPr>
          <a:xfrm>
            <a:off x="50409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3" name="Shape 2951"/>
          <p:cNvSpPr/>
          <p:nvPr/>
        </p:nvSpPr>
        <p:spPr>
          <a:xfrm>
            <a:off x="520915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4" name="Shape 2952"/>
          <p:cNvSpPr/>
          <p:nvPr/>
        </p:nvSpPr>
        <p:spPr>
          <a:xfrm>
            <a:off x="53774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5" name="Shape 2953"/>
          <p:cNvSpPr/>
          <p:nvPr/>
        </p:nvSpPr>
        <p:spPr>
          <a:xfrm>
            <a:off x="554565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6" name="Shape 2954"/>
          <p:cNvSpPr/>
          <p:nvPr/>
        </p:nvSpPr>
        <p:spPr>
          <a:xfrm>
            <a:off x="571390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7" name="Shape 2955"/>
          <p:cNvSpPr/>
          <p:nvPr/>
        </p:nvSpPr>
        <p:spPr>
          <a:xfrm>
            <a:off x="58821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8" name="Shape 2956"/>
          <p:cNvSpPr/>
          <p:nvPr/>
        </p:nvSpPr>
        <p:spPr>
          <a:xfrm>
            <a:off x="605040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9" name="Shape 2957"/>
          <p:cNvSpPr/>
          <p:nvPr/>
        </p:nvSpPr>
        <p:spPr>
          <a:xfrm>
            <a:off x="62186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0" name="Shape 2958"/>
          <p:cNvSpPr/>
          <p:nvPr/>
        </p:nvSpPr>
        <p:spPr>
          <a:xfrm>
            <a:off x="638690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1" name="Shape 2959"/>
          <p:cNvSpPr/>
          <p:nvPr/>
        </p:nvSpPr>
        <p:spPr>
          <a:xfrm>
            <a:off x="655515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2" name="Shape 2960"/>
          <p:cNvSpPr/>
          <p:nvPr/>
        </p:nvSpPr>
        <p:spPr>
          <a:xfrm>
            <a:off x="67234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3" name="Shape 2961"/>
          <p:cNvSpPr/>
          <p:nvPr/>
        </p:nvSpPr>
        <p:spPr>
          <a:xfrm>
            <a:off x="689165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4" name="Shape 2962"/>
          <p:cNvSpPr/>
          <p:nvPr/>
        </p:nvSpPr>
        <p:spPr>
          <a:xfrm>
            <a:off x="70599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5" name="Shape 2963"/>
          <p:cNvSpPr/>
          <p:nvPr/>
        </p:nvSpPr>
        <p:spPr>
          <a:xfrm>
            <a:off x="722814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6" name="Shape 2964"/>
          <p:cNvSpPr/>
          <p:nvPr/>
        </p:nvSpPr>
        <p:spPr>
          <a:xfrm>
            <a:off x="739639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7" name="Shape 2965"/>
          <p:cNvSpPr/>
          <p:nvPr/>
        </p:nvSpPr>
        <p:spPr>
          <a:xfrm>
            <a:off x="75646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8" name="Shape 2966"/>
          <p:cNvSpPr/>
          <p:nvPr/>
        </p:nvSpPr>
        <p:spPr>
          <a:xfrm>
            <a:off x="773289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9" name="Shape 2967"/>
          <p:cNvSpPr/>
          <p:nvPr/>
        </p:nvSpPr>
        <p:spPr>
          <a:xfrm>
            <a:off x="79011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0" name="Shape 2968"/>
          <p:cNvSpPr/>
          <p:nvPr/>
        </p:nvSpPr>
        <p:spPr>
          <a:xfrm>
            <a:off x="806939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1" name="Shape 2969"/>
          <p:cNvSpPr/>
          <p:nvPr/>
        </p:nvSpPr>
        <p:spPr>
          <a:xfrm>
            <a:off x="823764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2" name="Shape 2970"/>
          <p:cNvSpPr/>
          <p:nvPr/>
        </p:nvSpPr>
        <p:spPr>
          <a:xfrm>
            <a:off x="84058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3" name="Shape 2971"/>
          <p:cNvSpPr/>
          <p:nvPr/>
        </p:nvSpPr>
        <p:spPr>
          <a:xfrm>
            <a:off x="857414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4" name="Shape 2972"/>
          <p:cNvSpPr/>
          <p:nvPr/>
        </p:nvSpPr>
        <p:spPr>
          <a:xfrm>
            <a:off x="87423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5" name="Shape 2973"/>
          <p:cNvSpPr/>
          <p:nvPr/>
        </p:nvSpPr>
        <p:spPr>
          <a:xfrm>
            <a:off x="891064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6" name="Shape 2974"/>
          <p:cNvSpPr/>
          <p:nvPr/>
        </p:nvSpPr>
        <p:spPr>
          <a:xfrm>
            <a:off x="907889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7" name="Shape 2975"/>
          <p:cNvSpPr/>
          <p:nvPr/>
        </p:nvSpPr>
        <p:spPr>
          <a:xfrm>
            <a:off x="92471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8" name="Shape 2976"/>
          <p:cNvSpPr/>
          <p:nvPr/>
        </p:nvSpPr>
        <p:spPr>
          <a:xfrm>
            <a:off x="941539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9" name="Shape 2977"/>
          <p:cNvSpPr/>
          <p:nvPr/>
        </p:nvSpPr>
        <p:spPr>
          <a:xfrm>
            <a:off x="95836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0" name="Shape 2978"/>
          <p:cNvSpPr/>
          <p:nvPr/>
        </p:nvSpPr>
        <p:spPr>
          <a:xfrm>
            <a:off x="975189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1" name="Shape 2979"/>
          <p:cNvSpPr/>
          <p:nvPr/>
        </p:nvSpPr>
        <p:spPr>
          <a:xfrm>
            <a:off x="992014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2" name="Shape 2980"/>
          <p:cNvSpPr/>
          <p:nvPr/>
        </p:nvSpPr>
        <p:spPr>
          <a:xfrm>
            <a:off x="100883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3" name="Shape 2981"/>
          <p:cNvSpPr/>
          <p:nvPr/>
        </p:nvSpPr>
        <p:spPr>
          <a:xfrm>
            <a:off x="1025664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4" name="Shape 2982"/>
          <p:cNvSpPr/>
          <p:nvPr/>
        </p:nvSpPr>
        <p:spPr>
          <a:xfrm>
            <a:off x="104248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5" name="Shape 2983"/>
          <p:cNvSpPr/>
          <p:nvPr/>
        </p:nvSpPr>
        <p:spPr>
          <a:xfrm>
            <a:off x="1059314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6" name="Shape 2984"/>
          <p:cNvSpPr/>
          <p:nvPr/>
        </p:nvSpPr>
        <p:spPr>
          <a:xfrm>
            <a:off x="1076139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7" name="Shape 2985"/>
          <p:cNvSpPr/>
          <p:nvPr/>
        </p:nvSpPr>
        <p:spPr>
          <a:xfrm>
            <a:off x="109296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8" name="Shape 2986"/>
          <p:cNvSpPr/>
          <p:nvPr/>
        </p:nvSpPr>
        <p:spPr>
          <a:xfrm>
            <a:off x="1109789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9" name="Shape 2987"/>
          <p:cNvSpPr/>
          <p:nvPr/>
        </p:nvSpPr>
        <p:spPr>
          <a:xfrm>
            <a:off x="112661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0" name="Shape 2988"/>
          <p:cNvSpPr/>
          <p:nvPr/>
        </p:nvSpPr>
        <p:spPr>
          <a:xfrm>
            <a:off x="1143438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1" name="Shape 2989"/>
          <p:cNvSpPr/>
          <p:nvPr/>
        </p:nvSpPr>
        <p:spPr>
          <a:xfrm>
            <a:off x="1160263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2" name="Shape 2990"/>
          <p:cNvSpPr/>
          <p:nvPr/>
        </p:nvSpPr>
        <p:spPr>
          <a:xfrm>
            <a:off x="117708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3" name="Shape 2991"/>
          <p:cNvSpPr/>
          <p:nvPr/>
        </p:nvSpPr>
        <p:spPr>
          <a:xfrm>
            <a:off x="1193913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4" name="Shape 2992"/>
          <p:cNvSpPr/>
          <p:nvPr/>
        </p:nvSpPr>
        <p:spPr>
          <a:xfrm>
            <a:off x="121073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5" name="Text 2993"/>
          <p:cNvSpPr/>
          <p:nvPr/>
        </p:nvSpPr>
        <p:spPr>
          <a:xfrm>
            <a:off x="7071055" y="4014216"/>
            <a:ext cx="521208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23400" b="1" spc="-500" kern="0" dirty="0">
                <a:solidFill>
                  <a:srgbClr val="D2DAD3">
                    <a:alpha val="55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3</a:t>
            </a:r>
            <a:endParaRPr lang="en-US" sz="23400" dirty="0"/>
          </a:p>
        </p:txBody>
      </p:sp>
      <p:sp>
        <p:nvSpPr>
          <p:cNvPr id="2996" name="Text 2994"/>
          <p:cNvSpPr/>
          <p:nvPr/>
        </p:nvSpPr>
        <p:spPr>
          <a:xfrm>
            <a:off x="457200" y="164592"/>
            <a:ext cx="963137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200" kern="0" dirty="0">
                <a:solidFill>
                  <a:srgbClr val="07100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</a:t>
            </a:r>
            <a:endParaRPr lang="en-US" sz="800" dirty="0"/>
          </a:p>
        </p:txBody>
      </p:sp>
      <p:sp>
        <p:nvSpPr>
          <p:cNvPr id="2997" name="Shape 2995"/>
          <p:cNvSpPr/>
          <p:nvPr/>
        </p:nvSpPr>
        <p:spPr>
          <a:xfrm>
            <a:off x="457200" y="6428232"/>
            <a:ext cx="11277295" cy="10973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2998" name="Text 2996"/>
          <p:cNvSpPr/>
          <p:nvPr/>
        </p:nvSpPr>
        <p:spPr>
          <a:xfrm>
            <a:off x="457200" y="6473952"/>
            <a:ext cx="5486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00682A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03 · Why Choose Us</a:t>
            </a:r>
            <a:endParaRPr lang="en-US" sz="800" dirty="0"/>
          </a:p>
        </p:txBody>
      </p:sp>
      <p:sp>
        <p:nvSpPr>
          <p:cNvPr id="2999" name="Text 2997"/>
          <p:cNvSpPr/>
          <p:nvPr/>
        </p:nvSpPr>
        <p:spPr>
          <a:xfrm>
            <a:off x="6126480" y="6473952"/>
            <a:ext cx="5608015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· DIFFERENTIATORS</a:t>
            </a:r>
            <a:endParaRPr lang="en-US" sz="800" dirty="0"/>
          </a:p>
        </p:txBody>
      </p:sp>
      <p:sp>
        <p:nvSpPr>
          <p:cNvPr id="3000" name="Text 2998"/>
          <p:cNvSpPr/>
          <p:nvPr/>
        </p:nvSpPr>
        <p:spPr>
          <a:xfrm>
            <a:off x="10820095" y="164592"/>
            <a:ext cx="914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03 / 14</a:t>
            </a:r>
            <a:endParaRPr lang="en-US" sz="800" dirty="0"/>
          </a:p>
        </p:txBody>
      </p:sp>
      <p:sp>
        <p:nvSpPr>
          <p:cNvPr id="3001" name="Text 2999"/>
          <p:cNvSpPr/>
          <p:nvPr/>
        </p:nvSpPr>
        <p:spPr>
          <a:xfrm>
            <a:off x="457200" y="539496"/>
            <a:ext cx="11277295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0000"/>
              </a:lnSpc>
              <a:buNone/>
            </a:pPr>
            <a:r>
              <a:rPr lang="en-US" sz="2800" b="1" spc="-5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Scalable Capacity, Free Samples, and Ready-Mixed Convenience for New Global Buyers.</a:t>
            </a:r>
            <a:endParaRPr lang="en-US" sz="2800" dirty="0"/>
          </a:p>
        </p:txBody>
      </p:sp>
      <p:sp>
        <p:nvSpPr>
          <p:cNvPr id="3002" name="Text 3000"/>
          <p:cNvSpPr/>
          <p:nvPr/>
        </p:nvSpPr>
        <p:spPr>
          <a:xfrm>
            <a:off x="457200" y="1682496"/>
            <a:ext cx="5760720" cy="8997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5000"/>
              </a:lnSpc>
              <a:buNone/>
            </a:pPr>
            <a:r>
              <a:rPr lang="en-US" sz="11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ITOS supplies ready-mixed polymer repair mortar in the construction chemicals segment, giving distributors and OEM buyers a low-risk entry point for a new supply source.</a:t>
            </a:r>
            <a:endParaRPr lang="en-US" sz="1100" dirty="0"/>
          </a:p>
        </p:txBody>
      </p:sp>
      <p:sp>
        <p:nvSpPr>
          <p:cNvPr id="3003" name="Shape 3001"/>
          <p:cNvSpPr/>
          <p:nvPr/>
        </p:nvSpPr>
        <p:spPr>
          <a:xfrm>
            <a:off x="457200" y="2720340"/>
            <a:ext cx="3637178" cy="3291840"/>
          </a:xfrm>
          <a:prstGeom prst="roundRect">
            <a:avLst>
              <a:gd name="adj" fmla="val 2778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04" name="Shape 3002"/>
          <p:cNvSpPr/>
          <p:nvPr/>
        </p:nvSpPr>
        <p:spPr>
          <a:xfrm>
            <a:off x="457200" y="2811780"/>
            <a:ext cx="45720" cy="3108960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05" name="Text 3003"/>
          <p:cNvSpPr/>
          <p:nvPr/>
        </p:nvSpPr>
        <p:spPr>
          <a:xfrm>
            <a:off x="731520" y="2948940"/>
            <a:ext cx="308853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2800" b="1" spc="-100" kern="0" dirty="0">
                <a:solidFill>
                  <a:srgbClr val="065F4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01</a:t>
            </a:r>
            <a:endParaRPr lang="en-US" sz="2800" dirty="0"/>
          </a:p>
        </p:txBody>
      </p:sp>
      <p:sp>
        <p:nvSpPr>
          <p:cNvPr id="3006" name="Text 3004"/>
          <p:cNvSpPr/>
          <p:nvPr/>
        </p:nvSpPr>
        <p:spPr>
          <a:xfrm>
            <a:off x="1280160" y="2948940"/>
            <a:ext cx="253989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PRODUCTION FLEXIBILITY</a:t>
            </a:r>
            <a:endParaRPr lang="en-US" sz="900" dirty="0"/>
          </a:p>
        </p:txBody>
      </p:sp>
      <p:sp>
        <p:nvSpPr>
          <p:cNvPr id="3007" name="Text 3005"/>
          <p:cNvSpPr/>
          <p:nvPr/>
        </p:nvSpPr>
        <p:spPr>
          <a:xfrm>
            <a:off x="731520" y="3799332"/>
            <a:ext cx="308853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20000"/>
              </a:lnSpc>
              <a:buNone/>
            </a:pPr>
            <a:r>
              <a:rPr lang="en-US" sz="1200" spc="-3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Production Scale Fits Both OEM Orders and First-Time Buyers</a:t>
            </a:r>
            <a:endParaRPr lang="en-US" sz="1200" dirty="0"/>
          </a:p>
        </p:txBody>
      </p:sp>
      <p:sp>
        <p:nvSpPr>
          <p:cNvPr id="3008" name="Text 3006"/>
          <p:cNvSpPr/>
          <p:nvPr/>
        </p:nvSpPr>
        <p:spPr>
          <a:xfrm>
            <a:off x="731520" y="4494276"/>
            <a:ext cx="3088538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1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3,000-ton monthly production capacity against a 20-ton minimum order lets ITOS run large OEM and private-brand programs and smaller first-time orders on the same production line.</a:t>
            </a:r>
            <a:endParaRPr lang="en-US" sz="1100" dirty="0"/>
          </a:p>
        </p:txBody>
      </p:sp>
      <p:sp>
        <p:nvSpPr>
          <p:cNvPr id="3009" name="Text 3007"/>
          <p:cNvSpPr/>
          <p:nvPr/>
        </p:nvSpPr>
        <p:spPr>
          <a:xfrm>
            <a:off x="731520" y="5628132"/>
            <a:ext cx="308853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Source: P3 SWOT.strengths[0]</a:t>
            </a:r>
            <a:endParaRPr lang="en-US" sz="900" dirty="0"/>
          </a:p>
        </p:txBody>
      </p:sp>
      <p:sp>
        <p:nvSpPr>
          <p:cNvPr id="3010" name="Shape 3008"/>
          <p:cNvSpPr/>
          <p:nvPr/>
        </p:nvSpPr>
        <p:spPr>
          <a:xfrm>
            <a:off x="4277258" y="2720340"/>
            <a:ext cx="3637178" cy="3291840"/>
          </a:xfrm>
          <a:prstGeom prst="roundRect">
            <a:avLst>
              <a:gd name="adj" fmla="val 2778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11" name="Shape 3009"/>
          <p:cNvSpPr/>
          <p:nvPr/>
        </p:nvSpPr>
        <p:spPr>
          <a:xfrm>
            <a:off x="4277258" y="2811780"/>
            <a:ext cx="45720" cy="3108960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12" name="Text 3010"/>
          <p:cNvSpPr/>
          <p:nvPr/>
        </p:nvSpPr>
        <p:spPr>
          <a:xfrm>
            <a:off x="4551578" y="2948940"/>
            <a:ext cx="308853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2800" b="1" spc="-100" kern="0" dirty="0">
                <a:solidFill>
                  <a:srgbClr val="065F4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02</a:t>
            </a:r>
            <a:endParaRPr lang="en-US" sz="2800" dirty="0"/>
          </a:p>
        </p:txBody>
      </p:sp>
      <p:sp>
        <p:nvSpPr>
          <p:cNvPr id="3013" name="Text 3011"/>
          <p:cNvSpPr/>
          <p:nvPr/>
        </p:nvSpPr>
        <p:spPr>
          <a:xfrm>
            <a:off x="5100218" y="2948940"/>
            <a:ext cx="253989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BUYER RISK REDUCTION</a:t>
            </a:r>
            <a:endParaRPr lang="en-US" sz="900" dirty="0"/>
          </a:p>
        </p:txBody>
      </p:sp>
      <p:sp>
        <p:nvSpPr>
          <p:cNvPr id="3014" name="Text 3012"/>
          <p:cNvSpPr/>
          <p:nvPr/>
        </p:nvSpPr>
        <p:spPr>
          <a:xfrm>
            <a:off x="4551578" y="3799332"/>
            <a:ext cx="308853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20000"/>
              </a:lnSpc>
              <a:buNone/>
            </a:pPr>
            <a:r>
              <a:rPr lang="en-US" sz="1200" spc="-3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Free Samples Remove the Risk of a New Overseas Supplier</a:t>
            </a:r>
            <a:endParaRPr lang="en-US" sz="1200" dirty="0"/>
          </a:p>
        </p:txBody>
      </p:sp>
      <p:sp>
        <p:nvSpPr>
          <p:cNvPr id="3015" name="Text 3013"/>
          <p:cNvSpPr/>
          <p:nvPr/>
        </p:nvSpPr>
        <p:spPr>
          <a:xfrm>
            <a:off x="4551578" y="4494276"/>
            <a:ext cx="3088538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1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Free sample provision removes the upfront cost barrier that typically slows a new buyer evaluation of an unfamiliar overseas supplier before committing to a full order.</a:t>
            </a:r>
            <a:endParaRPr lang="en-US" sz="1100" dirty="0"/>
          </a:p>
        </p:txBody>
      </p:sp>
      <p:sp>
        <p:nvSpPr>
          <p:cNvPr id="3016" name="Text 3014"/>
          <p:cNvSpPr/>
          <p:nvPr/>
        </p:nvSpPr>
        <p:spPr>
          <a:xfrm>
            <a:off x="4551578" y="5628132"/>
            <a:ext cx="308853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Source: P3 SWOT.strengths[0]</a:t>
            </a:r>
            <a:endParaRPr lang="en-US" sz="900" dirty="0"/>
          </a:p>
        </p:txBody>
      </p:sp>
      <p:sp>
        <p:nvSpPr>
          <p:cNvPr id="3017" name="Shape 3015"/>
          <p:cNvSpPr/>
          <p:nvPr/>
        </p:nvSpPr>
        <p:spPr>
          <a:xfrm>
            <a:off x="8097317" y="2720340"/>
            <a:ext cx="3637178" cy="3291840"/>
          </a:xfrm>
          <a:prstGeom prst="roundRect">
            <a:avLst>
              <a:gd name="adj" fmla="val 2778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18" name="Shape 3016"/>
          <p:cNvSpPr/>
          <p:nvPr/>
        </p:nvSpPr>
        <p:spPr>
          <a:xfrm>
            <a:off x="8097317" y="2811780"/>
            <a:ext cx="45720" cy="3108960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19" name="Text 3017"/>
          <p:cNvSpPr/>
          <p:nvPr/>
        </p:nvSpPr>
        <p:spPr>
          <a:xfrm>
            <a:off x="8371637" y="2948940"/>
            <a:ext cx="308853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2800" b="1" spc="-100" kern="0" dirty="0">
                <a:solidFill>
                  <a:srgbClr val="065F4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03</a:t>
            </a:r>
            <a:endParaRPr lang="en-US" sz="2800" dirty="0"/>
          </a:p>
        </p:txBody>
      </p:sp>
      <p:sp>
        <p:nvSpPr>
          <p:cNvPr id="3020" name="Text 3018"/>
          <p:cNvSpPr/>
          <p:nvPr/>
        </p:nvSpPr>
        <p:spPr>
          <a:xfrm>
            <a:off x="8920277" y="2948940"/>
            <a:ext cx="253989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EXPORT TRACK RECORDS</a:t>
            </a:r>
            <a:endParaRPr lang="en-US" sz="900" dirty="0"/>
          </a:p>
        </p:txBody>
      </p:sp>
      <p:sp>
        <p:nvSpPr>
          <p:cNvPr id="3021" name="Text 3019"/>
          <p:cNvSpPr/>
          <p:nvPr/>
        </p:nvSpPr>
        <p:spPr>
          <a:xfrm>
            <a:off x="8371637" y="3799332"/>
            <a:ext cx="308853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20000"/>
              </a:lnSpc>
              <a:buNone/>
            </a:pPr>
            <a:r>
              <a:rPr lang="en-US" sz="1200" spc="-3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Ready-Mixed Convenience Backed by Years of Export Record</a:t>
            </a:r>
            <a:endParaRPr lang="en-US" sz="1200" dirty="0"/>
          </a:p>
        </p:txBody>
      </p:sp>
      <p:sp>
        <p:nvSpPr>
          <p:cNvPr id="3022" name="Text 3020"/>
          <p:cNvSpPr/>
          <p:nvPr/>
        </p:nvSpPr>
        <p:spPr>
          <a:xfrm>
            <a:off x="8371637" y="4494276"/>
            <a:ext cx="3088538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1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Ready-mixed convenience, Made in Korea origin, and six-plus years of overseas shipments back ITOS as a dependable, easy-to-test supply source for global buyers.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9F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658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" name="Shape 1"/>
          <p:cNvSpPr/>
          <p:nvPr/>
        </p:nvSpPr>
        <p:spPr>
          <a:xfrm>
            <a:off x="16166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" name="Shape 2"/>
          <p:cNvSpPr/>
          <p:nvPr/>
        </p:nvSpPr>
        <p:spPr>
          <a:xfrm>
            <a:off x="32991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" name="Shape 3"/>
          <p:cNvSpPr/>
          <p:nvPr/>
        </p:nvSpPr>
        <p:spPr>
          <a:xfrm>
            <a:off x="49816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" name="Shape 4"/>
          <p:cNvSpPr/>
          <p:nvPr/>
        </p:nvSpPr>
        <p:spPr>
          <a:xfrm>
            <a:off x="66641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" name="Shape 5"/>
          <p:cNvSpPr/>
          <p:nvPr/>
        </p:nvSpPr>
        <p:spPr>
          <a:xfrm>
            <a:off x="8346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" name="Shape 6"/>
          <p:cNvSpPr/>
          <p:nvPr/>
        </p:nvSpPr>
        <p:spPr>
          <a:xfrm>
            <a:off x="100291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" name="Shape 7"/>
          <p:cNvSpPr/>
          <p:nvPr/>
        </p:nvSpPr>
        <p:spPr>
          <a:xfrm>
            <a:off x="11711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" name="Shape 8"/>
          <p:cNvSpPr/>
          <p:nvPr/>
        </p:nvSpPr>
        <p:spPr>
          <a:xfrm>
            <a:off x="133941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" name="Shape 9"/>
          <p:cNvSpPr/>
          <p:nvPr/>
        </p:nvSpPr>
        <p:spPr>
          <a:xfrm>
            <a:off x="150766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" name="Shape 10"/>
          <p:cNvSpPr/>
          <p:nvPr/>
        </p:nvSpPr>
        <p:spPr>
          <a:xfrm>
            <a:off x="16759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" name="Shape 11"/>
          <p:cNvSpPr/>
          <p:nvPr/>
        </p:nvSpPr>
        <p:spPr>
          <a:xfrm>
            <a:off x="184416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" name="Shape 12"/>
          <p:cNvSpPr/>
          <p:nvPr/>
        </p:nvSpPr>
        <p:spPr>
          <a:xfrm>
            <a:off x="20124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" name="Shape 13"/>
          <p:cNvSpPr/>
          <p:nvPr/>
        </p:nvSpPr>
        <p:spPr>
          <a:xfrm>
            <a:off x="218066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" name="Shape 14"/>
          <p:cNvSpPr/>
          <p:nvPr/>
        </p:nvSpPr>
        <p:spPr>
          <a:xfrm>
            <a:off x="234891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" name="Shape 15"/>
          <p:cNvSpPr/>
          <p:nvPr/>
        </p:nvSpPr>
        <p:spPr>
          <a:xfrm>
            <a:off x="25171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" name="Shape 16"/>
          <p:cNvSpPr/>
          <p:nvPr/>
        </p:nvSpPr>
        <p:spPr>
          <a:xfrm>
            <a:off x="268541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" name="Shape 17"/>
          <p:cNvSpPr/>
          <p:nvPr/>
        </p:nvSpPr>
        <p:spPr>
          <a:xfrm>
            <a:off x="28536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" name="Shape 18"/>
          <p:cNvSpPr/>
          <p:nvPr/>
        </p:nvSpPr>
        <p:spPr>
          <a:xfrm>
            <a:off x="302190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" name="Shape 19"/>
          <p:cNvSpPr/>
          <p:nvPr/>
        </p:nvSpPr>
        <p:spPr>
          <a:xfrm>
            <a:off x="319015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" name="Shape 20"/>
          <p:cNvSpPr/>
          <p:nvPr/>
        </p:nvSpPr>
        <p:spPr>
          <a:xfrm>
            <a:off x="33584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" name="Shape 21"/>
          <p:cNvSpPr/>
          <p:nvPr/>
        </p:nvSpPr>
        <p:spPr>
          <a:xfrm>
            <a:off x="352665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" name="Shape 22"/>
          <p:cNvSpPr/>
          <p:nvPr/>
        </p:nvSpPr>
        <p:spPr>
          <a:xfrm>
            <a:off x="36949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" name="Shape 23"/>
          <p:cNvSpPr/>
          <p:nvPr/>
        </p:nvSpPr>
        <p:spPr>
          <a:xfrm>
            <a:off x="386315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" name="Shape 24"/>
          <p:cNvSpPr/>
          <p:nvPr/>
        </p:nvSpPr>
        <p:spPr>
          <a:xfrm>
            <a:off x="403140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" name="Shape 25"/>
          <p:cNvSpPr/>
          <p:nvPr/>
        </p:nvSpPr>
        <p:spPr>
          <a:xfrm>
            <a:off x="41996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" name="Shape 26"/>
          <p:cNvSpPr/>
          <p:nvPr/>
        </p:nvSpPr>
        <p:spPr>
          <a:xfrm>
            <a:off x="436790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" name="Shape 27"/>
          <p:cNvSpPr/>
          <p:nvPr/>
        </p:nvSpPr>
        <p:spPr>
          <a:xfrm>
            <a:off x="45361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" name="Shape 28"/>
          <p:cNvSpPr/>
          <p:nvPr/>
        </p:nvSpPr>
        <p:spPr>
          <a:xfrm>
            <a:off x="470440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" name="Shape 29"/>
          <p:cNvSpPr/>
          <p:nvPr/>
        </p:nvSpPr>
        <p:spPr>
          <a:xfrm>
            <a:off x="487265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" name="Shape 30"/>
          <p:cNvSpPr/>
          <p:nvPr/>
        </p:nvSpPr>
        <p:spPr>
          <a:xfrm>
            <a:off x="50409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" name="Shape 31"/>
          <p:cNvSpPr/>
          <p:nvPr/>
        </p:nvSpPr>
        <p:spPr>
          <a:xfrm>
            <a:off x="520915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" name="Shape 32"/>
          <p:cNvSpPr/>
          <p:nvPr/>
        </p:nvSpPr>
        <p:spPr>
          <a:xfrm>
            <a:off x="53774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" name="Shape 33"/>
          <p:cNvSpPr/>
          <p:nvPr/>
        </p:nvSpPr>
        <p:spPr>
          <a:xfrm>
            <a:off x="554565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" name="Shape 34"/>
          <p:cNvSpPr/>
          <p:nvPr/>
        </p:nvSpPr>
        <p:spPr>
          <a:xfrm>
            <a:off x="571390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" name="Shape 35"/>
          <p:cNvSpPr/>
          <p:nvPr/>
        </p:nvSpPr>
        <p:spPr>
          <a:xfrm>
            <a:off x="58821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" name="Shape 36"/>
          <p:cNvSpPr/>
          <p:nvPr/>
        </p:nvSpPr>
        <p:spPr>
          <a:xfrm>
            <a:off x="605040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" name="Shape 37"/>
          <p:cNvSpPr/>
          <p:nvPr/>
        </p:nvSpPr>
        <p:spPr>
          <a:xfrm>
            <a:off x="62186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" name="Shape 38"/>
          <p:cNvSpPr/>
          <p:nvPr/>
        </p:nvSpPr>
        <p:spPr>
          <a:xfrm>
            <a:off x="638690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" name="Shape 39"/>
          <p:cNvSpPr/>
          <p:nvPr/>
        </p:nvSpPr>
        <p:spPr>
          <a:xfrm>
            <a:off x="655515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" name="Shape 40"/>
          <p:cNvSpPr/>
          <p:nvPr/>
        </p:nvSpPr>
        <p:spPr>
          <a:xfrm>
            <a:off x="67234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" name="Shape 41"/>
          <p:cNvSpPr/>
          <p:nvPr/>
        </p:nvSpPr>
        <p:spPr>
          <a:xfrm>
            <a:off x="689165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" name="Shape 42"/>
          <p:cNvSpPr/>
          <p:nvPr/>
        </p:nvSpPr>
        <p:spPr>
          <a:xfrm>
            <a:off x="70599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" name="Shape 43"/>
          <p:cNvSpPr/>
          <p:nvPr/>
        </p:nvSpPr>
        <p:spPr>
          <a:xfrm>
            <a:off x="722814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" name="Shape 44"/>
          <p:cNvSpPr/>
          <p:nvPr/>
        </p:nvSpPr>
        <p:spPr>
          <a:xfrm>
            <a:off x="739639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" name="Shape 45"/>
          <p:cNvSpPr/>
          <p:nvPr/>
        </p:nvSpPr>
        <p:spPr>
          <a:xfrm>
            <a:off x="75646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" name="Shape 46"/>
          <p:cNvSpPr/>
          <p:nvPr/>
        </p:nvSpPr>
        <p:spPr>
          <a:xfrm>
            <a:off x="773289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" name="Shape 47"/>
          <p:cNvSpPr/>
          <p:nvPr/>
        </p:nvSpPr>
        <p:spPr>
          <a:xfrm>
            <a:off x="79011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" name="Shape 48"/>
          <p:cNvSpPr/>
          <p:nvPr/>
        </p:nvSpPr>
        <p:spPr>
          <a:xfrm>
            <a:off x="806939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" name="Shape 49"/>
          <p:cNvSpPr/>
          <p:nvPr/>
        </p:nvSpPr>
        <p:spPr>
          <a:xfrm>
            <a:off x="823764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" name="Shape 50"/>
          <p:cNvSpPr/>
          <p:nvPr/>
        </p:nvSpPr>
        <p:spPr>
          <a:xfrm>
            <a:off x="84058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" name="Shape 51"/>
          <p:cNvSpPr/>
          <p:nvPr/>
        </p:nvSpPr>
        <p:spPr>
          <a:xfrm>
            <a:off x="857414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" name="Shape 52"/>
          <p:cNvSpPr/>
          <p:nvPr/>
        </p:nvSpPr>
        <p:spPr>
          <a:xfrm>
            <a:off x="87423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" name="Shape 53"/>
          <p:cNvSpPr/>
          <p:nvPr/>
        </p:nvSpPr>
        <p:spPr>
          <a:xfrm>
            <a:off x="891064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" name="Shape 54"/>
          <p:cNvSpPr/>
          <p:nvPr/>
        </p:nvSpPr>
        <p:spPr>
          <a:xfrm>
            <a:off x="907889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" name="Shape 55"/>
          <p:cNvSpPr/>
          <p:nvPr/>
        </p:nvSpPr>
        <p:spPr>
          <a:xfrm>
            <a:off x="92471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" name="Shape 56"/>
          <p:cNvSpPr/>
          <p:nvPr/>
        </p:nvSpPr>
        <p:spPr>
          <a:xfrm>
            <a:off x="941539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" name="Shape 57"/>
          <p:cNvSpPr/>
          <p:nvPr/>
        </p:nvSpPr>
        <p:spPr>
          <a:xfrm>
            <a:off x="95836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" name="Shape 58"/>
          <p:cNvSpPr/>
          <p:nvPr/>
        </p:nvSpPr>
        <p:spPr>
          <a:xfrm>
            <a:off x="975189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" name="Shape 59"/>
          <p:cNvSpPr/>
          <p:nvPr/>
        </p:nvSpPr>
        <p:spPr>
          <a:xfrm>
            <a:off x="992014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" name="Shape 60"/>
          <p:cNvSpPr/>
          <p:nvPr/>
        </p:nvSpPr>
        <p:spPr>
          <a:xfrm>
            <a:off x="100883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" name="Shape 61"/>
          <p:cNvSpPr/>
          <p:nvPr/>
        </p:nvSpPr>
        <p:spPr>
          <a:xfrm>
            <a:off x="1025664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" name="Shape 62"/>
          <p:cNvSpPr/>
          <p:nvPr/>
        </p:nvSpPr>
        <p:spPr>
          <a:xfrm>
            <a:off x="104248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" name="Shape 63"/>
          <p:cNvSpPr/>
          <p:nvPr/>
        </p:nvSpPr>
        <p:spPr>
          <a:xfrm>
            <a:off x="1059314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" name="Shape 64"/>
          <p:cNvSpPr/>
          <p:nvPr/>
        </p:nvSpPr>
        <p:spPr>
          <a:xfrm>
            <a:off x="1076139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" name="Shape 65"/>
          <p:cNvSpPr/>
          <p:nvPr/>
        </p:nvSpPr>
        <p:spPr>
          <a:xfrm>
            <a:off x="109296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" name="Shape 66"/>
          <p:cNvSpPr/>
          <p:nvPr/>
        </p:nvSpPr>
        <p:spPr>
          <a:xfrm>
            <a:off x="1109789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" name="Shape 67"/>
          <p:cNvSpPr/>
          <p:nvPr/>
        </p:nvSpPr>
        <p:spPr>
          <a:xfrm>
            <a:off x="112661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" name="Shape 68"/>
          <p:cNvSpPr/>
          <p:nvPr/>
        </p:nvSpPr>
        <p:spPr>
          <a:xfrm>
            <a:off x="1143438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" name="Shape 69"/>
          <p:cNvSpPr/>
          <p:nvPr/>
        </p:nvSpPr>
        <p:spPr>
          <a:xfrm>
            <a:off x="1160263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" name="Shape 70"/>
          <p:cNvSpPr/>
          <p:nvPr/>
        </p:nvSpPr>
        <p:spPr>
          <a:xfrm>
            <a:off x="117708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" name="Shape 71"/>
          <p:cNvSpPr/>
          <p:nvPr/>
        </p:nvSpPr>
        <p:spPr>
          <a:xfrm>
            <a:off x="1193913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" name="Shape 72"/>
          <p:cNvSpPr/>
          <p:nvPr/>
        </p:nvSpPr>
        <p:spPr>
          <a:xfrm>
            <a:off x="121073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" name="Shape 73"/>
          <p:cNvSpPr/>
          <p:nvPr/>
        </p:nvSpPr>
        <p:spPr>
          <a:xfrm>
            <a:off x="-658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" name="Shape 74"/>
          <p:cNvSpPr/>
          <p:nvPr/>
        </p:nvSpPr>
        <p:spPr>
          <a:xfrm>
            <a:off x="16166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" name="Shape 75"/>
          <p:cNvSpPr/>
          <p:nvPr/>
        </p:nvSpPr>
        <p:spPr>
          <a:xfrm>
            <a:off x="32991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" name="Shape 76"/>
          <p:cNvSpPr/>
          <p:nvPr/>
        </p:nvSpPr>
        <p:spPr>
          <a:xfrm>
            <a:off x="49816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" name="Shape 77"/>
          <p:cNvSpPr/>
          <p:nvPr/>
        </p:nvSpPr>
        <p:spPr>
          <a:xfrm>
            <a:off x="66641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" name="Shape 78"/>
          <p:cNvSpPr/>
          <p:nvPr/>
        </p:nvSpPr>
        <p:spPr>
          <a:xfrm>
            <a:off x="8346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" name="Shape 79"/>
          <p:cNvSpPr/>
          <p:nvPr/>
        </p:nvSpPr>
        <p:spPr>
          <a:xfrm>
            <a:off x="100291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" name="Shape 80"/>
          <p:cNvSpPr/>
          <p:nvPr/>
        </p:nvSpPr>
        <p:spPr>
          <a:xfrm>
            <a:off x="11711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" name="Shape 81"/>
          <p:cNvSpPr/>
          <p:nvPr/>
        </p:nvSpPr>
        <p:spPr>
          <a:xfrm>
            <a:off x="133941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" name="Shape 82"/>
          <p:cNvSpPr/>
          <p:nvPr/>
        </p:nvSpPr>
        <p:spPr>
          <a:xfrm>
            <a:off x="150766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" name="Shape 83"/>
          <p:cNvSpPr/>
          <p:nvPr/>
        </p:nvSpPr>
        <p:spPr>
          <a:xfrm>
            <a:off x="16759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" name="Shape 84"/>
          <p:cNvSpPr/>
          <p:nvPr/>
        </p:nvSpPr>
        <p:spPr>
          <a:xfrm>
            <a:off x="184416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" name="Shape 85"/>
          <p:cNvSpPr/>
          <p:nvPr/>
        </p:nvSpPr>
        <p:spPr>
          <a:xfrm>
            <a:off x="20124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" name="Shape 86"/>
          <p:cNvSpPr/>
          <p:nvPr/>
        </p:nvSpPr>
        <p:spPr>
          <a:xfrm>
            <a:off x="218066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" name="Shape 87"/>
          <p:cNvSpPr/>
          <p:nvPr/>
        </p:nvSpPr>
        <p:spPr>
          <a:xfrm>
            <a:off x="234891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" name="Shape 88"/>
          <p:cNvSpPr/>
          <p:nvPr/>
        </p:nvSpPr>
        <p:spPr>
          <a:xfrm>
            <a:off x="25171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" name="Shape 89"/>
          <p:cNvSpPr/>
          <p:nvPr/>
        </p:nvSpPr>
        <p:spPr>
          <a:xfrm>
            <a:off x="268541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" name="Shape 90"/>
          <p:cNvSpPr/>
          <p:nvPr/>
        </p:nvSpPr>
        <p:spPr>
          <a:xfrm>
            <a:off x="28536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" name="Shape 91"/>
          <p:cNvSpPr/>
          <p:nvPr/>
        </p:nvSpPr>
        <p:spPr>
          <a:xfrm>
            <a:off x="302190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" name="Shape 92"/>
          <p:cNvSpPr/>
          <p:nvPr/>
        </p:nvSpPr>
        <p:spPr>
          <a:xfrm>
            <a:off x="319015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" name="Shape 93"/>
          <p:cNvSpPr/>
          <p:nvPr/>
        </p:nvSpPr>
        <p:spPr>
          <a:xfrm>
            <a:off x="33584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" name="Shape 94"/>
          <p:cNvSpPr/>
          <p:nvPr/>
        </p:nvSpPr>
        <p:spPr>
          <a:xfrm>
            <a:off x="352665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" name="Shape 95"/>
          <p:cNvSpPr/>
          <p:nvPr/>
        </p:nvSpPr>
        <p:spPr>
          <a:xfrm>
            <a:off x="36949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" name="Shape 96"/>
          <p:cNvSpPr/>
          <p:nvPr/>
        </p:nvSpPr>
        <p:spPr>
          <a:xfrm>
            <a:off x="386315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" name="Shape 97"/>
          <p:cNvSpPr/>
          <p:nvPr/>
        </p:nvSpPr>
        <p:spPr>
          <a:xfrm>
            <a:off x="403140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" name="Shape 98"/>
          <p:cNvSpPr/>
          <p:nvPr/>
        </p:nvSpPr>
        <p:spPr>
          <a:xfrm>
            <a:off x="41996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" name="Shape 99"/>
          <p:cNvSpPr/>
          <p:nvPr/>
        </p:nvSpPr>
        <p:spPr>
          <a:xfrm>
            <a:off x="436790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" name="Shape 100"/>
          <p:cNvSpPr/>
          <p:nvPr/>
        </p:nvSpPr>
        <p:spPr>
          <a:xfrm>
            <a:off x="45361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" name="Shape 101"/>
          <p:cNvSpPr/>
          <p:nvPr/>
        </p:nvSpPr>
        <p:spPr>
          <a:xfrm>
            <a:off x="470440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" name="Shape 102"/>
          <p:cNvSpPr/>
          <p:nvPr/>
        </p:nvSpPr>
        <p:spPr>
          <a:xfrm>
            <a:off x="487265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" name="Shape 103"/>
          <p:cNvSpPr/>
          <p:nvPr/>
        </p:nvSpPr>
        <p:spPr>
          <a:xfrm>
            <a:off x="50409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" name="Shape 104"/>
          <p:cNvSpPr/>
          <p:nvPr/>
        </p:nvSpPr>
        <p:spPr>
          <a:xfrm>
            <a:off x="520915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" name="Shape 105"/>
          <p:cNvSpPr/>
          <p:nvPr/>
        </p:nvSpPr>
        <p:spPr>
          <a:xfrm>
            <a:off x="53774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" name="Shape 106"/>
          <p:cNvSpPr/>
          <p:nvPr/>
        </p:nvSpPr>
        <p:spPr>
          <a:xfrm>
            <a:off x="554565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" name="Shape 107"/>
          <p:cNvSpPr/>
          <p:nvPr/>
        </p:nvSpPr>
        <p:spPr>
          <a:xfrm>
            <a:off x="571390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" name="Shape 108"/>
          <p:cNvSpPr/>
          <p:nvPr/>
        </p:nvSpPr>
        <p:spPr>
          <a:xfrm>
            <a:off x="58821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" name="Shape 109"/>
          <p:cNvSpPr/>
          <p:nvPr/>
        </p:nvSpPr>
        <p:spPr>
          <a:xfrm>
            <a:off x="605040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" name="Shape 110"/>
          <p:cNvSpPr/>
          <p:nvPr/>
        </p:nvSpPr>
        <p:spPr>
          <a:xfrm>
            <a:off x="62186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" name="Shape 111"/>
          <p:cNvSpPr/>
          <p:nvPr/>
        </p:nvSpPr>
        <p:spPr>
          <a:xfrm>
            <a:off x="638690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" name="Shape 112"/>
          <p:cNvSpPr/>
          <p:nvPr/>
        </p:nvSpPr>
        <p:spPr>
          <a:xfrm>
            <a:off x="655515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" name="Shape 113"/>
          <p:cNvSpPr/>
          <p:nvPr/>
        </p:nvSpPr>
        <p:spPr>
          <a:xfrm>
            <a:off x="67234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" name="Shape 114"/>
          <p:cNvSpPr/>
          <p:nvPr/>
        </p:nvSpPr>
        <p:spPr>
          <a:xfrm>
            <a:off x="689165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" name="Shape 115"/>
          <p:cNvSpPr/>
          <p:nvPr/>
        </p:nvSpPr>
        <p:spPr>
          <a:xfrm>
            <a:off x="70599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" name="Shape 116"/>
          <p:cNvSpPr/>
          <p:nvPr/>
        </p:nvSpPr>
        <p:spPr>
          <a:xfrm>
            <a:off x="722814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" name="Shape 117"/>
          <p:cNvSpPr/>
          <p:nvPr/>
        </p:nvSpPr>
        <p:spPr>
          <a:xfrm>
            <a:off x="739639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" name="Shape 118"/>
          <p:cNvSpPr/>
          <p:nvPr/>
        </p:nvSpPr>
        <p:spPr>
          <a:xfrm>
            <a:off x="75646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" name="Shape 119"/>
          <p:cNvSpPr/>
          <p:nvPr/>
        </p:nvSpPr>
        <p:spPr>
          <a:xfrm>
            <a:off x="773289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" name="Shape 120"/>
          <p:cNvSpPr/>
          <p:nvPr/>
        </p:nvSpPr>
        <p:spPr>
          <a:xfrm>
            <a:off x="79011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" name="Shape 121"/>
          <p:cNvSpPr/>
          <p:nvPr/>
        </p:nvSpPr>
        <p:spPr>
          <a:xfrm>
            <a:off x="806939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" name="Shape 122"/>
          <p:cNvSpPr/>
          <p:nvPr/>
        </p:nvSpPr>
        <p:spPr>
          <a:xfrm>
            <a:off x="823764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" name="Shape 123"/>
          <p:cNvSpPr/>
          <p:nvPr/>
        </p:nvSpPr>
        <p:spPr>
          <a:xfrm>
            <a:off x="84058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" name="Shape 124"/>
          <p:cNvSpPr/>
          <p:nvPr/>
        </p:nvSpPr>
        <p:spPr>
          <a:xfrm>
            <a:off x="857414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" name="Shape 125"/>
          <p:cNvSpPr/>
          <p:nvPr/>
        </p:nvSpPr>
        <p:spPr>
          <a:xfrm>
            <a:off x="87423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" name="Shape 126"/>
          <p:cNvSpPr/>
          <p:nvPr/>
        </p:nvSpPr>
        <p:spPr>
          <a:xfrm>
            <a:off x="891064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" name="Shape 127"/>
          <p:cNvSpPr/>
          <p:nvPr/>
        </p:nvSpPr>
        <p:spPr>
          <a:xfrm>
            <a:off x="907889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" name="Shape 128"/>
          <p:cNvSpPr/>
          <p:nvPr/>
        </p:nvSpPr>
        <p:spPr>
          <a:xfrm>
            <a:off x="92471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" name="Shape 129"/>
          <p:cNvSpPr/>
          <p:nvPr/>
        </p:nvSpPr>
        <p:spPr>
          <a:xfrm>
            <a:off x="941539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" name="Shape 130"/>
          <p:cNvSpPr/>
          <p:nvPr/>
        </p:nvSpPr>
        <p:spPr>
          <a:xfrm>
            <a:off x="95836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" name="Shape 131"/>
          <p:cNvSpPr/>
          <p:nvPr/>
        </p:nvSpPr>
        <p:spPr>
          <a:xfrm>
            <a:off x="975189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" name="Shape 132"/>
          <p:cNvSpPr/>
          <p:nvPr/>
        </p:nvSpPr>
        <p:spPr>
          <a:xfrm>
            <a:off x="992014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" name="Shape 133"/>
          <p:cNvSpPr/>
          <p:nvPr/>
        </p:nvSpPr>
        <p:spPr>
          <a:xfrm>
            <a:off x="100883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" name="Shape 134"/>
          <p:cNvSpPr/>
          <p:nvPr/>
        </p:nvSpPr>
        <p:spPr>
          <a:xfrm>
            <a:off x="1025664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" name="Shape 135"/>
          <p:cNvSpPr/>
          <p:nvPr/>
        </p:nvSpPr>
        <p:spPr>
          <a:xfrm>
            <a:off x="104248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" name="Shape 136"/>
          <p:cNvSpPr/>
          <p:nvPr/>
        </p:nvSpPr>
        <p:spPr>
          <a:xfrm>
            <a:off x="1059314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" name="Shape 137"/>
          <p:cNvSpPr/>
          <p:nvPr/>
        </p:nvSpPr>
        <p:spPr>
          <a:xfrm>
            <a:off x="1076139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" name="Shape 138"/>
          <p:cNvSpPr/>
          <p:nvPr/>
        </p:nvSpPr>
        <p:spPr>
          <a:xfrm>
            <a:off x="109296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" name="Shape 139"/>
          <p:cNvSpPr/>
          <p:nvPr/>
        </p:nvSpPr>
        <p:spPr>
          <a:xfrm>
            <a:off x="1109789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" name="Shape 140"/>
          <p:cNvSpPr/>
          <p:nvPr/>
        </p:nvSpPr>
        <p:spPr>
          <a:xfrm>
            <a:off x="112661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" name="Shape 141"/>
          <p:cNvSpPr/>
          <p:nvPr/>
        </p:nvSpPr>
        <p:spPr>
          <a:xfrm>
            <a:off x="1143438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" name="Shape 142"/>
          <p:cNvSpPr/>
          <p:nvPr/>
        </p:nvSpPr>
        <p:spPr>
          <a:xfrm>
            <a:off x="1160263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" name="Shape 143"/>
          <p:cNvSpPr/>
          <p:nvPr/>
        </p:nvSpPr>
        <p:spPr>
          <a:xfrm>
            <a:off x="117708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" name="Shape 144"/>
          <p:cNvSpPr/>
          <p:nvPr/>
        </p:nvSpPr>
        <p:spPr>
          <a:xfrm>
            <a:off x="1193913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" name="Shape 145"/>
          <p:cNvSpPr/>
          <p:nvPr/>
        </p:nvSpPr>
        <p:spPr>
          <a:xfrm>
            <a:off x="121073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" name="Shape 146"/>
          <p:cNvSpPr/>
          <p:nvPr/>
        </p:nvSpPr>
        <p:spPr>
          <a:xfrm>
            <a:off x="-658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" name="Shape 147"/>
          <p:cNvSpPr/>
          <p:nvPr/>
        </p:nvSpPr>
        <p:spPr>
          <a:xfrm>
            <a:off x="16166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" name="Shape 148"/>
          <p:cNvSpPr/>
          <p:nvPr/>
        </p:nvSpPr>
        <p:spPr>
          <a:xfrm>
            <a:off x="32991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" name="Shape 149"/>
          <p:cNvSpPr/>
          <p:nvPr/>
        </p:nvSpPr>
        <p:spPr>
          <a:xfrm>
            <a:off x="49816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" name="Shape 150"/>
          <p:cNvSpPr/>
          <p:nvPr/>
        </p:nvSpPr>
        <p:spPr>
          <a:xfrm>
            <a:off x="66641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" name="Shape 151"/>
          <p:cNvSpPr/>
          <p:nvPr/>
        </p:nvSpPr>
        <p:spPr>
          <a:xfrm>
            <a:off x="8346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" name="Shape 152"/>
          <p:cNvSpPr/>
          <p:nvPr/>
        </p:nvSpPr>
        <p:spPr>
          <a:xfrm>
            <a:off x="100291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" name="Shape 153"/>
          <p:cNvSpPr/>
          <p:nvPr/>
        </p:nvSpPr>
        <p:spPr>
          <a:xfrm>
            <a:off x="11711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" name="Shape 154"/>
          <p:cNvSpPr/>
          <p:nvPr/>
        </p:nvSpPr>
        <p:spPr>
          <a:xfrm>
            <a:off x="133941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" name="Shape 155"/>
          <p:cNvSpPr/>
          <p:nvPr/>
        </p:nvSpPr>
        <p:spPr>
          <a:xfrm>
            <a:off x="150766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" name="Shape 156"/>
          <p:cNvSpPr/>
          <p:nvPr/>
        </p:nvSpPr>
        <p:spPr>
          <a:xfrm>
            <a:off x="16759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" name="Shape 157"/>
          <p:cNvSpPr/>
          <p:nvPr/>
        </p:nvSpPr>
        <p:spPr>
          <a:xfrm>
            <a:off x="184416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" name="Shape 158"/>
          <p:cNvSpPr/>
          <p:nvPr/>
        </p:nvSpPr>
        <p:spPr>
          <a:xfrm>
            <a:off x="20124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" name="Shape 159"/>
          <p:cNvSpPr/>
          <p:nvPr/>
        </p:nvSpPr>
        <p:spPr>
          <a:xfrm>
            <a:off x="218066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" name="Shape 160"/>
          <p:cNvSpPr/>
          <p:nvPr/>
        </p:nvSpPr>
        <p:spPr>
          <a:xfrm>
            <a:off x="234891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" name="Shape 161"/>
          <p:cNvSpPr/>
          <p:nvPr/>
        </p:nvSpPr>
        <p:spPr>
          <a:xfrm>
            <a:off x="25171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" name="Shape 162"/>
          <p:cNvSpPr/>
          <p:nvPr/>
        </p:nvSpPr>
        <p:spPr>
          <a:xfrm>
            <a:off x="268541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" name="Shape 163"/>
          <p:cNvSpPr/>
          <p:nvPr/>
        </p:nvSpPr>
        <p:spPr>
          <a:xfrm>
            <a:off x="28536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" name="Shape 164"/>
          <p:cNvSpPr/>
          <p:nvPr/>
        </p:nvSpPr>
        <p:spPr>
          <a:xfrm>
            <a:off x="302190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" name="Shape 165"/>
          <p:cNvSpPr/>
          <p:nvPr/>
        </p:nvSpPr>
        <p:spPr>
          <a:xfrm>
            <a:off x="319015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" name="Shape 166"/>
          <p:cNvSpPr/>
          <p:nvPr/>
        </p:nvSpPr>
        <p:spPr>
          <a:xfrm>
            <a:off x="33584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" name="Shape 167"/>
          <p:cNvSpPr/>
          <p:nvPr/>
        </p:nvSpPr>
        <p:spPr>
          <a:xfrm>
            <a:off x="352665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" name="Shape 168"/>
          <p:cNvSpPr/>
          <p:nvPr/>
        </p:nvSpPr>
        <p:spPr>
          <a:xfrm>
            <a:off x="36949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" name="Shape 169"/>
          <p:cNvSpPr/>
          <p:nvPr/>
        </p:nvSpPr>
        <p:spPr>
          <a:xfrm>
            <a:off x="386315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" name="Shape 170"/>
          <p:cNvSpPr/>
          <p:nvPr/>
        </p:nvSpPr>
        <p:spPr>
          <a:xfrm>
            <a:off x="403140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" name="Shape 171"/>
          <p:cNvSpPr/>
          <p:nvPr/>
        </p:nvSpPr>
        <p:spPr>
          <a:xfrm>
            <a:off x="41996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" name="Shape 172"/>
          <p:cNvSpPr/>
          <p:nvPr/>
        </p:nvSpPr>
        <p:spPr>
          <a:xfrm>
            <a:off x="436790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" name="Shape 173"/>
          <p:cNvSpPr/>
          <p:nvPr/>
        </p:nvSpPr>
        <p:spPr>
          <a:xfrm>
            <a:off x="45361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" name="Shape 174"/>
          <p:cNvSpPr/>
          <p:nvPr/>
        </p:nvSpPr>
        <p:spPr>
          <a:xfrm>
            <a:off x="470440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" name="Shape 175"/>
          <p:cNvSpPr/>
          <p:nvPr/>
        </p:nvSpPr>
        <p:spPr>
          <a:xfrm>
            <a:off x="487265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" name="Shape 176"/>
          <p:cNvSpPr/>
          <p:nvPr/>
        </p:nvSpPr>
        <p:spPr>
          <a:xfrm>
            <a:off x="50409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" name="Shape 177"/>
          <p:cNvSpPr/>
          <p:nvPr/>
        </p:nvSpPr>
        <p:spPr>
          <a:xfrm>
            <a:off x="520915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" name="Shape 178"/>
          <p:cNvSpPr/>
          <p:nvPr/>
        </p:nvSpPr>
        <p:spPr>
          <a:xfrm>
            <a:off x="53774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" name="Shape 179"/>
          <p:cNvSpPr/>
          <p:nvPr/>
        </p:nvSpPr>
        <p:spPr>
          <a:xfrm>
            <a:off x="554565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" name="Shape 180"/>
          <p:cNvSpPr/>
          <p:nvPr/>
        </p:nvSpPr>
        <p:spPr>
          <a:xfrm>
            <a:off x="571390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" name="Shape 181"/>
          <p:cNvSpPr/>
          <p:nvPr/>
        </p:nvSpPr>
        <p:spPr>
          <a:xfrm>
            <a:off x="58821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" name="Shape 182"/>
          <p:cNvSpPr/>
          <p:nvPr/>
        </p:nvSpPr>
        <p:spPr>
          <a:xfrm>
            <a:off x="605040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" name="Shape 183"/>
          <p:cNvSpPr/>
          <p:nvPr/>
        </p:nvSpPr>
        <p:spPr>
          <a:xfrm>
            <a:off x="62186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" name="Shape 184"/>
          <p:cNvSpPr/>
          <p:nvPr/>
        </p:nvSpPr>
        <p:spPr>
          <a:xfrm>
            <a:off x="638690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" name="Shape 185"/>
          <p:cNvSpPr/>
          <p:nvPr/>
        </p:nvSpPr>
        <p:spPr>
          <a:xfrm>
            <a:off x="655515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" name="Shape 186"/>
          <p:cNvSpPr/>
          <p:nvPr/>
        </p:nvSpPr>
        <p:spPr>
          <a:xfrm>
            <a:off x="67234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" name="Shape 187"/>
          <p:cNvSpPr/>
          <p:nvPr/>
        </p:nvSpPr>
        <p:spPr>
          <a:xfrm>
            <a:off x="689165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" name="Shape 188"/>
          <p:cNvSpPr/>
          <p:nvPr/>
        </p:nvSpPr>
        <p:spPr>
          <a:xfrm>
            <a:off x="70599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" name="Shape 189"/>
          <p:cNvSpPr/>
          <p:nvPr/>
        </p:nvSpPr>
        <p:spPr>
          <a:xfrm>
            <a:off x="722814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" name="Shape 190"/>
          <p:cNvSpPr/>
          <p:nvPr/>
        </p:nvSpPr>
        <p:spPr>
          <a:xfrm>
            <a:off x="739639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" name="Shape 191"/>
          <p:cNvSpPr/>
          <p:nvPr/>
        </p:nvSpPr>
        <p:spPr>
          <a:xfrm>
            <a:off x="75646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" name="Shape 192"/>
          <p:cNvSpPr/>
          <p:nvPr/>
        </p:nvSpPr>
        <p:spPr>
          <a:xfrm>
            <a:off x="773289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" name="Shape 193"/>
          <p:cNvSpPr/>
          <p:nvPr/>
        </p:nvSpPr>
        <p:spPr>
          <a:xfrm>
            <a:off x="79011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" name="Shape 194"/>
          <p:cNvSpPr/>
          <p:nvPr/>
        </p:nvSpPr>
        <p:spPr>
          <a:xfrm>
            <a:off x="806939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" name="Shape 195"/>
          <p:cNvSpPr/>
          <p:nvPr/>
        </p:nvSpPr>
        <p:spPr>
          <a:xfrm>
            <a:off x="823764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" name="Shape 196"/>
          <p:cNvSpPr/>
          <p:nvPr/>
        </p:nvSpPr>
        <p:spPr>
          <a:xfrm>
            <a:off x="84058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" name="Shape 197"/>
          <p:cNvSpPr/>
          <p:nvPr/>
        </p:nvSpPr>
        <p:spPr>
          <a:xfrm>
            <a:off x="857414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" name="Shape 198"/>
          <p:cNvSpPr/>
          <p:nvPr/>
        </p:nvSpPr>
        <p:spPr>
          <a:xfrm>
            <a:off x="87423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" name="Shape 199"/>
          <p:cNvSpPr/>
          <p:nvPr/>
        </p:nvSpPr>
        <p:spPr>
          <a:xfrm>
            <a:off x="891064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" name="Shape 200"/>
          <p:cNvSpPr/>
          <p:nvPr/>
        </p:nvSpPr>
        <p:spPr>
          <a:xfrm>
            <a:off x="907889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" name="Shape 201"/>
          <p:cNvSpPr/>
          <p:nvPr/>
        </p:nvSpPr>
        <p:spPr>
          <a:xfrm>
            <a:off x="92471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" name="Shape 202"/>
          <p:cNvSpPr/>
          <p:nvPr/>
        </p:nvSpPr>
        <p:spPr>
          <a:xfrm>
            <a:off x="941539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" name="Shape 203"/>
          <p:cNvSpPr/>
          <p:nvPr/>
        </p:nvSpPr>
        <p:spPr>
          <a:xfrm>
            <a:off x="95836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" name="Shape 204"/>
          <p:cNvSpPr/>
          <p:nvPr/>
        </p:nvSpPr>
        <p:spPr>
          <a:xfrm>
            <a:off x="975189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" name="Shape 205"/>
          <p:cNvSpPr/>
          <p:nvPr/>
        </p:nvSpPr>
        <p:spPr>
          <a:xfrm>
            <a:off x="992014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" name="Shape 206"/>
          <p:cNvSpPr/>
          <p:nvPr/>
        </p:nvSpPr>
        <p:spPr>
          <a:xfrm>
            <a:off x="100883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" name="Shape 207"/>
          <p:cNvSpPr/>
          <p:nvPr/>
        </p:nvSpPr>
        <p:spPr>
          <a:xfrm>
            <a:off x="1025664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" name="Shape 208"/>
          <p:cNvSpPr/>
          <p:nvPr/>
        </p:nvSpPr>
        <p:spPr>
          <a:xfrm>
            <a:off x="104248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" name="Shape 209"/>
          <p:cNvSpPr/>
          <p:nvPr/>
        </p:nvSpPr>
        <p:spPr>
          <a:xfrm>
            <a:off x="1059314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" name="Shape 210"/>
          <p:cNvSpPr/>
          <p:nvPr/>
        </p:nvSpPr>
        <p:spPr>
          <a:xfrm>
            <a:off x="1076139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" name="Shape 211"/>
          <p:cNvSpPr/>
          <p:nvPr/>
        </p:nvSpPr>
        <p:spPr>
          <a:xfrm>
            <a:off x="109296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" name="Shape 212"/>
          <p:cNvSpPr/>
          <p:nvPr/>
        </p:nvSpPr>
        <p:spPr>
          <a:xfrm>
            <a:off x="1109789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" name="Shape 213"/>
          <p:cNvSpPr/>
          <p:nvPr/>
        </p:nvSpPr>
        <p:spPr>
          <a:xfrm>
            <a:off x="112661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" name="Shape 214"/>
          <p:cNvSpPr/>
          <p:nvPr/>
        </p:nvSpPr>
        <p:spPr>
          <a:xfrm>
            <a:off x="1143438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" name="Shape 215"/>
          <p:cNvSpPr/>
          <p:nvPr/>
        </p:nvSpPr>
        <p:spPr>
          <a:xfrm>
            <a:off x="1160263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" name="Shape 216"/>
          <p:cNvSpPr/>
          <p:nvPr/>
        </p:nvSpPr>
        <p:spPr>
          <a:xfrm>
            <a:off x="117708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" name="Shape 217"/>
          <p:cNvSpPr/>
          <p:nvPr/>
        </p:nvSpPr>
        <p:spPr>
          <a:xfrm>
            <a:off x="1193913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" name="Shape 218"/>
          <p:cNvSpPr/>
          <p:nvPr/>
        </p:nvSpPr>
        <p:spPr>
          <a:xfrm>
            <a:off x="121073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" name="Shape 219"/>
          <p:cNvSpPr/>
          <p:nvPr/>
        </p:nvSpPr>
        <p:spPr>
          <a:xfrm>
            <a:off x="-658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" name="Shape 220"/>
          <p:cNvSpPr/>
          <p:nvPr/>
        </p:nvSpPr>
        <p:spPr>
          <a:xfrm>
            <a:off x="16166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" name="Shape 221"/>
          <p:cNvSpPr/>
          <p:nvPr/>
        </p:nvSpPr>
        <p:spPr>
          <a:xfrm>
            <a:off x="32991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" name="Shape 222"/>
          <p:cNvSpPr/>
          <p:nvPr/>
        </p:nvSpPr>
        <p:spPr>
          <a:xfrm>
            <a:off x="49816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" name="Shape 223"/>
          <p:cNvSpPr/>
          <p:nvPr/>
        </p:nvSpPr>
        <p:spPr>
          <a:xfrm>
            <a:off x="66641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" name="Shape 224"/>
          <p:cNvSpPr/>
          <p:nvPr/>
        </p:nvSpPr>
        <p:spPr>
          <a:xfrm>
            <a:off x="8346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" name="Shape 225"/>
          <p:cNvSpPr/>
          <p:nvPr/>
        </p:nvSpPr>
        <p:spPr>
          <a:xfrm>
            <a:off x="100291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" name="Shape 226"/>
          <p:cNvSpPr/>
          <p:nvPr/>
        </p:nvSpPr>
        <p:spPr>
          <a:xfrm>
            <a:off x="11711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" name="Shape 227"/>
          <p:cNvSpPr/>
          <p:nvPr/>
        </p:nvSpPr>
        <p:spPr>
          <a:xfrm>
            <a:off x="133941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" name="Shape 228"/>
          <p:cNvSpPr/>
          <p:nvPr/>
        </p:nvSpPr>
        <p:spPr>
          <a:xfrm>
            <a:off x="150766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" name="Shape 229"/>
          <p:cNvSpPr/>
          <p:nvPr/>
        </p:nvSpPr>
        <p:spPr>
          <a:xfrm>
            <a:off x="16759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" name="Shape 230"/>
          <p:cNvSpPr/>
          <p:nvPr/>
        </p:nvSpPr>
        <p:spPr>
          <a:xfrm>
            <a:off x="184416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" name="Shape 231"/>
          <p:cNvSpPr/>
          <p:nvPr/>
        </p:nvSpPr>
        <p:spPr>
          <a:xfrm>
            <a:off x="20124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" name="Shape 232"/>
          <p:cNvSpPr/>
          <p:nvPr/>
        </p:nvSpPr>
        <p:spPr>
          <a:xfrm>
            <a:off x="218066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" name="Shape 233"/>
          <p:cNvSpPr/>
          <p:nvPr/>
        </p:nvSpPr>
        <p:spPr>
          <a:xfrm>
            <a:off x="234891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" name="Shape 234"/>
          <p:cNvSpPr/>
          <p:nvPr/>
        </p:nvSpPr>
        <p:spPr>
          <a:xfrm>
            <a:off x="25171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" name="Shape 235"/>
          <p:cNvSpPr/>
          <p:nvPr/>
        </p:nvSpPr>
        <p:spPr>
          <a:xfrm>
            <a:off x="268541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" name="Shape 236"/>
          <p:cNvSpPr/>
          <p:nvPr/>
        </p:nvSpPr>
        <p:spPr>
          <a:xfrm>
            <a:off x="28536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" name="Shape 237"/>
          <p:cNvSpPr/>
          <p:nvPr/>
        </p:nvSpPr>
        <p:spPr>
          <a:xfrm>
            <a:off x="302190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" name="Shape 238"/>
          <p:cNvSpPr/>
          <p:nvPr/>
        </p:nvSpPr>
        <p:spPr>
          <a:xfrm>
            <a:off x="319015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" name="Shape 239"/>
          <p:cNvSpPr/>
          <p:nvPr/>
        </p:nvSpPr>
        <p:spPr>
          <a:xfrm>
            <a:off x="33584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" name="Shape 240"/>
          <p:cNvSpPr/>
          <p:nvPr/>
        </p:nvSpPr>
        <p:spPr>
          <a:xfrm>
            <a:off x="352665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" name="Shape 241"/>
          <p:cNvSpPr/>
          <p:nvPr/>
        </p:nvSpPr>
        <p:spPr>
          <a:xfrm>
            <a:off x="36949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" name="Shape 242"/>
          <p:cNvSpPr/>
          <p:nvPr/>
        </p:nvSpPr>
        <p:spPr>
          <a:xfrm>
            <a:off x="386315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" name="Shape 243"/>
          <p:cNvSpPr/>
          <p:nvPr/>
        </p:nvSpPr>
        <p:spPr>
          <a:xfrm>
            <a:off x="403140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" name="Shape 244"/>
          <p:cNvSpPr/>
          <p:nvPr/>
        </p:nvSpPr>
        <p:spPr>
          <a:xfrm>
            <a:off x="41996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" name="Shape 245"/>
          <p:cNvSpPr/>
          <p:nvPr/>
        </p:nvSpPr>
        <p:spPr>
          <a:xfrm>
            <a:off x="436790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" name="Shape 246"/>
          <p:cNvSpPr/>
          <p:nvPr/>
        </p:nvSpPr>
        <p:spPr>
          <a:xfrm>
            <a:off x="45361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" name="Shape 247"/>
          <p:cNvSpPr/>
          <p:nvPr/>
        </p:nvSpPr>
        <p:spPr>
          <a:xfrm>
            <a:off x="470440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" name="Shape 248"/>
          <p:cNvSpPr/>
          <p:nvPr/>
        </p:nvSpPr>
        <p:spPr>
          <a:xfrm>
            <a:off x="487265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" name="Shape 249"/>
          <p:cNvSpPr/>
          <p:nvPr/>
        </p:nvSpPr>
        <p:spPr>
          <a:xfrm>
            <a:off x="50409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" name="Shape 250"/>
          <p:cNvSpPr/>
          <p:nvPr/>
        </p:nvSpPr>
        <p:spPr>
          <a:xfrm>
            <a:off x="520915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" name="Shape 251"/>
          <p:cNvSpPr/>
          <p:nvPr/>
        </p:nvSpPr>
        <p:spPr>
          <a:xfrm>
            <a:off x="53774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" name="Shape 252"/>
          <p:cNvSpPr/>
          <p:nvPr/>
        </p:nvSpPr>
        <p:spPr>
          <a:xfrm>
            <a:off x="554565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" name="Shape 253"/>
          <p:cNvSpPr/>
          <p:nvPr/>
        </p:nvSpPr>
        <p:spPr>
          <a:xfrm>
            <a:off x="571390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" name="Shape 254"/>
          <p:cNvSpPr/>
          <p:nvPr/>
        </p:nvSpPr>
        <p:spPr>
          <a:xfrm>
            <a:off x="58821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" name="Shape 255"/>
          <p:cNvSpPr/>
          <p:nvPr/>
        </p:nvSpPr>
        <p:spPr>
          <a:xfrm>
            <a:off x="605040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" name="Shape 256"/>
          <p:cNvSpPr/>
          <p:nvPr/>
        </p:nvSpPr>
        <p:spPr>
          <a:xfrm>
            <a:off x="62186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" name="Shape 257"/>
          <p:cNvSpPr/>
          <p:nvPr/>
        </p:nvSpPr>
        <p:spPr>
          <a:xfrm>
            <a:off x="638690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" name="Shape 258"/>
          <p:cNvSpPr/>
          <p:nvPr/>
        </p:nvSpPr>
        <p:spPr>
          <a:xfrm>
            <a:off x="655515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" name="Shape 259"/>
          <p:cNvSpPr/>
          <p:nvPr/>
        </p:nvSpPr>
        <p:spPr>
          <a:xfrm>
            <a:off x="67234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" name="Shape 260"/>
          <p:cNvSpPr/>
          <p:nvPr/>
        </p:nvSpPr>
        <p:spPr>
          <a:xfrm>
            <a:off x="689165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" name="Shape 261"/>
          <p:cNvSpPr/>
          <p:nvPr/>
        </p:nvSpPr>
        <p:spPr>
          <a:xfrm>
            <a:off x="70599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" name="Shape 262"/>
          <p:cNvSpPr/>
          <p:nvPr/>
        </p:nvSpPr>
        <p:spPr>
          <a:xfrm>
            <a:off x="722814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" name="Shape 263"/>
          <p:cNvSpPr/>
          <p:nvPr/>
        </p:nvSpPr>
        <p:spPr>
          <a:xfrm>
            <a:off x="739639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" name="Shape 264"/>
          <p:cNvSpPr/>
          <p:nvPr/>
        </p:nvSpPr>
        <p:spPr>
          <a:xfrm>
            <a:off x="75646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" name="Shape 265"/>
          <p:cNvSpPr/>
          <p:nvPr/>
        </p:nvSpPr>
        <p:spPr>
          <a:xfrm>
            <a:off x="773289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" name="Shape 266"/>
          <p:cNvSpPr/>
          <p:nvPr/>
        </p:nvSpPr>
        <p:spPr>
          <a:xfrm>
            <a:off x="79011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" name="Shape 267"/>
          <p:cNvSpPr/>
          <p:nvPr/>
        </p:nvSpPr>
        <p:spPr>
          <a:xfrm>
            <a:off x="806939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" name="Shape 268"/>
          <p:cNvSpPr/>
          <p:nvPr/>
        </p:nvSpPr>
        <p:spPr>
          <a:xfrm>
            <a:off x="823764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" name="Shape 269"/>
          <p:cNvSpPr/>
          <p:nvPr/>
        </p:nvSpPr>
        <p:spPr>
          <a:xfrm>
            <a:off x="84058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" name="Shape 270"/>
          <p:cNvSpPr/>
          <p:nvPr/>
        </p:nvSpPr>
        <p:spPr>
          <a:xfrm>
            <a:off x="857414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" name="Shape 271"/>
          <p:cNvSpPr/>
          <p:nvPr/>
        </p:nvSpPr>
        <p:spPr>
          <a:xfrm>
            <a:off x="87423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" name="Shape 272"/>
          <p:cNvSpPr/>
          <p:nvPr/>
        </p:nvSpPr>
        <p:spPr>
          <a:xfrm>
            <a:off x="891064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" name="Shape 273"/>
          <p:cNvSpPr/>
          <p:nvPr/>
        </p:nvSpPr>
        <p:spPr>
          <a:xfrm>
            <a:off x="907889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" name="Shape 274"/>
          <p:cNvSpPr/>
          <p:nvPr/>
        </p:nvSpPr>
        <p:spPr>
          <a:xfrm>
            <a:off x="92471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" name="Shape 275"/>
          <p:cNvSpPr/>
          <p:nvPr/>
        </p:nvSpPr>
        <p:spPr>
          <a:xfrm>
            <a:off x="941539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" name="Shape 276"/>
          <p:cNvSpPr/>
          <p:nvPr/>
        </p:nvSpPr>
        <p:spPr>
          <a:xfrm>
            <a:off x="95836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" name="Shape 277"/>
          <p:cNvSpPr/>
          <p:nvPr/>
        </p:nvSpPr>
        <p:spPr>
          <a:xfrm>
            <a:off x="975189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" name="Shape 278"/>
          <p:cNvSpPr/>
          <p:nvPr/>
        </p:nvSpPr>
        <p:spPr>
          <a:xfrm>
            <a:off x="992014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" name="Shape 279"/>
          <p:cNvSpPr/>
          <p:nvPr/>
        </p:nvSpPr>
        <p:spPr>
          <a:xfrm>
            <a:off x="100883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" name="Shape 280"/>
          <p:cNvSpPr/>
          <p:nvPr/>
        </p:nvSpPr>
        <p:spPr>
          <a:xfrm>
            <a:off x="1025664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" name="Shape 281"/>
          <p:cNvSpPr/>
          <p:nvPr/>
        </p:nvSpPr>
        <p:spPr>
          <a:xfrm>
            <a:off x="104248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" name="Shape 282"/>
          <p:cNvSpPr/>
          <p:nvPr/>
        </p:nvSpPr>
        <p:spPr>
          <a:xfrm>
            <a:off x="1059314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" name="Shape 283"/>
          <p:cNvSpPr/>
          <p:nvPr/>
        </p:nvSpPr>
        <p:spPr>
          <a:xfrm>
            <a:off x="1076139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" name="Shape 284"/>
          <p:cNvSpPr/>
          <p:nvPr/>
        </p:nvSpPr>
        <p:spPr>
          <a:xfrm>
            <a:off x="109296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" name="Shape 285"/>
          <p:cNvSpPr/>
          <p:nvPr/>
        </p:nvSpPr>
        <p:spPr>
          <a:xfrm>
            <a:off x="1109789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" name="Shape 286"/>
          <p:cNvSpPr/>
          <p:nvPr/>
        </p:nvSpPr>
        <p:spPr>
          <a:xfrm>
            <a:off x="112661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" name="Shape 287"/>
          <p:cNvSpPr/>
          <p:nvPr/>
        </p:nvSpPr>
        <p:spPr>
          <a:xfrm>
            <a:off x="1143438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" name="Shape 288"/>
          <p:cNvSpPr/>
          <p:nvPr/>
        </p:nvSpPr>
        <p:spPr>
          <a:xfrm>
            <a:off x="1160263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" name="Shape 289"/>
          <p:cNvSpPr/>
          <p:nvPr/>
        </p:nvSpPr>
        <p:spPr>
          <a:xfrm>
            <a:off x="117708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" name="Shape 290"/>
          <p:cNvSpPr/>
          <p:nvPr/>
        </p:nvSpPr>
        <p:spPr>
          <a:xfrm>
            <a:off x="1193913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" name="Shape 291"/>
          <p:cNvSpPr/>
          <p:nvPr/>
        </p:nvSpPr>
        <p:spPr>
          <a:xfrm>
            <a:off x="121073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" name="Shape 292"/>
          <p:cNvSpPr/>
          <p:nvPr/>
        </p:nvSpPr>
        <p:spPr>
          <a:xfrm>
            <a:off x="-658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" name="Shape 293"/>
          <p:cNvSpPr/>
          <p:nvPr/>
        </p:nvSpPr>
        <p:spPr>
          <a:xfrm>
            <a:off x="16166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" name="Shape 294"/>
          <p:cNvSpPr/>
          <p:nvPr/>
        </p:nvSpPr>
        <p:spPr>
          <a:xfrm>
            <a:off x="32991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" name="Shape 295"/>
          <p:cNvSpPr/>
          <p:nvPr/>
        </p:nvSpPr>
        <p:spPr>
          <a:xfrm>
            <a:off x="49816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" name="Shape 296"/>
          <p:cNvSpPr/>
          <p:nvPr/>
        </p:nvSpPr>
        <p:spPr>
          <a:xfrm>
            <a:off x="66641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" name="Shape 297"/>
          <p:cNvSpPr/>
          <p:nvPr/>
        </p:nvSpPr>
        <p:spPr>
          <a:xfrm>
            <a:off x="8346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0" name="Shape 298"/>
          <p:cNvSpPr/>
          <p:nvPr/>
        </p:nvSpPr>
        <p:spPr>
          <a:xfrm>
            <a:off x="100291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1" name="Shape 299"/>
          <p:cNvSpPr/>
          <p:nvPr/>
        </p:nvSpPr>
        <p:spPr>
          <a:xfrm>
            <a:off x="11711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2" name="Shape 300"/>
          <p:cNvSpPr/>
          <p:nvPr/>
        </p:nvSpPr>
        <p:spPr>
          <a:xfrm>
            <a:off x="133941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3" name="Shape 301"/>
          <p:cNvSpPr/>
          <p:nvPr/>
        </p:nvSpPr>
        <p:spPr>
          <a:xfrm>
            <a:off x="150766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4" name="Shape 302"/>
          <p:cNvSpPr/>
          <p:nvPr/>
        </p:nvSpPr>
        <p:spPr>
          <a:xfrm>
            <a:off x="16759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5" name="Shape 303"/>
          <p:cNvSpPr/>
          <p:nvPr/>
        </p:nvSpPr>
        <p:spPr>
          <a:xfrm>
            <a:off x="184416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6" name="Shape 304"/>
          <p:cNvSpPr/>
          <p:nvPr/>
        </p:nvSpPr>
        <p:spPr>
          <a:xfrm>
            <a:off x="20124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7" name="Shape 305"/>
          <p:cNvSpPr/>
          <p:nvPr/>
        </p:nvSpPr>
        <p:spPr>
          <a:xfrm>
            <a:off x="218066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8" name="Shape 306"/>
          <p:cNvSpPr/>
          <p:nvPr/>
        </p:nvSpPr>
        <p:spPr>
          <a:xfrm>
            <a:off x="234891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9" name="Shape 307"/>
          <p:cNvSpPr/>
          <p:nvPr/>
        </p:nvSpPr>
        <p:spPr>
          <a:xfrm>
            <a:off x="25171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0" name="Shape 308"/>
          <p:cNvSpPr/>
          <p:nvPr/>
        </p:nvSpPr>
        <p:spPr>
          <a:xfrm>
            <a:off x="268541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1" name="Shape 309"/>
          <p:cNvSpPr/>
          <p:nvPr/>
        </p:nvSpPr>
        <p:spPr>
          <a:xfrm>
            <a:off x="28536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2" name="Shape 310"/>
          <p:cNvSpPr/>
          <p:nvPr/>
        </p:nvSpPr>
        <p:spPr>
          <a:xfrm>
            <a:off x="302190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3" name="Shape 311"/>
          <p:cNvSpPr/>
          <p:nvPr/>
        </p:nvSpPr>
        <p:spPr>
          <a:xfrm>
            <a:off x="319015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4" name="Shape 312"/>
          <p:cNvSpPr/>
          <p:nvPr/>
        </p:nvSpPr>
        <p:spPr>
          <a:xfrm>
            <a:off x="33584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5" name="Shape 313"/>
          <p:cNvSpPr/>
          <p:nvPr/>
        </p:nvSpPr>
        <p:spPr>
          <a:xfrm>
            <a:off x="352665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6" name="Shape 314"/>
          <p:cNvSpPr/>
          <p:nvPr/>
        </p:nvSpPr>
        <p:spPr>
          <a:xfrm>
            <a:off x="36949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7" name="Shape 315"/>
          <p:cNvSpPr/>
          <p:nvPr/>
        </p:nvSpPr>
        <p:spPr>
          <a:xfrm>
            <a:off x="386315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8" name="Shape 316"/>
          <p:cNvSpPr/>
          <p:nvPr/>
        </p:nvSpPr>
        <p:spPr>
          <a:xfrm>
            <a:off x="403140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9" name="Shape 317"/>
          <p:cNvSpPr/>
          <p:nvPr/>
        </p:nvSpPr>
        <p:spPr>
          <a:xfrm>
            <a:off x="41996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0" name="Shape 318"/>
          <p:cNvSpPr/>
          <p:nvPr/>
        </p:nvSpPr>
        <p:spPr>
          <a:xfrm>
            <a:off x="436790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1" name="Shape 319"/>
          <p:cNvSpPr/>
          <p:nvPr/>
        </p:nvSpPr>
        <p:spPr>
          <a:xfrm>
            <a:off x="45361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2" name="Shape 320"/>
          <p:cNvSpPr/>
          <p:nvPr/>
        </p:nvSpPr>
        <p:spPr>
          <a:xfrm>
            <a:off x="470440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3" name="Shape 321"/>
          <p:cNvSpPr/>
          <p:nvPr/>
        </p:nvSpPr>
        <p:spPr>
          <a:xfrm>
            <a:off x="487265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4" name="Shape 322"/>
          <p:cNvSpPr/>
          <p:nvPr/>
        </p:nvSpPr>
        <p:spPr>
          <a:xfrm>
            <a:off x="50409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5" name="Shape 323"/>
          <p:cNvSpPr/>
          <p:nvPr/>
        </p:nvSpPr>
        <p:spPr>
          <a:xfrm>
            <a:off x="520915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6" name="Shape 324"/>
          <p:cNvSpPr/>
          <p:nvPr/>
        </p:nvSpPr>
        <p:spPr>
          <a:xfrm>
            <a:off x="53774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7" name="Shape 325"/>
          <p:cNvSpPr/>
          <p:nvPr/>
        </p:nvSpPr>
        <p:spPr>
          <a:xfrm>
            <a:off x="554565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8" name="Shape 326"/>
          <p:cNvSpPr/>
          <p:nvPr/>
        </p:nvSpPr>
        <p:spPr>
          <a:xfrm>
            <a:off x="571390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9" name="Shape 327"/>
          <p:cNvSpPr/>
          <p:nvPr/>
        </p:nvSpPr>
        <p:spPr>
          <a:xfrm>
            <a:off x="58821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0" name="Shape 328"/>
          <p:cNvSpPr/>
          <p:nvPr/>
        </p:nvSpPr>
        <p:spPr>
          <a:xfrm>
            <a:off x="605040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1" name="Shape 329"/>
          <p:cNvSpPr/>
          <p:nvPr/>
        </p:nvSpPr>
        <p:spPr>
          <a:xfrm>
            <a:off x="62186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2" name="Shape 330"/>
          <p:cNvSpPr/>
          <p:nvPr/>
        </p:nvSpPr>
        <p:spPr>
          <a:xfrm>
            <a:off x="638690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3" name="Shape 331"/>
          <p:cNvSpPr/>
          <p:nvPr/>
        </p:nvSpPr>
        <p:spPr>
          <a:xfrm>
            <a:off x="655515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4" name="Shape 332"/>
          <p:cNvSpPr/>
          <p:nvPr/>
        </p:nvSpPr>
        <p:spPr>
          <a:xfrm>
            <a:off x="67234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5" name="Shape 333"/>
          <p:cNvSpPr/>
          <p:nvPr/>
        </p:nvSpPr>
        <p:spPr>
          <a:xfrm>
            <a:off x="689165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6" name="Shape 334"/>
          <p:cNvSpPr/>
          <p:nvPr/>
        </p:nvSpPr>
        <p:spPr>
          <a:xfrm>
            <a:off x="70599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7" name="Shape 335"/>
          <p:cNvSpPr/>
          <p:nvPr/>
        </p:nvSpPr>
        <p:spPr>
          <a:xfrm>
            <a:off x="722814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8" name="Shape 336"/>
          <p:cNvSpPr/>
          <p:nvPr/>
        </p:nvSpPr>
        <p:spPr>
          <a:xfrm>
            <a:off x="739639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9" name="Shape 337"/>
          <p:cNvSpPr/>
          <p:nvPr/>
        </p:nvSpPr>
        <p:spPr>
          <a:xfrm>
            <a:off x="75646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0" name="Shape 338"/>
          <p:cNvSpPr/>
          <p:nvPr/>
        </p:nvSpPr>
        <p:spPr>
          <a:xfrm>
            <a:off x="773289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1" name="Shape 339"/>
          <p:cNvSpPr/>
          <p:nvPr/>
        </p:nvSpPr>
        <p:spPr>
          <a:xfrm>
            <a:off x="79011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2" name="Shape 340"/>
          <p:cNvSpPr/>
          <p:nvPr/>
        </p:nvSpPr>
        <p:spPr>
          <a:xfrm>
            <a:off x="806939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3" name="Shape 341"/>
          <p:cNvSpPr/>
          <p:nvPr/>
        </p:nvSpPr>
        <p:spPr>
          <a:xfrm>
            <a:off x="823764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4" name="Shape 342"/>
          <p:cNvSpPr/>
          <p:nvPr/>
        </p:nvSpPr>
        <p:spPr>
          <a:xfrm>
            <a:off x="84058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5" name="Shape 343"/>
          <p:cNvSpPr/>
          <p:nvPr/>
        </p:nvSpPr>
        <p:spPr>
          <a:xfrm>
            <a:off x="857414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6" name="Shape 344"/>
          <p:cNvSpPr/>
          <p:nvPr/>
        </p:nvSpPr>
        <p:spPr>
          <a:xfrm>
            <a:off x="87423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7" name="Shape 345"/>
          <p:cNvSpPr/>
          <p:nvPr/>
        </p:nvSpPr>
        <p:spPr>
          <a:xfrm>
            <a:off x="891064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8" name="Shape 346"/>
          <p:cNvSpPr/>
          <p:nvPr/>
        </p:nvSpPr>
        <p:spPr>
          <a:xfrm>
            <a:off x="907889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9" name="Shape 347"/>
          <p:cNvSpPr/>
          <p:nvPr/>
        </p:nvSpPr>
        <p:spPr>
          <a:xfrm>
            <a:off x="92471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0" name="Shape 348"/>
          <p:cNvSpPr/>
          <p:nvPr/>
        </p:nvSpPr>
        <p:spPr>
          <a:xfrm>
            <a:off x="941539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1" name="Shape 349"/>
          <p:cNvSpPr/>
          <p:nvPr/>
        </p:nvSpPr>
        <p:spPr>
          <a:xfrm>
            <a:off x="95836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2" name="Shape 350"/>
          <p:cNvSpPr/>
          <p:nvPr/>
        </p:nvSpPr>
        <p:spPr>
          <a:xfrm>
            <a:off x="975189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3" name="Shape 351"/>
          <p:cNvSpPr/>
          <p:nvPr/>
        </p:nvSpPr>
        <p:spPr>
          <a:xfrm>
            <a:off x="992014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4" name="Shape 352"/>
          <p:cNvSpPr/>
          <p:nvPr/>
        </p:nvSpPr>
        <p:spPr>
          <a:xfrm>
            <a:off x="100883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5" name="Shape 353"/>
          <p:cNvSpPr/>
          <p:nvPr/>
        </p:nvSpPr>
        <p:spPr>
          <a:xfrm>
            <a:off x="1025664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6" name="Shape 354"/>
          <p:cNvSpPr/>
          <p:nvPr/>
        </p:nvSpPr>
        <p:spPr>
          <a:xfrm>
            <a:off x="104248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7" name="Shape 355"/>
          <p:cNvSpPr/>
          <p:nvPr/>
        </p:nvSpPr>
        <p:spPr>
          <a:xfrm>
            <a:off x="1059314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8" name="Shape 356"/>
          <p:cNvSpPr/>
          <p:nvPr/>
        </p:nvSpPr>
        <p:spPr>
          <a:xfrm>
            <a:off x="1076139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9" name="Shape 357"/>
          <p:cNvSpPr/>
          <p:nvPr/>
        </p:nvSpPr>
        <p:spPr>
          <a:xfrm>
            <a:off x="109296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0" name="Shape 358"/>
          <p:cNvSpPr/>
          <p:nvPr/>
        </p:nvSpPr>
        <p:spPr>
          <a:xfrm>
            <a:off x="1109789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1" name="Shape 359"/>
          <p:cNvSpPr/>
          <p:nvPr/>
        </p:nvSpPr>
        <p:spPr>
          <a:xfrm>
            <a:off x="112661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2" name="Shape 360"/>
          <p:cNvSpPr/>
          <p:nvPr/>
        </p:nvSpPr>
        <p:spPr>
          <a:xfrm>
            <a:off x="1143438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3" name="Shape 361"/>
          <p:cNvSpPr/>
          <p:nvPr/>
        </p:nvSpPr>
        <p:spPr>
          <a:xfrm>
            <a:off x="1160263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4" name="Shape 362"/>
          <p:cNvSpPr/>
          <p:nvPr/>
        </p:nvSpPr>
        <p:spPr>
          <a:xfrm>
            <a:off x="117708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5" name="Shape 363"/>
          <p:cNvSpPr/>
          <p:nvPr/>
        </p:nvSpPr>
        <p:spPr>
          <a:xfrm>
            <a:off x="1193913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6" name="Shape 364"/>
          <p:cNvSpPr/>
          <p:nvPr/>
        </p:nvSpPr>
        <p:spPr>
          <a:xfrm>
            <a:off x="121073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7" name="Shape 365"/>
          <p:cNvSpPr/>
          <p:nvPr/>
        </p:nvSpPr>
        <p:spPr>
          <a:xfrm>
            <a:off x="-658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8" name="Shape 366"/>
          <p:cNvSpPr/>
          <p:nvPr/>
        </p:nvSpPr>
        <p:spPr>
          <a:xfrm>
            <a:off x="16166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9" name="Shape 367"/>
          <p:cNvSpPr/>
          <p:nvPr/>
        </p:nvSpPr>
        <p:spPr>
          <a:xfrm>
            <a:off x="32991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0" name="Shape 368"/>
          <p:cNvSpPr/>
          <p:nvPr/>
        </p:nvSpPr>
        <p:spPr>
          <a:xfrm>
            <a:off x="49816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1" name="Shape 369"/>
          <p:cNvSpPr/>
          <p:nvPr/>
        </p:nvSpPr>
        <p:spPr>
          <a:xfrm>
            <a:off x="66641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2" name="Shape 370"/>
          <p:cNvSpPr/>
          <p:nvPr/>
        </p:nvSpPr>
        <p:spPr>
          <a:xfrm>
            <a:off x="8346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3" name="Shape 371"/>
          <p:cNvSpPr/>
          <p:nvPr/>
        </p:nvSpPr>
        <p:spPr>
          <a:xfrm>
            <a:off x="100291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4" name="Shape 372"/>
          <p:cNvSpPr/>
          <p:nvPr/>
        </p:nvSpPr>
        <p:spPr>
          <a:xfrm>
            <a:off x="11711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5" name="Shape 373"/>
          <p:cNvSpPr/>
          <p:nvPr/>
        </p:nvSpPr>
        <p:spPr>
          <a:xfrm>
            <a:off x="133941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6" name="Shape 374"/>
          <p:cNvSpPr/>
          <p:nvPr/>
        </p:nvSpPr>
        <p:spPr>
          <a:xfrm>
            <a:off x="150766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7" name="Shape 375"/>
          <p:cNvSpPr/>
          <p:nvPr/>
        </p:nvSpPr>
        <p:spPr>
          <a:xfrm>
            <a:off x="16759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8" name="Shape 376"/>
          <p:cNvSpPr/>
          <p:nvPr/>
        </p:nvSpPr>
        <p:spPr>
          <a:xfrm>
            <a:off x="184416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9" name="Shape 377"/>
          <p:cNvSpPr/>
          <p:nvPr/>
        </p:nvSpPr>
        <p:spPr>
          <a:xfrm>
            <a:off x="20124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0" name="Shape 378"/>
          <p:cNvSpPr/>
          <p:nvPr/>
        </p:nvSpPr>
        <p:spPr>
          <a:xfrm>
            <a:off x="218066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1" name="Shape 379"/>
          <p:cNvSpPr/>
          <p:nvPr/>
        </p:nvSpPr>
        <p:spPr>
          <a:xfrm>
            <a:off x="234891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2" name="Shape 380"/>
          <p:cNvSpPr/>
          <p:nvPr/>
        </p:nvSpPr>
        <p:spPr>
          <a:xfrm>
            <a:off x="25171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3" name="Shape 381"/>
          <p:cNvSpPr/>
          <p:nvPr/>
        </p:nvSpPr>
        <p:spPr>
          <a:xfrm>
            <a:off x="268541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4" name="Shape 382"/>
          <p:cNvSpPr/>
          <p:nvPr/>
        </p:nvSpPr>
        <p:spPr>
          <a:xfrm>
            <a:off x="28536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5" name="Shape 383"/>
          <p:cNvSpPr/>
          <p:nvPr/>
        </p:nvSpPr>
        <p:spPr>
          <a:xfrm>
            <a:off x="302190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6" name="Shape 384"/>
          <p:cNvSpPr/>
          <p:nvPr/>
        </p:nvSpPr>
        <p:spPr>
          <a:xfrm>
            <a:off x="319015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7" name="Shape 385"/>
          <p:cNvSpPr/>
          <p:nvPr/>
        </p:nvSpPr>
        <p:spPr>
          <a:xfrm>
            <a:off x="33584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8" name="Shape 386"/>
          <p:cNvSpPr/>
          <p:nvPr/>
        </p:nvSpPr>
        <p:spPr>
          <a:xfrm>
            <a:off x="352665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9" name="Shape 387"/>
          <p:cNvSpPr/>
          <p:nvPr/>
        </p:nvSpPr>
        <p:spPr>
          <a:xfrm>
            <a:off x="36949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0" name="Shape 388"/>
          <p:cNvSpPr/>
          <p:nvPr/>
        </p:nvSpPr>
        <p:spPr>
          <a:xfrm>
            <a:off x="386315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1" name="Shape 389"/>
          <p:cNvSpPr/>
          <p:nvPr/>
        </p:nvSpPr>
        <p:spPr>
          <a:xfrm>
            <a:off x="403140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2" name="Shape 390"/>
          <p:cNvSpPr/>
          <p:nvPr/>
        </p:nvSpPr>
        <p:spPr>
          <a:xfrm>
            <a:off x="41996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3" name="Shape 391"/>
          <p:cNvSpPr/>
          <p:nvPr/>
        </p:nvSpPr>
        <p:spPr>
          <a:xfrm>
            <a:off x="436790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4" name="Shape 392"/>
          <p:cNvSpPr/>
          <p:nvPr/>
        </p:nvSpPr>
        <p:spPr>
          <a:xfrm>
            <a:off x="45361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5" name="Shape 393"/>
          <p:cNvSpPr/>
          <p:nvPr/>
        </p:nvSpPr>
        <p:spPr>
          <a:xfrm>
            <a:off x="470440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6" name="Shape 394"/>
          <p:cNvSpPr/>
          <p:nvPr/>
        </p:nvSpPr>
        <p:spPr>
          <a:xfrm>
            <a:off x="487265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7" name="Shape 395"/>
          <p:cNvSpPr/>
          <p:nvPr/>
        </p:nvSpPr>
        <p:spPr>
          <a:xfrm>
            <a:off x="50409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8" name="Shape 396"/>
          <p:cNvSpPr/>
          <p:nvPr/>
        </p:nvSpPr>
        <p:spPr>
          <a:xfrm>
            <a:off x="520915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9" name="Shape 397"/>
          <p:cNvSpPr/>
          <p:nvPr/>
        </p:nvSpPr>
        <p:spPr>
          <a:xfrm>
            <a:off x="53774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0" name="Shape 398"/>
          <p:cNvSpPr/>
          <p:nvPr/>
        </p:nvSpPr>
        <p:spPr>
          <a:xfrm>
            <a:off x="554565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1" name="Shape 399"/>
          <p:cNvSpPr/>
          <p:nvPr/>
        </p:nvSpPr>
        <p:spPr>
          <a:xfrm>
            <a:off x="571390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2" name="Shape 400"/>
          <p:cNvSpPr/>
          <p:nvPr/>
        </p:nvSpPr>
        <p:spPr>
          <a:xfrm>
            <a:off x="58821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3" name="Shape 401"/>
          <p:cNvSpPr/>
          <p:nvPr/>
        </p:nvSpPr>
        <p:spPr>
          <a:xfrm>
            <a:off x="605040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4" name="Shape 402"/>
          <p:cNvSpPr/>
          <p:nvPr/>
        </p:nvSpPr>
        <p:spPr>
          <a:xfrm>
            <a:off x="62186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5" name="Shape 403"/>
          <p:cNvSpPr/>
          <p:nvPr/>
        </p:nvSpPr>
        <p:spPr>
          <a:xfrm>
            <a:off x="638690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6" name="Shape 404"/>
          <p:cNvSpPr/>
          <p:nvPr/>
        </p:nvSpPr>
        <p:spPr>
          <a:xfrm>
            <a:off x="655515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7" name="Shape 405"/>
          <p:cNvSpPr/>
          <p:nvPr/>
        </p:nvSpPr>
        <p:spPr>
          <a:xfrm>
            <a:off x="67234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8" name="Shape 406"/>
          <p:cNvSpPr/>
          <p:nvPr/>
        </p:nvSpPr>
        <p:spPr>
          <a:xfrm>
            <a:off x="689165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9" name="Shape 407"/>
          <p:cNvSpPr/>
          <p:nvPr/>
        </p:nvSpPr>
        <p:spPr>
          <a:xfrm>
            <a:off x="70599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0" name="Shape 408"/>
          <p:cNvSpPr/>
          <p:nvPr/>
        </p:nvSpPr>
        <p:spPr>
          <a:xfrm>
            <a:off x="722814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1" name="Shape 409"/>
          <p:cNvSpPr/>
          <p:nvPr/>
        </p:nvSpPr>
        <p:spPr>
          <a:xfrm>
            <a:off x="739639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2" name="Shape 410"/>
          <p:cNvSpPr/>
          <p:nvPr/>
        </p:nvSpPr>
        <p:spPr>
          <a:xfrm>
            <a:off x="75646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3" name="Shape 411"/>
          <p:cNvSpPr/>
          <p:nvPr/>
        </p:nvSpPr>
        <p:spPr>
          <a:xfrm>
            <a:off x="773289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4" name="Shape 412"/>
          <p:cNvSpPr/>
          <p:nvPr/>
        </p:nvSpPr>
        <p:spPr>
          <a:xfrm>
            <a:off x="79011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5" name="Shape 413"/>
          <p:cNvSpPr/>
          <p:nvPr/>
        </p:nvSpPr>
        <p:spPr>
          <a:xfrm>
            <a:off x="806939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6" name="Shape 414"/>
          <p:cNvSpPr/>
          <p:nvPr/>
        </p:nvSpPr>
        <p:spPr>
          <a:xfrm>
            <a:off x="823764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7" name="Shape 415"/>
          <p:cNvSpPr/>
          <p:nvPr/>
        </p:nvSpPr>
        <p:spPr>
          <a:xfrm>
            <a:off x="84058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8" name="Shape 416"/>
          <p:cNvSpPr/>
          <p:nvPr/>
        </p:nvSpPr>
        <p:spPr>
          <a:xfrm>
            <a:off x="857414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9" name="Shape 417"/>
          <p:cNvSpPr/>
          <p:nvPr/>
        </p:nvSpPr>
        <p:spPr>
          <a:xfrm>
            <a:off x="87423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0" name="Shape 418"/>
          <p:cNvSpPr/>
          <p:nvPr/>
        </p:nvSpPr>
        <p:spPr>
          <a:xfrm>
            <a:off x="891064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1" name="Shape 419"/>
          <p:cNvSpPr/>
          <p:nvPr/>
        </p:nvSpPr>
        <p:spPr>
          <a:xfrm>
            <a:off x="907889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2" name="Shape 420"/>
          <p:cNvSpPr/>
          <p:nvPr/>
        </p:nvSpPr>
        <p:spPr>
          <a:xfrm>
            <a:off x="92471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3" name="Shape 421"/>
          <p:cNvSpPr/>
          <p:nvPr/>
        </p:nvSpPr>
        <p:spPr>
          <a:xfrm>
            <a:off x="941539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4" name="Shape 422"/>
          <p:cNvSpPr/>
          <p:nvPr/>
        </p:nvSpPr>
        <p:spPr>
          <a:xfrm>
            <a:off x="95836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5" name="Shape 423"/>
          <p:cNvSpPr/>
          <p:nvPr/>
        </p:nvSpPr>
        <p:spPr>
          <a:xfrm>
            <a:off x="975189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6" name="Shape 424"/>
          <p:cNvSpPr/>
          <p:nvPr/>
        </p:nvSpPr>
        <p:spPr>
          <a:xfrm>
            <a:off x="992014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7" name="Shape 425"/>
          <p:cNvSpPr/>
          <p:nvPr/>
        </p:nvSpPr>
        <p:spPr>
          <a:xfrm>
            <a:off x="100883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8" name="Shape 426"/>
          <p:cNvSpPr/>
          <p:nvPr/>
        </p:nvSpPr>
        <p:spPr>
          <a:xfrm>
            <a:off x="1025664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9" name="Shape 427"/>
          <p:cNvSpPr/>
          <p:nvPr/>
        </p:nvSpPr>
        <p:spPr>
          <a:xfrm>
            <a:off x="104248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0" name="Shape 428"/>
          <p:cNvSpPr/>
          <p:nvPr/>
        </p:nvSpPr>
        <p:spPr>
          <a:xfrm>
            <a:off x="1059314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1" name="Shape 429"/>
          <p:cNvSpPr/>
          <p:nvPr/>
        </p:nvSpPr>
        <p:spPr>
          <a:xfrm>
            <a:off x="1076139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2" name="Shape 430"/>
          <p:cNvSpPr/>
          <p:nvPr/>
        </p:nvSpPr>
        <p:spPr>
          <a:xfrm>
            <a:off x="109296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3" name="Shape 431"/>
          <p:cNvSpPr/>
          <p:nvPr/>
        </p:nvSpPr>
        <p:spPr>
          <a:xfrm>
            <a:off x="1109789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4" name="Shape 432"/>
          <p:cNvSpPr/>
          <p:nvPr/>
        </p:nvSpPr>
        <p:spPr>
          <a:xfrm>
            <a:off x="112661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5" name="Shape 433"/>
          <p:cNvSpPr/>
          <p:nvPr/>
        </p:nvSpPr>
        <p:spPr>
          <a:xfrm>
            <a:off x="1143438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6" name="Shape 434"/>
          <p:cNvSpPr/>
          <p:nvPr/>
        </p:nvSpPr>
        <p:spPr>
          <a:xfrm>
            <a:off x="1160263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7" name="Shape 435"/>
          <p:cNvSpPr/>
          <p:nvPr/>
        </p:nvSpPr>
        <p:spPr>
          <a:xfrm>
            <a:off x="117708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8" name="Shape 436"/>
          <p:cNvSpPr/>
          <p:nvPr/>
        </p:nvSpPr>
        <p:spPr>
          <a:xfrm>
            <a:off x="1193913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9" name="Shape 437"/>
          <p:cNvSpPr/>
          <p:nvPr/>
        </p:nvSpPr>
        <p:spPr>
          <a:xfrm>
            <a:off x="121073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0" name="Shape 438"/>
          <p:cNvSpPr/>
          <p:nvPr/>
        </p:nvSpPr>
        <p:spPr>
          <a:xfrm>
            <a:off x="-658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1" name="Shape 439"/>
          <p:cNvSpPr/>
          <p:nvPr/>
        </p:nvSpPr>
        <p:spPr>
          <a:xfrm>
            <a:off x="16166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2" name="Shape 440"/>
          <p:cNvSpPr/>
          <p:nvPr/>
        </p:nvSpPr>
        <p:spPr>
          <a:xfrm>
            <a:off x="32991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3" name="Shape 441"/>
          <p:cNvSpPr/>
          <p:nvPr/>
        </p:nvSpPr>
        <p:spPr>
          <a:xfrm>
            <a:off x="49816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4" name="Shape 442"/>
          <p:cNvSpPr/>
          <p:nvPr/>
        </p:nvSpPr>
        <p:spPr>
          <a:xfrm>
            <a:off x="66641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5" name="Shape 443"/>
          <p:cNvSpPr/>
          <p:nvPr/>
        </p:nvSpPr>
        <p:spPr>
          <a:xfrm>
            <a:off x="8346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6" name="Shape 444"/>
          <p:cNvSpPr/>
          <p:nvPr/>
        </p:nvSpPr>
        <p:spPr>
          <a:xfrm>
            <a:off x="100291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7" name="Shape 445"/>
          <p:cNvSpPr/>
          <p:nvPr/>
        </p:nvSpPr>
        <p:spPr>
          <a:xfrm>
            <a:off x="11711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8" name="Shape 446"/>
          <p:cNvSpPr/>
          <p:nvPr/>
        </p:nvSpPr>
        <p:spPr>
          <a:xfrm>
            <a:off x="133941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9" name="Shape 447"/>
          <p:cNvSpPr/>
          <p:nvPr/>
        </p:nvSpPr>
        <p:spPr>
          <a:xfrm>
            <a:off x="150766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0" name="Shape 448"/>
          <p:cNvSpPr/>
          <p:nvPr/>
        </p:nvSpPr>
        <p:spPr>
          <a:xfrm>
            <a:off x="16759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1" name="Shape 449"/>
          <p:cNvSpPr/>
          <p:nvPr/>
        </p:nvSpPr>
        <p:spPr>
          <a:xfrm>
            <a:off x="184416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2" name="Shape 450"/>
          <p:cNvSpPr/>
          <p:nvPr/>
        </p:nvSpPr>
        <p:spPr>
          <a:xfrm>
            <a:off x="20124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3" name="Shape 451"/>
          <p:cNvSpPr/>
          <p:nvPr/>
        </p:nvSpPr>
        <p:spPr>
          <a:xfrm>
            <a:off x="218066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4" name="Shape 452"/>
          <p:cNvSpPr/>
          <p:nvPr/>
        </p:nvSpPr>
        <p:spPr>
          <a:xfrm>
            <a:off x="234891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5" name="Shape 453"/>
          <p:cNvSpPr/>
          <p:nvPr/>
        </p:nvSpPr>
        <p:spPr>
          <a:xfrm>
            <a:off x="25171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6" name="Shape 454"/>
          <p:cNvSpPr/>
          <p:nvPr/>
        </p:nvSpPr>
        <p:spPr>
          <a:xfrm>
            <a:off x="268541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7" name="Shape 455"/>
          <p:cNvSpPr/>
          <p:nvPr/>
        </p:nvSpPr>
        <p:spPr>
          <a:xfrm>
            <a:off x="28536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8" name="Shape 456"/>
          <p:cNvSpPr/>
          <p:nvPr/>
        </p:nvSpPr>
        <p:spPr>
          <a:xfrm>
            <a:off x="302190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9" name="Shape 457"/>
          <p:cNvSpPr/>
          <p:nvPr/>
        </p:nvSpPr>
        <p:spPr>
          <a:xfrm>
            <a:off x="319015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0" name="Shape 458"/>
          <p:cNvSpPr/>
          <p:nvPr/>
        </p:nvSpPr>
        <p:spPr>
          <a:xfrm>
            <a:off x="33584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1" name="Shape 459"/>
          <p:cNvSpPr/>
          <p:nvPr/>
        </p:nvSpPr>
        <p:spPr>
          <a:xfrm>
            <a:off x="352665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2" name="Shape 460"/>
          <p:cNvSpPr/>
          <p:nvPr/>
        </p:nvSpPr>
        <p:spPr>
          <a:xfrm>
            <a:off x="36949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3" name="Shape 461"/>
          <p:cNvSpPr/>
          <p:nvPr/>
        </p:nvSpPr>
        <p:spPr>
          <a:xfrm>
            <a:off x="386315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4" name="Shape 462"/>
          <p:cNvSpPr/>
          <p:nvPr/>
        </p:nvSpPr>
        <p:spPr>
          <a:xfrm>
            <a:off x="403140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5" name="Shape 463"/>
          <p:cNvSpPr/>
          <p:nvPr/>
        </p:nvSpPr>
        <p:spPr>
          <a:xfrm>
            <a:off x="41996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6" name="Shape 464"/>
          <p:cNvSpPr/>
          <p:nvPr/>
        </p:nvSpPr>
        <p:spPr>
          <a:xfrm>
            <a:off x="436790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7" name="Shape 465"/>
          <p:cNvSpPr/>
          <p:nvPr/>
        </p:nvSpPr>
        <p:spPr>
          <a:xfrm>
            <a:off x="45361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8" name="Shape 466"/>
          <p:cNvSpPr/>
          <p:nvPr/>
        </p:nvSpPr>
        <p:spPr>
          <a:xfrm>
            <a:off x="470440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9" name="Shape 467"/>
          <p:cNvSpPr/>
          <p:nvPr/>
        </p:nvSpPr>
        <p:spPr>
          <a:xfrm>
            <a:off x="487265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0" name="Shape 468"/>
          <p:cNvSpPr/>
          <p:nvPr/>
        </p:nvSpPr>
        <p:spPr>
          <a:xfrm>
            <a:off x="50409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1" name="Shape 469"/>
          <p:cNvSpPr/>
          <p:nvPr/>
        </p:nvSpPr>
        <p:spPr>
          <a:xfrm>
            <a:off x="520915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2" name="Shape 470"/>
          <p:cNvSpPr/>
          <p:nvPr/>
        </p:nvSpPr>
        <p:spPr>
          <a:xfrm>
            <a:off x="53774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3" name="Shape 471"/>
          <p:cNvSpPr/>
          <p:nvPr/>
        </p:nvSpPr>
        <p:spPr>
          <a:xfrm>
            <a:off x="554565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4" name="Shape 472"/>
          <p:cNvSpPr/>
          <p:nvPr/>
        </p:nvSpPr>
        <p:spPr>
          <a:xfrm>
            <a:off x="571390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5" name="Shape 473"/>
          <p:cNvSpPr/>
          <p:nvPr/>
        </p:nvSpPr>
        <p:spPr>
          <a:xfrm>
            <a:off x="58821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6" name="Shape 474"/>
          <p:cNvSpPr/>
          <p:nvPr/>
        </p:nvSpPr>
        <p:spPr>
          <a:xfrm>
            <a:off x="605040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7" name="Shape 475"/>
          <p:cNvSpPr/>
          <p:nvPr/>
        </p:nvSpPr>
        <p:spPr>
          <a:xfrm>
            <a:off x="62186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8" name="Shape 476"/>
          <p:cNvSpPr/>
          <p:nvPr/>
        </p:nvSpPr>
        <p:spPr>
          <a:xfrm>
            <a:off x="638690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9" name="Shape 477"/>
          <p:cNvSpPr/>
          <p:nvPr/>
        </p:nvSpPr>
        <p:spPr>
          <a:xfrm>
            <a:off x="655515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0" name="Shape 478"/>
          <p:cNvSpPr/>
          <p:nvPr/>
        </p:nvSpPr>
        <p:spPr>
          <a:xfrm>
            <a:off x="67234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1" name="Shape 479"/>
          <p:cNvSpPr/>
          <p:nvPr/>
        </p:nvSpPr>
        <p:spPr>
          <a:xfrm>
            <a:off x="689165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2" name="Shape 480"/>
          <p:cNvSpPr/>
          <p:nvPr/>
        </p:nvSpPr>
        <p:spPr>
          <a:xfrm>
            <a:off x="70599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3" name="Shape 481"/>
          <p:cNvSpPr/>
          <p:nvPr/>
        </p:nvSpPr>
        <p:spPr>
          <a:xfrm>
            <a:off x="722814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4" name="Shape 482"/>
          <p:cNvSpPr/>
          <p:nvPr/>
        </p:nvSpPr>
        <p:spPr>
          <a:xfrm>
            <a:off x="739639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5" name="Shape 483"/>
          <p:cNvSpPr/>
          <p:nvPr/>
        </p:nvSpPr>
        <p:spPr>
          <a:xfrm>
            <a:off x="75646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6" name="Shape 484"/>
          <p:cNvSpPr/>
          <p:nvPr/>
        </p:nvSpPr>
        <p:spPr>
          <a:xfrm>
            <a:off x="773289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7" name="Shape 485"/>
          <p:cNvSpPr/>
          <p:nvPr/>
        </p:nvSpPr>
        <p:spPr>
          <a:xfrm>
            <a:off x="79011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8" name="Shape 486"/>
          <p:cNvSpPr/>
          <p:nvPr/>
        </p:nvSpPr>
        <p:spPr>
          <a:xfrm>
            <a:off x="806939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9" name="Shape 487"/>
          <p:cNvSpPr/>
          <p:nvPr/>
        </p:nvSpPr>
        <p:spPr>
          <a:xfrm>
            <a:off x="823764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0" name="Shape 488"/>
          <p:cNvSpPr/>
          <p:nvPr/>
        </p:nvSpPr>
        <p:spPr>
          <a:xfrm>
            <a:off x="84058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1" name="Shape 489"/>
          <p:cNvSpPr/>
          <p:nvPr/>
        </p:nvSpPr>
        <p:spPr>
          <a:xfrm>
            <a:off x="857414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2" name="Shape 490"/>
          <p:cNvSpPr/>
          <p:nvPr/>
        </p:nvSpPr>
        <p:spPr>
          <a:xfrm>
            <a:off x="87423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3" name="Shape 491"/>
          <p:cNvSpPr/>
          <p:nvPr/>
        </p:nvSpPr>
        <p:spPr>
          <a:xfrm>
            <a:off x="891064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4" name="Shape 492"/>
          <p:cNvSpPr/>
          <p:nvPr/>
        </p:nvSpPr>
        <p:spPr>
          <a:xfrm>
            <a:off x="907889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5" name="Shape 493"/>
          <p:cNvSpPr/>
          <p:nvPr/>
        </p:nvSpPr>
        <p:spPr>
          <a:xfrm>
            <a:off x="92471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6" name="Shape 494"/>
          <p:cNvSpPr/>
          <p:nvPr/>
        </p:nvSpPr>
        <p:spPr>
          <a:xfrm>
            <a:off x="941539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7" name="Shape 495"/>
          <p:cNvSpPr/>
          <p:nvPr/>
        </p:nvSpPr>
        <p:spPr>
          <a:xfrm>
            <a:off x="95836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8" name="Shape 496"/>
          <p:cNvSpPr/>
          <p:nvPr/>
        </p:nvSpPr>
        <p:spPr>
          <a:xfrm>
            <a:off x="975189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9" name="Shape 497"/>
          <p:cNvSpPr/>
          <p:nvPr/>
        </p:nvSpPr>
        <p:spPr>
          <a:xfrm>
            <a:off x="992014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0" name="Shape 498"/>
          <p:cNvSpPr/>
          <p:nvPr/>
        </p:nvSpPr>
        <p:spPr>
          <a:xfrm>
            <a:off x="100883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1" name="Shape 499"/>
          <p:cNvSpPr/>
          <p:nvPr/>
        </p:nvSpPr>
        <p:spPr>
          <a:xfrm>
            <a:off x="1025664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2" name="Shape 500"/>
          <p:cNvSpPr/>
          <p:nvPr/>
        </p:nvSpPr>
        <p:spPr>
          <a:xfrm>
            <a:off x="104248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3" name="Shape 501"/>
          <p:cNvSpPr/>
          <p:nvPr/>
        </p:nvSpPr>
        <p:spPr>
          <a:xfrm>
            <a:off x="1059314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4" name="Shape 502"/>
          <p:cNvSpPr/>
          <p:nvPr/>
        </p:nvSpPr>
        <p:spPr>
          <a:xfrm>
            <a:off x="1076139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5" name="Shape 503"/>
          <p:cNvSpPr/>
          <p:nvPr/>
        </p:nvSpPr>
        <p:spPr>
          <a:xfrm>
            <a:off x="109296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6" name="Shape 504"/>
          <p:cNvSpPr/>
          <p:nvPr/>
        </p:nvSpPr>
        <p:spPr>
          <a:xfrm>
            <a:off x="1109789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7" name="Shape 505"/>
          <p:cNvSpPr/>
          <p:nvPr/>
        </p:nvSpPr>
        <p:spPr>
          <a:xfrm>
            <a:off x="112661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8" name="Shape 506"/>
          <p:cNvSpPr/>
          <p:nvPr/>
        </p:nvSpPr>
        <p:spPr>
          <a:xfrm>
            <a:off x="1143438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9" name="Shape 507"/>
          <p:cNvSpPr/>
          <p:nvPr/>
        </p:nvSpPr>
        <p:spPr>
          <a:xfrm>
            <a:off x="1160263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0" name="Shape 508"/>
          <p:cNvSpPr/>
          <p:nvPr/>
        </p:nvSpPr>
        <p:spPr>
          <a:xfrm>
            <a:off x="117708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1" name="Shape 509"/>
          <p:cNvSpPr/>
          <p:nvPr/>
        </p:nvSpPr>
        <p:spPr>
          <a:xfrm>
            <a:off x="1193913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2" name="Shape 510"/>
          <p:cNvSpPr/>
          <p:nvPr/>
        </p:nvSpPr>
        <p:spPr>
          <a:xfrm>
            <a:off x="121073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3" name="Shape 511"/>
          <p:cNvSpPr/>
          <p:nvPr/>
        </p:nvSpPr>
        <p:spPr>
          <a:xfrm>
            <a:off x="-658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4" name="Shape 512"/>
          <p:cNvSpPr/>
          <p:nvPr/>
        </p:nvSpPr>
        <p:spPr>
          <a:xfrm>
            <a:off x="16166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5" name="Shape 513"/>
          <p:cNvSpPr/>
          <p:nvPr/>
        </p:nvSpPr>
        <p:spPr>
          <a:xfrm>
            <a:off x="32991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6" name="Shape 514"/>
          <p:cNvSpPr/>
          <p:nvPr/>
        </p:nvSpPr>
        <p:spPr>
          <a:xfrm>
            <a:off x="49816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7" name="Shape 515"/>
          <p:cNvSpPr/>
          <p:nvPr/>
        </p:nvSpPr>
        <p:spPr>
          <a:xfrm>
            <a:off x="66641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8" name="Shape 516"/>
          <p:cNvSpPr/>
          <p:nvPr/>
        </p:nvSpPr>
        <p:spPr>
          <a:xfrm>
            <a:off x="8346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9" name="Shape 517"/>
          <p:cNvSpPr/>
          <p:nvPr/>
        </p:nvSpPr>
        <p:spPr>
          <a:xfrm>
            <a:off x="100291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0" name="Shape 518"/>
          <p:cNvSpPr/>
          <p:nvPr/>
        </p:nvSpPr>
        <p:spPr>
          <a:xfrm>
            <a:off x="11711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1" name="Shape 519"/>
          <p:cNvSpPr/>
          <p:nvPr/>
        </p:nvSpPr>
        <p:spPr>
          <a:xfrm>
            <a:off x="133941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2" name="Shape 520"/>
          <p:cNvSpPr/>
          <p:nvPr/>
        </p:nvSpPr>
        <p:spPr>
          <a:xfrm>
            <a:off x="150766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3" name="Shape 521"/>
          <p:cNvSpPr/>
          <p:nvPr/>
        </p:nvSpPr>
        <p:spPr>
          <a:xfrm>
            <a:off x="16759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4" name="Shape 522"/>
          <p:cNvSpPr/>
          <p:nvPr/>
        </p:nvSpPr>
        <p:spPr>
          <a:xfrm>
            <a:off x="184416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5" name="Shape 523"/>
          <p:cNvSpPr/>
          <p:nvPr/>
        </p:nvSpPr>
        <p:spPr>
          <a:xfrm>
            <a:off x="20124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6" name="Shape 524"/>
          <p:cNvSpPr/>
          <p:nvPr/>
        </p:nvSpPr>
        <p:spPr>
          <a:xfrm>
            <a:off x="218066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7" name="Shape 525"/>
          <p:cNvSpPr/>
          <p:nvPr/>
        </p:nvSpPr>
        <p:spPr>
          <a:xfrm>
            <a:off x="234891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8" name="Shape 526"/>
          <p:cNvSpPr/>
          <p:nvPr/>
        </p:nvSpPr>
        <p:spPr>
          <a:xfrm>
            <a:off x="25171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9" name="Shape 527"/>
          <p:cNvSpPr/>
          <p:nvPr/>
        </p:nvSpPr>
        <p:spPr>
          <a:xfrm>
            <a:off x="268541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0" name="Shape 528"/>
          <p:cNvSpPr/>
          <p:nvPr/>
        </p:nvSpPr>
        <p:spPr>
          <a:xfrm>
            <a:off x="28536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1" name="Shape 529"/>
          <p:cNvSpPr/>
          <p:nvPr/>
        </p:nvSpPr>
        <p:spPr>
          <a:xfrm>
            <a:off x="302190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2" name="Shape 530"/>
          <p:cNvSpPr/>
          <p:nvPr/>
        </p:nvSpPr>
        <p:spPr>
          <a:xfrm>
            <a:off x="319015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3" name="Shape 531"/>
          <p:cNvSpPr/>
          <p:nvPr/>
        </p:nvSpPr>
        <p:spPr>
          <a:xfrm>
            <a:off x="33584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4" name="Shape 532"/>
          <p:cNvSpPr/>
          <p:nvPr/>
        </p:nvSpPr>
        <p:spPr>
          <a:xfrm>
            <a:off x="352665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5" name="Shape 533"/>
          <p:cNvSpPr/>
          <p:nvPr/>
        </p:nvSpPr>
        <p:spPr>
          <a:xfrm>
            <a:off x="36949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6" name="Shape 534"/>
          <p:cNvSpPr/>
          <p:nvPr/>
        </p:nvSpPr>
        <p:spPr>
          <a:xfrm>
            <a:off x="386315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7" name="Shape 535"/>
          <p:cNvSpPr/>
          <p:nvPr/>
        </p:nvSpPr>
        <p:spPr>
          <a:xfrm>
            <a:off x="403140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8" name="Shape 536"/>
          <p:cNvSpPr/>
          <p:nvPr/>
        </p:nvSpPr>
        <p:spPr>
          <a:xfrm>
            <a:off x="41996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9" name="Shape 537"/>
          <p:cNvSpPr/>
          <p:nvPr/>
        </p:nvSpPr>
        <p:spPr>
          <a:xfrm>
            <a:off x="436790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0" name="Shape 538"/>
          <p:cNvSpPr/>
          <p:nvPr/>
        </p:nvSpPr>
        <p:spPr>
          <a:xfrm>
            <a:off x="45361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1" name="Shape 539"/>
          <p:cNvSpPr/>
          <p:nvPr/>
        </p:nvSpPr>
        <p:spPr>
          <a:xfrm>
            <a:off x="470440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2" name="Shape 540"/>
          <p:cNvSpPr/>
          <p:nvPr/>
        </p:nvSpPr>
        <p:spPr>
          <a:xfrm>
            <a:off x="487265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3" name="Shape 541"/>
          <p:cNvSpPr/>
          <p:nvPr/>
        </p:nvSpPr>
        <p:spPr>
          <a:xfrm>
            <a:off x="50409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4" name="Shape 542"/>
          <p:cNvSpPr/>
          <p:nvPr/>
        </p:nvSpPr>
        <p:spPr>
          <a:xfrm>
            <a:off x="520915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5" name="Shape 543"/>
          <p:cNvSpPr/>
          <p:nvPr/>
        </p:nvSpPr>
        <p:spPr>
          <a:xfrm>
            <a:off x="53774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6" name="Shape 544"/>
          <p:cNvSpPr/>
          <p:nvPr/>
        </p:nvSpPr>
        <p:spPr>
          <a:xfrm>
            <a:off x="554565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7" name="Shape 545"/>
          <p:cNvSpPr/>
          <p:nvPr/>
        </p:nvSpPr>
        <p:spPr>
          <a:xfrm>
            <a:off x="571390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8" name="Shape 546"/>
          <p:cNvSpPr/>
          <p:nvPr/>
        </p:nvSpPr>
        <p:spPr>
          <a:xfrm>
            <a:off x="58821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9" name="Shape 547"/>
          <p:cNvSpPr/>
          <p:nvPr/>
        </p:nvSpPr>
        <p:spPr>
          <a:xfrm>
            <a:off x="605040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0" name="Shape 548"/>
          <p:cNvSpPr/>
          <p:nvPr/>
        </p:nvSpPr>
        <p:spPr>
          <a:xfrm>
            <a:off x="62186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1" name="Shape 549"/>
          <p:cNvSpPr/>
          <p:nvPr/>
        </p:nvSpPr>
        <p:spPr>
          <a:xfrm>
            <a:off x="638690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2" name="Shape 550"/>
          <p:cNvSpPr/>
          <p:nvPr/>
        </p:nvSpPr>
        <p:spPr>
          <a:xfrm>
            <a:off x="655515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3" name="Shape 551"/>
          <p:cNvSpPr/>
          <p:nvPr/>
        </p:nvSpPr>
        <p:spPr>
          <a:xfrm>
            <a:off x="67234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4" name="Shape 552"/>
          <p:cNvSpPr/>
          <p:nvPr/>
        </p:nvSpPr>
        <p:spPr>
          <a:xfrm>
            <a:off x="689165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5" name="Shape 553"/>
          <p:cNvSpPr/>
          <p:nvPr/>
        </p:nvSpPr>
        <p:spPr>
          <a:xfrm>
            <a:off x="70599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6" name="Shape 554"/>
          <p:cNvSpPr/>
          <p:nvPr/>
        </p:nvSpPr>
        <p:spPr>
          <a:xfrm>
            <a:off x="722814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7" name="Shape 555"/>
          <p:cNvSpPr/>
          <p:nvPr/>
        </p:nvSpPr>
        <p:spPr>
          <a:xfrm>
            <a:off x="739639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8" name="Shape 556"/>
          <p:cNvSpPr/>
          <p:nvPr/>
        </p:nvSpPr>
        <p:spPr>
          <a:xfrm>
            <a:off x="75646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9" name="Shape 557"/>
          <p:cNvSpPr/>
          <p:nvPr/>
        </p:nvSpPr>
        <p:spPr>
          <a:xfrm>
            <a:off x="773289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0" name="Shape 558"/>
          <p:cNvSpPr/>
          <p:nvPr/>
        </p:nvSpPr>
        <p:spPr>
          <a:xfrm>
            <a:off x="79011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1" name="Shape 559"/>
          <p:cNvSpPr/>
          <p:nvPr/>
        </p:nvSpPr>
        <p:spPr>
          <a:xfrm>
            <a:off x="806939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2" name="Shape 560"/>
          <p:cNvSpPr/>
          <p:nvPr/>
        </p:nvSpPr>
        <p:spPr>
          <a:xfrm>
            <a:off x="823764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3" name="Shape 561"/>
          <p:cNvSpPr/>
          <p:nvPr/>
        </p:nvSpPr>
        <p:spPr>
          <a:xfrm>
            <a:off x="84058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4" name="Shape 562"/>
          <p:cNvSpPr/>
          <p:nvPr/>
        </p:nvSpPr>
        <p:spPr>
          <a:xfrm>
            <a:off x="857414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5" name="Shape 563"/>
          <p:cNvSpPr/>
          <p:nvPr/>
        </p:nvSpPr>
        <p:spPr>
          <a:xfrm>
            <a:off x="87423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6" name="Shape 564"/>
          <p:cNvSpPr/>
          <p:nvPr/>
        </p:nvSpPr>
        <p:spPr>
          <a:xfrm>
            <a:off x="891064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7" name="Shape 565"/>
          <p:cNvSpPr/>
          <p:nvPr/>
        </p:nvSpPr>
        <p:spPr>
          <a:xfrm>
            <a:off x="907889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8" name="Shape 566"/>
          <p:cNvSpPr/>
          <p:nvPr/>
        </p:nvSpPr>
        <p:spPr>
          <a:xfrm>
            <a:off x="92471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9" name="Shape 567"/>
          <p:cNvSpPr/>
          <p:nvPr/>
        </p:nvSpPr>
        <p:spPr>
          <a:xfrm>
            <a:off x="941539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0" name="Shape 568"/>
          <p:cNvSpPr/>
          <p:nvPr/>
        </p:nvSpPr>
        <p:spPr>
          <a:xfrm>
            <a:off x="95836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1" name="Shape 569"/>
          <p:cNvSpPr/>
          <p:nvPr/>
        </p:nvSpPr>
        <p:spPr>
          <a:xfrm>
            <a:off x="975189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2" name="Shape 570"/>
          <p:cNvSpPr/>
          <p:nvPr/>
        </p:nvSpPr>
        <p:spPr>
          <a:xfrm>
            <a:off x="992014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3" name="Shape 571"/>
          <p:cNvSpPr/>
          <p:nvPr/>
        </p:nvSpPr>
        <p:spPr>
          <a:xfrm>
            <a:off x="100883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4" name="Shape 572"/>
          <p:cNvSpPr/>
          <p:nvPr/>
        </p:nvSpPr>
        <p:spPr>
          <a:xfrm>
            <a:off x="1025664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5" name="Shape 573"/>
          <p:cNvSpPr/>
          <p:nvPr/>
        </p:nvSpPr>
        <p:spPr>
          <a:xfrm>
            <a:off x="104248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6" name="Shape 574"/>
          <p:cNvSpPr/>
          <p:nvPr/>
        </p:nvSpPr>
        <p:spPr>
          <a:xfrm>
            <a:off x="1059314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7" name="Shape 575"/>
          <p:cNvSpPr/>
          <p:nvPr/>
        </p:nvSpPr>
        <p:spPr>
          <a:xfrm>
            <a:off x="1076139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8" name="Shape 576"/>
          <p:cNvSpPr/>
          <p:nvPr/>
        </p:nvSpPr>
        <p:spPr>
          <a:xfrm>
            <a:off x="109296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9" name="Shape 577"/>
          <p:cNvSpPr/>
          <p:nvPr/>
        </p:nvSpPr>
        <p:spPr>
          <a:xfrm>
            <a:off x="1109789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0" name="Shape 578"/>
          <p:cNvSpPr/>
          <p:nvPr/>
        </p:nvSpPr>
        <p:spPr>
          <a:xfrm>
            <a:off x="112661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1" name="Shape 579"/>
          <p:cNvSpPr/>
          <p:nvPr/>
        </p:nvSpPr>
        <p:spPr>
          <a:xfrm>
            <a:off x="1143438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2" name="Shape 580"/>
          <p:cNvSpPr/>
          <p:nvPr/>
        </p:nvSpPr>
        <p:spPr>
          <a:xfrm>
            <a:off x="1160263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3" name="Shape 581"/>
          <p:cNvSpPr/>
          <p:nvPr/>
        </p:nvSpPr>
        <p:spPr>
          <a:xfrm>
            <a:off x="117708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4" name="Shape 582"/>
          <p:cNvSpPr/>
          <p:nvPr/>
        </p:nvSpPr>
        <p:spPr>
          <a:xfrm>
            <a:off x="1193913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5" name="Shape 583"/>
          <p:cNvSpPr/>
          <p:nvPr/>
        </p:nvSpPr>
        <p:spPr>
          <a:xfrm>
            <a:off x="121073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6" name="Shape 584"/>
          <p:cNvSpPr/>
          <p:nvPr/>
        </p:nvSpPr>
        <p:spPr>
          <a:xfrm>
            <a:off x="-658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7" name="Shape 585"/>
          <p:cNvSpPr/>
          <p:nvPr/>
        </p:nvSpPr>
        <p:spPr>
          <a:xfrm>
            <a:off x="16166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8" name="Shape 586"/>
          <p:cNvSpPr/>
          <p:nvPr/>
        </p:nvSpPr>
        <p:spPr>
          <a:xfrm>
            <a:off x="32991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9" name="Shape 587"/>
          <p:cNvSpPr/>
          <p:nvPr/>
        </p:nvSpPr>
        <p:spPr>
          <a:xfrm>
            <a:off x="49816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0" name="Shape 588"/>
          <p:cNvSpPr/>
          <p:nvPr/>
        </p:nvSpPr>
        <p:spPr>
          <a:xfrm>
            <a:off x="66641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1" name="Shape 589"/>
          <p:cNvSpPr/>
          <p:nvPr/>
        </p:nvSpPr>
        <p:spPr>
          <a:xfrm>
            <a:off x="8346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2" name="Shape 590"/>
          <p:cNvSpPr/>
          <p:nvPr/>
        </p:nvSpPr>
        <p:spPr>
          <a:xfrm>
            <a:off x="100291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3" name="Shape 591"/>
          <p:cNvSpPr/>
          <p:nvPr/>
        </p:nvSpPr>
        <p:spPr>
          <a:xfrm>
            <a:off x="11711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4" name="Shape 592"/>
          <p:cNvSpPr/>
          <p:nvPr/>
        </p:nvSpPr>
        <p:spPr>
          <a:xfrm>
            <a:off x="133941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5" name="Shape 593"/>
          <p:cNvSpPr/>
          <p:nvPr/>
        </p:nvSpPr>
        <p:spPr>
          <a:xfrm>
            <a:off x="150766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6" name="Shape 594"/>
          <p:cNvSpPr/>
          <p:nvPr/>
        </p:nvSpPr>
        <p:spPr>
          <a:xfrm>
            <a:off x="16759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7" name="Shape 595"/>
          <p:cNvSpPr/>
          <p:nvPr/>
        </p:nvSpPr>
        <p:spPr>
          <a:xfrm>
            <a:off x="184416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8" name="Shape 596"/>
          <p:cNvSpPr/>
          <p:nvPr/>
        </p:nvSpPr>
        <p:spPr>
          <a:xfrm>
            <a:off x="20124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9" name="Shape 597"/>
          <p:cNvSpPr/>
          <p:nvPr/>
        </p:nvSpPr>
        <p:spPr>
          <a:xfrm>
            <a:off x="218066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0" name="Shape 598"/>
          <p:cNvSpPr/>
          <p:nvPr/>
        </p:nvSpPr>
        <p:spPr>
          <a:xfrm>
            <a:off x="234891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1" name="Shape 599"/>
          <p:cNvSpPr/>
          <p:nvPr/>
        </p:nvSpPr>
        <p:spPr>
          <a:xfrm>
            <a:off x="25171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2" name="Shape 600"/>
          <p:cNvSpPr/>
          <p:nvPr/>
        </p:nvSpPr>
        <p:spPr>
          <a:xfrm>
            <a:off x="268541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3" name="Shape 601"/>
          <p:cNvSpPr/>
          <p:nvPr/>
        </p:nvSpPr>
        <p:spPr>
          <a:xfrm>
            <a:off x="28536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4" name="Shape 602"/>
          <p:cNvSpPr/>
          <p:nvPr/>
        </p:nvSpPr>
        <p:spPr>
          <a:xfrm>
            <a:off x="302190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5" name="Shape 603"/>
          <p:cNvSpPr/>
          <p:nvPr/>
        </p:nvSpPr>
        <p:spPr>
          <a:xfrm>
            <a:off x="319015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6" name="Shape 604"/>
          <p:cNvSpPr/>
          <p:nvPr/>
        </p:nvSpPr>
        <p:spPr>
          <a:xfrm>
            <a:off x="33584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7" name="Shape 605"/>
          <p:cNvSpPr/>
          <p:nvPr/>
        </p:nvSpPr>
        <p:spPr>
          <a:xfrm>
            <a:off x="352665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8" name="Shape 606"/>
          <p:cNvSpPr/>
          <p:nvPr/>
        </p:nvSpPr>
        <p:spPr>
          <a:xfrm>
            <a:off x="36949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9" name="Shape 607"/>
          <p:cNvSpPr/>
          <p:nvPr/>
        </p:nvSpPr>
        <p:spPr>
          <a:xfrm>
            <a:off x="386315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0" name="Shape 608"/>
          <p:cNvSpPr/>
          <p:nvPr/>
        </p:nvSpPr>
        <p:spPr>
          <a:xfrm>
            <a:off x="403140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1" name="Shape 609"/>
          <p:cNvSpPr/>
          <p:nvPr/>
        </p:nvSpPr>
        <p:spPr>
          <a:xfrm>
            <a:off x="41996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2" name="Shape 610"/>
          <p:cNvSpPr/>
          <p:nvPr/>
        </p:nvSpPr>
        <p:spPr>
          <a:xfrm>
            <a:off x="436790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3" name="Shape 611"/>
          <p:cNvSpPr/>
          <p:nvPr/>
        </p:nvSpPr>
        <p:spPr>
          <a:xfrm>
            <a:off x="45361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4" name="Shape 612"/>
          <p:cNvSpPr/>
          <p:nvPr/>
        </p:nvSpPr>
        <p:spPr>
          <a:xfrm>
            <a:off x="470440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5" name="Shape 613"/>
          <p:cNvSpPr/>
          <p:nvPr/>
        </p:nvSpPr>
        <p:spPr>
          <a:xfrm>
            <a:off x="487265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6" name="Shape 614"/>
          <p:cNvSpPr/>
          <p:nvPr/>
        </p:nvSpPr>
        <p:spPr>
          <a:xfrm>
            <a:off x="50409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7" name="Shape 615"/>
          <p:cNvSpPr/>
          <p:nvPr/>
        </p:nvSpPr>
        <p:spPr>
          <a:xfrm>
            <a:off x="520915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8" name="Shape 616"/>
          <p:cNvSpPr/>
          <p:nvPr/>
        </p:nvSpPr>
        <p:spPr>
          <a:xfrm>
            <a:off x="53774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9" name="Shape 617"/>
          <p:cNvSpPr/>
          <p:nvPr/>
        </p:nvSpPr>
        <p:spPr>
          <a:xfrm>
            <a:off x="554565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0" name="Shape 618"/>
          <p:cNvSpPr/>
          <p:nvPr/>
        </p:nvSpPr>
        <p:spPr>
          <a:xfrm>
            <a:off x="571390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1" name="Shape 619"/>
          <p:cNvSpPr/>
          <p:nvPr/>
        </p:nvSpPr>
        <p:spPr>
          <a:xfrm>
            <a:off x="58821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2" name="Shape 620"/>
          <p:cNvSpPr/>
          <p:nvPr/>
        </p:nvSpPr>
        <p:spPr>
          <a:xfrm>
            <a:off x="605040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3" name="Shape 621"/>
          <p:cNvSpPr/>
          <p:nvPr/>
        </p:nvSpPr>
        <p:spPr>
          <a:xfrm>
            <a:off x="62186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4" name="Shape 622"/>
          <p:cNvSpPr/>
          <p:nvPr/>
        </p:nvSpPr>
        <p:spPr>
          <a:xfrm>
            <a:off x="638690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5" name="Shape 623"/>
          <p:cNvSpPr/>
          <p:nvPr/>
        </p:nvSpPr>
        <p:spPr>
          <a:xfrm>
            <a:off x="655515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6" name="Shape 624"/>
          <p:cNvSpPr/>
          <p:nvPr/>
        </p:nvSpPr>
        <p:spPr>
          <a:xfrm>
            <a:off x="67234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7" name="Shape 625"/>
          <p:cNvSpPr/>
          <p:nvPr/>
        </p:nvSpPr>
        <p:spPr>
          <a:xfrm>
            <a:off x="689165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8" name="Shape 626"/>
          <p:cNvSpPr/>
          <p:nvPr/>
        </p:nvSpPr>
        <p:spPr>
          <a:xfrm>
            <a:off x="70599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9" name="Shape 627"/>
          <p:cNvSpPr/>
          <p:nvPr/>
        </p:nvSpPr>
        <p:spPr>
          <a:xfrm>
            <a:off x="722814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0" name="Shape 628"/>
          <p:cNvSpPr/>
          <p:nvPr/>
        </p:nvSpPr>
        <p:spPr>
          <a:xfrm>
            <a:off x="739639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1" name="Shape 629"/>
          <p:cNvSpPr/>
          <p:nvPr/>
        </p:nvSpPr>
        <p:spPr>
          <a:xfrm>
            <a:off x="75646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2" name="Shape 630"/>
          <p:cNvSpPr/>
          <p:nvPr/>
        </p:nvSpPr>
        <p:spPr>
          <a:xfrm>
            <a:off x="773289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3" name="Shape 631"/>
          <p:cNvSpPr/>
          <p:nvPr/>
        </p:nvSpPr>
        <p:spPr>
          <a:xfrm>
            <a:off x="79011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4" name="Shape 632"/>
          <p:cNvSpPr/>
          <p:nvPr/>
        </p:nvSpPr>
        <p:spPr>
          <a:xfrm>
            <a:off x="806939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5" name="Shape 633"/>
          <p:cNvSpPr/>
          <p:nvPr/>
        </p:nvSpPr>
        <p:spPr>
          <a:xfrm>
            <a:off x="823764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6" name="Shape 634"/>
          <p:cNvSpPr/>
          <p:nvPr/>
        </p:nvSpPr>
        <p:spPr>
          <a:xfrm>
            <a:off x="84058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7" name="Shape 635"/>
          <p:cNvSpPr/>
          <p:nvPr/>
        </p:nvSpPr>
        <p:spPr>
          <a:xfrm>
            <a:off x="857414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8" name="Shape 636"/>
          <p:cNvSpPr/>
          <p:nvPr/>
        </p:nvSpPr>
        <p:spPr>
          <a:xfrm>
            <a:off x="87423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9" name="Shape 637"/>
          <p:cNvSpPr/>
          <p:nvPr/>
        </p:nvSpPr>
        <p:spPr>
          <a:xfrm>
            <a:off x="891064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0" name="Shape 638"/>
          <p:cNvSpPr/>
          <p:nvPr/>
        </p:nvSpPr>
        <p:spPr>
          <a:xfrm>
            <a:off x="907889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1" name="Shape 639"/>
          <p:cNvSpPr/>
          <p:nvPr/>
        </p:nvSpPr>
        <p:spPr>
          <a:xfrm>
            <a:off x="92471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2" name="Shape 640"/>
          <p:cNvSpPr/>
          <p:nvPr/>
        </p:nvSpPr>
        <p:spPr>
          <a:xfrm>
            <a:off x="941539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3" name="Shape 641"/>
          <p:cNvSpPr/>
          <p:nvPr/>
        </p:nvSpPr>
        <p:spPr>
          <a:xfrm>
            <a:off x="95836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4" name="Shape 642"/>
          <p:cNvSpPr/>
          <p:nvPr/>
        </p:nvSpPr>
        <p:spPr>
          <a:xfrm>
            <a:off x="975189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5" name="Shape 643"/>
          <p:cNvSpPr/>
          <p:nvPr/>
        </p:nvSpPr>
        <p:spPr>
          <a:xfrm>
            <a:off x="992014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6" name="Shape 644"/>
          <p:cNvSpPr/>
          <p:nvPr/>
        </p:nvSpPr>
        <p:spPr>
          <a:xfrm>
            <a:off x="100883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7" name="Shape 645"/>
          <p:cNvSpPr/>
          <p:nvPr/>
        </p:nvSpPr>
        <p:spPr>
          <a:xfrm>
            <a:off x="1025664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8" name="Shape 646"/>
          <p:cNvSpPr/>
          <p:nvPr/>
        </p:nvSpPr>
        <p:spPr>
          <a:xfrm>
            <a:off x="104248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9" name="Shape 647"/>
          <p:cNvSpPr/>
          <p:nvPr/>
        </p:nvSpPr>
        <p:spPr>
          <a:xfrm>
            <a:off x="1059314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0" name="Shape 648"/>
          <p:cNvSpPr/>
          <p:nvPr/>
        </p:nvSpPr>
        <p:spPr>
          <a:xfrm>
            <a:off x="1076139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1" name="Shape 649"/>
          <p:cNvSpPr/>
          <p:nvPr/>
        </p:nvSpPr>
        <p:spPr>
          <a:xfrm>
            <a:off x="109296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2" name="Shape 650"/>
          <p:cNvSpPr/>
          <p:nvPr/>
        </p:nvSpPr>
        <p:spPr>
          <a:xfrm>
            <a:off x="1109789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3" name="Shape 651"/>
          <p:cNvSpPr/>
          <p:nvPr/>
        </p:nvSpPr>
        <p:spPr>
          <a:xfrm>
            <a:off x="112661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4" name="Shape 652"/>
          <p:cNvSpPr/>
          <p:nvPr/>
        </p:nvSpPr>
        <p:spPr>
          <a:xfrm>
            <a:off x="1143438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5" name="Shape 653"/>
          <p:cNvSpPr/>
          <p:nvPr/>
        </p:nvSpPr>
        <p:spPr>
          <a:xfrm>
            <a:off x="1160263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6" name="Shape 654"/>
          <p:cNvSpPr/>
          <p:nvPr/>
        </p:nvSpPr>
        <p:spPr>
          <a:xfrm>
            <a:off x="117708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7" name="Shape 655"/>
          <p:cNvSpPr/>
          <p:nvPr/>
        </p:nvSpPr>
        <p:spPr>
          <a:xfrm>
            <a:off x="1193913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8" name="Shape 656"/>
          <p:cNvSpPr/>
          <p:nvPr/>
        </p:nvSpPr>
        <p:spPr>
          <a:xfrm>
            <a:off x="121073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9" name="Shape 657"/>
          <p:cNvSpPr/>
          <p:nvPr/>
        </p:nvSpPr>
        <p:spPr>
          <a:xfrm>
            <a:off x="-658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0" name="Shape 658"/>
          <p:cNvSpPr/>
          <p:nvPr/>
        </p:nvSpPr>
        <p:spPr>
          <a:xfrm>
            <a:off x="16166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1" name="Shape 659"/>
          <p:cNvSpPr/>
          <p:nvPr/>
        </p:nvSpPr>
        <p:spPr>
          <a:xfrm>
            <a:off x="32991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2" name="Shape 660"/>
          <p:cNvSpPr/>
          <p:nvPr/>
        </p:nvSpPr>
        <p:spPr>
          <a:xfrm>
            <a:off x="49816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3" name="Shape 661"/>
          <p:cNvSpPr/>
          <p:nvPr/>
        </p:nvSpPr>
        <p:spPr>
          <a:xfrm>
            <a:off x="66641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4" name="Shape 662"/>
          <p:cNvSpPr/>
          <p:nvPr/>
        </p:nvSpPr>
        <p:spPr>
          <a:xfrm>
            <a:off x="8346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5" name="Shape 663"/>
          <p:cNvSpPr/>
          <p:nvPr/>
        </p:nvSpPr>
        <p:spPr>
          <a:xfrm>
            <a:off x="100291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6" name="Shape 664"/>
          <p:cNvSpPr/>
          <p:nvPr/>
        </p:nvSpPr>
        <p:spPr>
          <a:xfrm>
            <a:off x="11711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7" name="Shape 665"/>
          <p:cNvSpPr/>
          <p:nvPr/>
        </p:nvSpPr>
        <p:spPr>
          <a:xfrm>
            <a:off x="133941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8" name="Shape 666"/>
          <p:cNvSpPr/>
          <p:nvPr/>
        </p:nvSpPr>
        <p:spPr>
          <a:xfrm>
            <a:off x="150766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9" name="Shape 667"/>
          <p:cNvSpPr/>
          <p:nvPr/>
        </p:nvSpPr>
        <p:spPr>
          <a:xfrm>
            <a:off x="16759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0" name="Shape 668"/>
          <p:cNvSpPr/>
          <p:nvPr/>
        </p:nvSpPr>
        <p:spPr>
          <a:xfrm>
            <a:off x="184416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1" name="Shape 669"/>
          <p:cNvSpPr/>
          <p:nvPr/>
        </p:nvSpPr>
        <p:spPr>
          <a:xfrm>
            <a:off x="20124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2" name="Shape 670"/>
          <p:cNvSpPr/>
          <p:nvPr/>
        </p:nvSpPr>
        <p:spPr>
          <a:xfrm>
            <a:off x="218066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3" name="Shape 671"/>
          <p:cNvSpPr/>
          <p:nvPr/>
        </p:nvSpPr>
        <p:spPr>
          <a:xfrm>
            <a:off x="234891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4" name="Shape 672"/>
          <p:cNvSpPr/>
          <p:nvPr/>
        </p:nvSpPr>
        <p:spPr>
          <a:xfrm>
            <a:off x="25171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5" name="Shape 673"/>
          <p:cNvSpPr/>
          <p:nvPr/>
        </p:nvSpPr>
        <p:spPr>
          <a:xfrm>
            <a:off x="268541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6" name="Shape 674"/>
          <p:cNvSpPr/>
          <p:nvPr/>
        </p:nvSpPr>
        <p:spPr>
          <a:xfrm>
            <a:off x="28536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7" name="Shape 675"/>
          <p:cNvSpPr/>
          <p:nvPr/>
        </p:nvSpPr>
        <p:spPr>
          <a:xfrm>
            <a:off x="302190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8" name="Shape 676"/>
          <p:cNvSpPr/>
          <p:nvPr/>
        </p:nvSpPr>
        <p:spPr>
          <a:xfrm>
            <a:off x="319015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9" name="Shape 677"/>
          <p:cNvSpPr/>
          <p:nvPr/>
        </p:nvSpPr>
        <p:spPr>
          <a:xfrm>
            <a:off x="33584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0" name="Shape 678"/>
          <p:cNvSpPr/>
          <p:nvPr/>
        </p:nvSpPr>
        <p:spPr>
          <a:xfrm>
            <a:off x="352665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1" name="Shape 679"/>
          <p:cNvSpPr/>
          <p:nvPr/>
        </p:nvSpPr>
        <p:spPr>
          <a:xfrm>
            <a:off x="36949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2" name="Shape 680"/>
          <p:cNvSpPr/>
          <p:nvPr/>
        </p:nvSpPr>
        <p:spPr>
          <a:xfrm>
            <a:off x="386315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3" name="Shape 681"/>
          <p:cNvSpPr/>
          <p:nvPr/>
        </p:nvSpPr>
        <p:spPr>
          <a:xfrm>
            <a:off x="403140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4" name="Shape 682"/>
          <p:cNvSpPr/>
          <p:nvPr/>
        </p:nvSpPr>
        <p:spPr>
          <a:xfrm>
            <a:off x="41996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5" name="Shape 683"/>
          <p:cNvSpPr/>
          <p:nvPr/>
        </p:nvSpPr>
        <p:spPr>
          <a:xfrm>
            <a:off x="436790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6" name="Shape 684"/>
          <p:cNvSpPr/>
          <p:nvPr/>
        </p:nvSpPr>
        <p:spPr>
          <a:xfrm>
            <a:off x="45361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7" name="Shape 685"/>
          <p:cNvSpPr/>
          <p:nvPr/>
        </p:nvSpPr>
        <p:spPr>
          <a:xfrm>
            <a:off x="470440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8" name="Shape 686"/>
          <p:cNvSpPr/>
          <p:nvPr/>
        </p:nvSpPr>
        <p:spPr>
          <a:xfrm>
            <a:off x="487265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9" name="Shape 687"/>
          <p:cNvSpPr/>
          <p:nvPr/>
        </p:nvSpPr>
        <p:spPr>
          <a:xfrm>
            <a:off x="50409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0" name="Shape 688"/>
          <p:cNvSpPr/>
          <p:nvPr/>
        </p:nvSpPr>
        <p:spPr>
          <a:xfrm>
            <a:off x="520915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1" name="Shape 689"/>
          <p:cNvSpPr/>
          <p:nvPr/>
        </p:nvSpPr>
        <p:spPr>
          <a:xfrm>
            <a:off x="53774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2" name="Shape 690"/>
          <p:cNvSpPr/>
          <p:nvPr/>
        </p:nvSpPr>
        <p:spPr>
          <a:xfrm>
            <a:off x="554565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3" name="Shape 691"/>
          <p:cNvSpPr/>
          <p:nvPr/>
        </p:nvSpPr>
        <p:spPr>
          <a:xfrm>
            <a:off x="571390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4" name="Shape 692"/>
          <p:cNvSpPr/>
          <p:nvPr/>
        </p:nvSpPr>
        <p:spPr>
          <a:xfrm>
            <a:off x="58821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5" name="Shape 693"/>
          <p:cNvSpPr/>
          <p:nvPr/>
        </p:nvSpPr>
        <p:spPr>
          <a:xfrm>
            <a:off x="605040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6" name="Shape 694"/>
          <p:cNvSpPr/>
          <p:nvPr/>
        </p:nvSpPr>
        <p:spPr>
          <a:xfrm>
            <a:off x="62186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7" name="Shape 695"/>
          <p:cNvSpPr/>
          <p:nvPr/>
        </p:nvSpPr>
        <p:spPr>
          <a:xfrm>
            <a:off x="638690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8" name="Shape 696"/>
          <p:cNvSpPr/>
          <p:nvPr/>
        </p:nvSpPr>
        <p:spPr>
          <a:xfrm>
            <a:off x="655515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9" name="Shape 697"/>
          <p:cNvSpPr/>
          <p:nvPr/>
        </p:nvSpPr>
        <p:spPr>
          <a:xfrm>
            <a:off x="67234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0" name="Shape 698"/>
          <p:cNvSpPr/>
          <p:nvPr/>
        </p:nvSpPr>
        <p:spPr>
          <a:xfrm>
            <a:off x="689165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1" name="Shape 699"/>
          <p:cNvSpPr/>
          <p:nvPr/>
        </p:nvSpPr>
        <p:spPr>
          <a:xfrm>
            <a:off x="70599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2" name="Shape 700"/>
          <p:cNvSpPr/>
          <p:nvPr/>
        </p:nvSpPr>
        <p:spPr>
          <a:xfrm>
            <a:off x="722814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3" name="Shape 701"/>
          <p:cNvSpPr/>
          <p:nvPr/>
        </p:nvSpPr>
        <p:spPr>
          <a:xfrm>
            <a:off x="739639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4" name="Shape 702"/>
          <p:cNvSpPr/>
          <p:nvPr/>
        </p:nvSpPr>
        <p:spPr>
          <a:xfrm>
            <a:off x="75646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5" name="Shape 703"/>
          <p:cNvSpPr/>
          <p:nvPr/>
        </p:nvSpPr>
        <p:spPr>
          <a:xfrm>
            <a:off x="773289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6" name="Shape 704"/>
          <p:cNvSpPr/>
          <p:nvPr/>
        </p:nvSpPr>
        <p:spPr>
          <a:xfrm>
            <a:off x="79011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7" name="Shape 705"/>
          <p:cNvSpPr/>
          <p:nvPr/>
        </p:nvSpPr>
        <p:spPr>
          <a:xfrm>
            <a:off x="806939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8" name="Shape 706"/>
          <p:cNvSpPr/>
          <p:nvPr/>
        </p:nvSpPr>
        <p:spPr>
          <a:xfrm>
            <a:off x="823764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9" name="Shape 707"/>
          <p:cNvSpPr/>
          <p:nvPr/>
        </p:nvSpPr>
        <p:spPr>
          <a:xfrm>
            <a:off x="84058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0" name="Shape 708"/>
          <p:cNvSpPr/>
          <p:nvPr/>
        </p:nvSpPr>
        <p:spPr>
          <a:xfrm>
            <a:off x="857414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1" name="Shape 709"/>
          <p:cNvSpPr/>
          <p:nvPr/>
        </p:nvSpPr>
        <p:spPr>
          <a:xfrm>
            <a:off x="87423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2" name="Shape 710"/>
          <p:cNvSpPr/>
          <p:nvPr/>
        </p:nvSpPr>
        <p:spPr>
          <a:xfrm>
            <a:off x="891064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3" name="Shape 711"/>
          <p:cNvSpPr/>
          <p:nvPr/>
        </p:nvSpPr>
        <p:spPr>
          <a:xfrm>
            <a:off x="907889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4" name="Shape 712"/>
          <p:cNvSpPr/>
          <p:nvPr/>
        </p:nvSpPr>
        <p:spPr>
          <a:xfrm>
            <a:off x="92471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5" name="Shape 713"/>
          <p:cNvSpPr/>
          <p:nvPr/>
        </p:nvSpPr>
        <p:spPr>
          <a:xfrm>
            <a:off x="941539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6" name="Shape 714"/>
          <p:cNvSpPr/>
          <p:nvPr/>
        </p:nvSpPr>
        <p:spPr>
          <a:xfrm>
            <a:off x="95836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7" name="Shape 715"/>
          <p:cNvSpPr/>
          <p:nvPr/>
        </p:nvSpPr>
        <p:spPr>
          <a:xfrm>
            <a:off x="975189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8" name="Shape 716"/>
          <p:cNvSpPr/>
          <p:nvPr/>
        </p:nvSpPr>
        <p:spPr>
          <a:xfrm>
            <a:off x="992014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9" name="Shape 717"/>
          <p:cNvSpPr/>
          <p:nvPr/>
        </p:nvSpPr>
        <p:spPr>
          <a:xfrm>
            <a:off x="100883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0" name="Shape 718"/>
          <p:cNvSpPr/>
          <p:nvPr/>
        </p:nvSpPr>
        <p:spPr>
          <a:xfrm>
            <a:off x="1025664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1" name="Shape 719"/>
          <p:cNvSpPr/>
          <p:nvPr/>
        </p:nvSpPr>
        <p:spPr>
          <a:xfrm>
            <a:off x="104248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2" name="Shape 720"/>
          <p:cNvSpPr/>
          <p:nvPr/>
        </p:nvSpPr>
        <p:spPr>
          <a:xfrm>
            <a:off x="1059314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3" name="Shape 721"/>
          <p:cNvSpPr/>
          <p:nvPr/>
        </p:nvSpPr>
        <p:spPr>
          <a:xfrm>
            <a:off x="1076139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4" name="Shape 722"/>
          <p:cNvSpPr/>
          <p:nvPr/>
        </p:nvSpPr>
        <p:spPr>
          <a:xfrm>
            <a:off x="109296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5" name="Shape 723"/>
          <p:cNvSpPr/>
          <p:nvPr/>
        </p:nvSpPr>
        <p:spPr>
          <a:xfrm>
            <a:off x="1109789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6" name="Shape 724"/>
          <p:cNvSpPr/>
          <p:nvPr/>
        </p:nvSpPr>
        <p:spPr>
          <a:xfrm>
            <a:off x="112661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7" name="Shape 725"/>
          <p:cNvSpPr/>
          <p:nvPr/>
        </p:nvSpPr>
        <p:spPr>
          <a:xfrm>
            <a:off x="1143438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8" name="Shape 726"/>
          <p:cNvSpPr/>
          <p:nvPr/>
        </p:nvSpPr>
        <p:spPr>
          <a:xfrm>
            <a:off x="1160263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9" name="Shape 727"/>
          <p:cNvSpPr/>
          <p:nvPr/>
        </p:nvSpPr>
        <p:spPr>
          <a:xfrm>
            <a:off x="117708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0" name="Shape 728"/>
          <p:cNvSpPr/>
          <p:nvPr/>
        </p:nvSpPr>
        <p:spPr>
          <a:xfrm>
            <a:off x="1193913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1" name="Shape 729"/>
          <p:cNvSpPr/>
          <p:nvPr/>
        </p:nvSpPr>
        <p:spPr>
          <a:xfrm>
            <a:off x="121073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2" name="Shape 730"/>
          <p:cNvSpPr/>
          <p:nvPr/>
        </p:nvSpPr>
        <p:spPr>
          <a:xfrm>
            <a:off x="-658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3" name="Shape 731"/>
          <p:cNvSpPr/>
          <p:nvPr/>
        </p:nvSpPr>
        <p:spPr>
          <a:xfrm>
            <a:off x="16166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4" name="Shape 732"/>
          <p:cNvSpPr/>
          <p:nvPr/>
        </p:nvSpPr>
        <p:spPr>
          <a:xfrm>
            <a:off x="32991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5" name="Shape 733"/>
          <p:cNvSpPr/>
          <p:nvPr/>
        </p:nvSpPr>
        <p:spPr>
          <a:xfrm>
            <a:off x="49816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6" name="Shape 734"/>
          <p:cNvSpPr/>
          <p:nvPr/>
        </p:nvSpPr>
        <p:spPr>
          <a:xfrm>
            <a:off x="66641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7" name="Shape 735"/>
          <p:cNvSpPr/>
          <p:nvPr/>
        </p:nvSpPr>
        <p:spPr>
          <a:xfrm>
            <a:off x="8346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8" name="Shape 736"/>
          <p:cNvSpPr/>
          <p:nvPr/>
        </p:nvSpPr>
        <p:spPr>
          <a:xfrm>
            <a:off x="100291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9" name="Shape 737"/>
          <p:cNvSpPr/>
          <p:nvPr/>
        </p:nvSpPr>
        <p:spPr>
          <a:xfrm>
            <a:off x="11711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0" name="Shape 738"/>
          <p:cNvSpPr/>
          <p:nvPr/>
        </p:nvSpPr>
        <p:spPr>
          <a:xfrm>
            <a:off x="133941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1" name="Shape 739"/>
          <p:cNvSpPr/>
          <p:nvPr/>
        </p:nvSpPr>
        <p:spPr>
          <a:xfrm>
            <a:off x="150766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2" name="Shape 740"/>
          <p:cNvSpPr/>
          <p:nvPr/>
        </p:nvSpPr>
        <p:spPr>
          <a:xfrm>
            <a:off x="16759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3" name="Shape 741"/>
          <p:cNvSpPr/>
          <p:nvPr/>
        </p:nvSpPr>
        <p:spPr>
          <a:xfrm>
            <a:off x="184416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4" name="Shape 742"/>
          <p:cNvSpPr/>
          <p:nvPr/>
        </p:nvSpPr>
        <p:spPr>
          <a:xfrm>
            <a:off x="20124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5" name="Shape 743"/>
          <p:cNvSpPr/>
          <p:nvPr/>
        </p:nvSpPr>
        <p:spPr>
          <a:xfrm>
            <a:off x="218066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6" name="Shape 744"/>
          <p:cNvSpPr/>
          <p:nvPr/>
        </p:nvSpPr>
        <p:spPr>
          <a:xfrm>
            <a:off x="234891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7" name="Shape 745"/>
          <p:cNvSpPr/>
          <p:nvPr/>
        </p:nvSpPr>
        <p:spPr>
          <a:xfrm>
            <a:off x="25171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8" name="Shape 746"/>
          <p:cNvSpPr/>
          <p:nvPr/>
        </p:nvSpPr>
        <p:spPr>
          <a:xfrm>
            <a:off x="268541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9" name="Shape 747"/>
          <p:cNvSpPr/>
          <p:nvPr/>
        </p:nvSpPr>
        <p:spPr>
          <a:xfrm>
            <a:off x="28536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0" name="Shape 748"/>
          <p:cNvSpPr/>
          <p:nvPr/>
        </p:nvSpPr>
        <p:spPr>
          <a:xfrm>
            <a:off x="302190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1" name="Shape 749"/>
          <p:cNvSpPr/>
          <p:nvPr/>
        </p:nvSpPr>
        <p:spPr>
          <a:xfrm>
            <a:off x="319015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2" name="Shape 750"/>
          <p:cNvSpPr/>
          <p:nvPr/>
        </p:nvSpPr>
        <p:spPr>
          <a:xfrm>
            <a:off x="33584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3" name="Shape 751"/>
          <p:cNvSpPr/>
          <p:nvPr/>
        </p:nvSpPr>
        <p:spPr>
          <a:xfrm>
            <a:off x="352665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4" name="Shape 752"/>
          <p:cNvSpPr/>
          <p:nvPr/>
        </p:nvSpPr>
        <p:spPr>
          <a:xfrm>
            <a:off x="36949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5" name="Shape 753"/>
          <p:cNvSpPr/>
          <p:nvPr/>
        </p:nvSpPr>
        <p:spPr>
          <a:xfrm>
            <a:off x="386315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6" name="Shape 754"/>
          <p:cNvSpPr/>
          <p:nvPr/>
        </p:nvSpPr>
        <p:spPr>
          <a:xfrm>
            <a:off x="403140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7" name="Shape 755"/>
          <p:cNvSpPr/>
          <p:nvPr/>
        </p:nvSpPr>
        <p:spPr>
          <a:xfrm>
            <a:off x="41996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8" name="Shape 756"/>
          <p:cNvSpPr/>
          <p:nvPr/>
        </p:nvSpPr>
        <p:spPr>
          <a:xfrm>
            <a:off x="436790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9" name="Shape 757"/>
          <p:cNvSpPr/>
          <p:nvPr/>
        </p:nvSpPr>
        <p:spPr>
          <a:xfrm>
            <a:off x="45361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0" name="Shape 758"/>
          <p:cNvSpPr/>
          <p:nvPr/>
        </p:nvSpPr>
        <p:spPr>
          <a:xfrm>
            <a:off x="470440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1" name="Shape 759"/>
          <p:cNvSpPr/>
          <p:nvPr/>
        </p:nvSpPr>
        <p:spPr>
          <a:xfrm>
            <a:off x="487265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2" name="Shape 760"/>
          <p:cNvSpPr/>
          <p:nvPr/>
        </p:nvSpPr>
        <p:spPr>
          <a:xfrm>
            <a:off x="50409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3" name="Shape 761"/>
          <p:cNvSpPr/>
          <p:nvPr/>
        </p:nvSpPr>
        <p:spPr>
          <a:xfrm>
            <a:off x="520915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4" name="Shape 762"/>
          <p:cNvSpPr/>
          <p:nvPr/>
        </p:nvSpPr>
        <p:spPr>
          <a:xfrm>
            <a:off x="53774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5" name="Shape 763"/>
          <p:cNvSpPr/>
          <p:nvPr/>
        </p:nvSpPr>
        <p:spPr>
          <a:xfrm>
            <a:off x="554565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6" name="Shape 764"/>
          <p:cNvSpPr/>
          <p:nvPr/>
        </p:nvSpPr>
        <p:spPr>
          <a:xfrm>
            <a:off x="571390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7" name="Shape 765"/>
          <p:cNvSpPr/>
          <p:nvPr/>
        </p:nvSpPr>
        <p:spPr>
          <a:xfrm>
            <a:off x="58821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8" name="Shape 766"/>
          <p:cNvSpPr/>
          <p:nvPr/>
        </p:nvSpPr>
        <p:spPr>
          <a:xfrm>
            <a:off x="605040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9" name="Shape 767"/>
          <p:cNvSpPr/>
          <p:nvPr/>
        </p:nvSpPr>
        <p:spPr>
          <a:xfrm>
            <a:off x="62186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0" name="Shape 768"/>
          <p:cNvSpPr/>
          <p:nvPr/>
        </p:nvSpPr>
        <p:spPr>
          <a:xfrm>
            <a:off x="638690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1" name="Shape 769"/>
          <p:cNvSpPr/>
          <p:nvPr/>
        </p:nvSpPr>
        <p:spPr>
          <a:xfrm>
            <a:off x="655515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2" name="Shape 770"/>
          <p:cNvSpPr/>
          <p:nvPr/>
        </p:nvSpPr>
        <p:spPr>
          <a:xfrm>
            <a:off x="67234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3" name="Shape 771"/>
          <p:cNvSpPr/>
          <p:nvPr/>
        </p:nvSpPr>
        <p:spPr>
          <a:xfrm>
            <a:off x="689165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4" name="Shape 772"/>
          <p:cNvSpPr/>
          <p:nvPr/>
        </p:nvSpPr>
        <p:spPr>
          <a:xfrm>
            <a:off x="70599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5" name="Shape 773"/>
          <p:cNvSpPr/>
          <p:nvPr/>
        </p:nvSpPr>
        <p:spPr>
          <a:xfrm>
            <a:off x="722814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6" name="Shape 774"/>
          <p:cNvSpPr/>
          <p:nvPr/>
        </p:nvSpPr>
        <p:spPr>
          <a:xfrm>
            <a:off x="739639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7" name="Shape 775"/>
          <p:cNvSpPr/>
          <p:nvPr/>
        </p:nvSpPr>
        <p:spPr>
          <a:xfrm>
            <a:off x="75646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8" name="Shape 776"/>
          <p:cNvSpPr/>
          <p:nvPr/>
        </p:nvSpPr>
        <p:spPr>
          <a:xfrm>
            <a:off x="773289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9" name="Shape 777"/>
          <p:cNvSpPr/>
          <p:nvPr/>
        </p:nvSpPr>
        <p:spPr>
          <a:xfrm>
            <a:off x="79011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0" name="Shape 778"/>
          <p:cNvSpPr/>
          <p:nvPr/>
        </p:nvSpPr>
        <p:spPr>
          <a:xfrm>
            <a:off x="806939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1" name="Shape 779"/>
          <p:cNvSpPr/>
          <p:nvPr/>
        </p:nvSpPr>
        <p:spPr>
          <a:xfrm>
            <a:off x="823764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2" name="Shape 780"/>
          <p:cNvSpPr/>
          <p:nvPr/>
        </p:nvSpPr>
        <p:spPr>
          <a:xfrm>
            <a:off x="84058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3" name="Shape 781"/>
          <p:cNvSpPr/>
          <p:nvPr/>
        </p:nvSpPr>
        <p:spPr>
          <a:xfrm>
            <a:off x="857414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4" name="Shape 782"/>
          <p:cNvSpPr/>
          <p:nvPr/>
        </p:nvSpPr>
        <p:spPr>
          <a:xfrm>
            <a:off x="87423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5" name="Shape 783"/>
          <p:cNvSpPr/>
          <p:nvPr/>
        </p:nvSpPr>
        <p:spPr>
          <a:xfrm>
            <a:off x="891064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6" name="Shape 784"/>
          <p:cNvSpPr/>
          <p:nvPr/>
        </p:nvSpPr>
        <p:spPr>
          <a:xfrm>
            <a:off x="907889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7" name="Shape 785"/>
          <p:cNvSpPr/>
          <p:nvPr/>
        </p:nvSpPr>
        <p:spPr>
          <a:xfrm>
            <a:off x="92471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8" name="Shape 786"/>
          <p:cNvSpPr/>
          <p:nvPr/>
        </p:nvSpPr>
        <p:spPr>
          <a:xfrm>
            <a:off x="941539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9" name="Shape 787"/>
          <p:cNvSpPr/>
          <p:nvPr/>
        </p:nvSpPr>
        <p:spPr>
          <a:xfrm>
            <a:off x="95836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0" name="Shape 788"/>
          <p:cNvSpPr/>
          <p:nvPr/>
        </p:nvSpPr>
        <p:spPr>
          <a:xfrm>
            <a:off x="975189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1" name="Shape 789"/>
          <p:cNvSpPr/>
          <p:nvPr/>
        </p:nvSpPr>
        <p:spPr>
          <a:xfrm>
            <a:off x="992014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2" name="Shape 790"/>
          <p:cNvSpPr/>
          <p:nvPr/>
        </p:nvSpPr>
        <p:spPr>
          <a:xfrm>
            <a:off x="100883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3" name="Shape 791"/>
          <p:cNvSpPr/>
          <p:nvPr/>
        </p:nvSpPr>
        <p:spPr>
          <a:xfrm>
            <a:off x="1025664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4" name="Shape 792"/>
          <p:cNvSpPr/>
          <p:nvPr/>
        </p:nvSpPr>
        <p:spPr>
          <a:xfrm>
            <a:off x="104248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5" name="Shape 793"/>
          <p:cNvSpPr/>
          <p:nvPr/>
        </p:nvSpPr>
        <p:spPr>
          <a:xfrm>
            <a:off x="1059314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6" name="Shape 794"/>
          <p:cNvSpPr/>
          <p:nvPr/>
        </p:nvSpPr>
        <p:spPr>
          <a:xfrm>
            <a:off x="1076139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7" name="Shape 795"/>
          <p:cNvSpPr/>
          <p:nvPr/>
        </p:nvSpPr>
        <p:spPr>
          <a:xfrm>
            <a:off x="109296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8" name="Shape 796"/>
          <p:cNvSpPr/>
          <p:nvPr/>
        </p:nvSpPr>
        <p:spPr>
          <a:xfrm>
            <a:off x="1109789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9" name="Shape 797"/>
          <p:cNvSpPr/>
          <p:nvPr/>
        </p:nvSpPr>
        <p:spPr>
          <a:xfrm>
            <a:off x="112661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0" name="Shape 798"/>
          <p:cNvSpPr/>
          <p:nvPr/>
        </p:nvSpPr>
        <p:spPr>
          <a:xfrm>
            <a:off x="1143438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1" name="Shape 799"/>
          <p:cNvSpPr/>
          <p:nvPr/>
        </p:nvSpPr>
        <p:spPr>
          <a:xfrm>
            <a:off x="1160263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2" name="Shape 800"/>
          <p:cNvSpPr/>
          <p:nvPr/>
        </p:nvSpPr>
        <p:spPr>
          <a:xfrm>
            <a:off x="117708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3" name="Shape 801"/>
          <p:cNvSpPr/>
          <p:nvPr/>
        </p:nvSpPr>
        <p:spPr>
          <a:xfrm>
            <a:off x="1193913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4" name="Shape 802"/>
          <p:cNvSpPr/>
          <p:nvPr/>
        </p:nvSpPr>
        <p:spPr>
          <a:xfrm>
            <a:off x="121073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5" name="Shape 803"/>
          <p:cNvSpPr/>
          <p:nvPr/>
        </p:nvSpPr>
        <p:spPr>
          <a:xfrm>
            <a:off x="-658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6" name="Shape 804"/>
          <p:cNvSpPr/>
          <p:nvPr/>
        </p:nvSpPr>
        <p:spPr>
          <a:xfrm>
            <a:off x="16166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7" name="Shape 805"/>
          <p:cNvSpPr/>
          <p:nvPr/>
        </p:nvSpPr>
        <p:spPr>
          <a:xfrm>
            <a:off x="32991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8" name="Shape 806"/>
          <p:cNvSpPr/>
          <p:nvPr/>
        </p:nvSpPr>
        <p:spPr>
          <a:xfrm>
            <a:off x="49816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9" name="Shape 807"/>
          <p:cNvSpPr/>
          <p:nvPr/>
        </p:nvSpPr>
        <p:spPr>
          <a:xfrm>
            <a:off x="66641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0" name="Shape 808"/>
          <p:cNvSpPr/>
          <p:nvPr/>
        </p:nvSpPr>
        <p:spPr>
          <a:xfrm>
            <a:off x="8346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1" name="Shape 809"/>
          <p:cNvSpPr/>
          <p:nvPr/>
        </p:nvSpPr>
        <p:spPr>
          <a:xfrm>
            <a:off x="100291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2" name="Shape 810"/>
          <p:cNvSpPr/>
          <p:nvPr/>
        </p:nvSpPr>
        <p:spPr>
          <a:xfrm>
            <a:off x="11711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3" name="Shape 811"/>
          <p:cNvSpPr/>
          <p:nvPr/>
        </p:nvSpPr>
        <p:spPr>
          <a:xfrm>
            <a:off x="133941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4" name="Shape 812"/>
          <p:cNvSpPr/>
          <p:nvPr/>
        </p:nvSpPr>
        <p:spPr>
          <a:xfrm>
            <a:off x="150766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5" name="Shape 813"/>
          <p:cNvSpPr/>
          <p:nvPr/>
        </p:nvSpPr>
        <p:spPr>
          <a:xfrm>
            <a:off x="16759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6" name="Shape 814"/>
          <p:cNvSpPr/>
          <p:nvPr/>
        </p:nvSpPr>
        <p:spPr>
          <a:xfrm>
            <a:off x="184416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7" name="Shape 815"/>
          <p:cNvSpPr/>
          <p:nvPr/>
        </p:nvSpPr>
        <p:spPr>
          <a:xfrm>
            <a:off x="20124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8" name="Shape 816"/>
          <p:cNvSpPr/>
          <p:nvPr/>
        </p:nvSpPr>
        <p:spPr>
          <a:xfrm>
            <a:off x="218066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9" name="Shape 817"/>
          <p:cNvSpPr/>
          <p:nvPr/>
        </p:nvSpPr>
        <p:spPr>
          <a:xfrm>
            <a:off x="234891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0" name="Shape 818"/>
          <p:cNvSpPr/>
          <p:nvPr/>
        </p:nvSpPr>
        <p:spPr>
          <a:xfrm>
            <a:off x="25171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1" name="Shape 819"/>
          <p:cNvSpPr/>
          <p:nvPr/>
        </p:nvSpPr>
        <p:spPr>
          <a:xfrm>
            <a:off x="268541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2" name="Shape 820"/>
          <p:cNvSpPr/>
          <p:nvPr/>
        </p:nvSpPr>
        <p:spPr>
          <a:xfrm>
            <a:off x="28536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3" name="Shape 821"/>
          <p:cNvSpPr/>
          <p:nvPr/>
        </p:nvSpPr>
        <p:spPr>
          <a:xfrm>
            <a:off x="302190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4" name="Shape 822"/>
          <p:cNvSpPr/>
          <p:nvPr/>
        </p:nvSpPr>
        <p:spPr>
          <a:xfrm>
            <a:off x="319015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5" name="Shape 823"/>
          <p:cNvSpPr/>
          <p:nvPr/>
        </p:nvSpPr>
        <p:spPr>
          <a:xfrm>
            <a:off x="33584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6" name="Shape 824"/>
          <p:cNvSpPr/>
          <p:nvPr/>
        </p:nvSpPr>
        <p:spPr>
          <a:xfrm>
            <a:off x="352665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7" name="Shape 825"/>
          <p:cNvSpPr/>
          <p:nvPr/>
        </p:nvSpPr>
        <p:spPr>
          <a:xfrm>
            <a:off x="36949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8" name="Shape 826"/>
          <p:cNvSpPr/>
          <p:nvPr/>
        </p:nvSpPr>
        <p:spPr>
          <a:xfrm>
            <a:off x="386315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9" name="Shape 827"/>
          <p:cNvSpPr/>
          <p:nvPr/>
        </p:nvSpPr>
        <p:spPr>
          <a:xfrm>
            <a:off x="403140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0" name="Shape 828"/>
          <p:cNvSpPr/>
          <p:nvPr/>
        </p:nvSpPr>
        <p:spPr>
          <a:xfrm>
            <a:off x="41996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1" name="Shape 829"/>
          <p:cNvSpPr/>
          <p:nvPr/>
        </p:nvSpPr>
        <p:spPr>
          <a:xfrm>
            <a:off x="436790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2" name="Shape 830"/>
          <p:cNvSpPr/>
          <p:nvPr/>
        </p:nvSpPr>
        <p:spPr>
          <a:xfrm>
            <a:off x="45361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3" name="Shape 831"/>
          <p:cNvSpPr/>
          <p:nvPr/>
        </p:nvSpPr>
        <p:spPr>
          <a:xfrm>
            <a:off x="470440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4" name="Shape 832"/>
          <p:cNvSpPr/>
          <p:nvPr/>
        </p:nvSpPr>
        <p:spPr>
          <a:xfrm>
            <a:off x="487265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5" name="Shape 833"/>
          <p:cNvSpPr/>
          <p:nvPr/>
        </p:nvSpPr>
        <p:spPr>
          <a:xfrm>
            <a:off x="50409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6" name="Shape 834"/>
          <p:cNvSpPr/>
          <p:nvPr/>
        </p:nvSpPr>
        <p:spPr>
          <a:xfrm>
            <a:off x="520915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7" name="Shape 835"/>
          <p:cNvSpPr/>
          <p:nvPr/>
        </p:nvSpPr>
        <p:spPr>
          <a:xfrm>
            <a:off x="53774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8" name="Shape 836"/>
          <p:cNvSpPr/>
          <p:nvPr/>
        </p:nvSpPr>
        <p:spPr>
          <a:xfrm>
            <a:off x="554565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9" name="Shape 837"/>
          <p:cNvSpPr/>
          <p:nvPr/>
        </p:nvSpPr>
        <p:spPr>
          <a:xfrm>
            <a:off x="571390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0" name="Shape 838"/>
          <p:cNvSpPr/>
          <p:nvPr/>
        </p:nvSpPr>
        <p:spPr>
          <a:xfrm>
            <a:off x="58821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1" name="Shape 839"/>
          <p:cNvSpPr/>
          <p:nvPr/>
        </p:nvSpPr>
        <p:spPr>
          <a:xfrm>
            <a:off x="605040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2" name="Shape 840"/>
          <p:cNvSpPr/>
          <p:nvPr/>
        </p:nvSpPr>
        <p:spPr>
          <a:xfrm>
            <a:off x="62186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3" name="Shape 841"/>
          <p:cNvSpPr/>
          <p:nvPr/>
        </p:nvSpPr>
        <p:spPr>
          <a:xfrm>
            <a:off x="638690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4" name="Shape 842"/>
          <p:cNvSpPr/>
          <p:nvPr/>
        </p:nvSpPr>
        <p:spPr>
          <a:xfrm>
            <a:off x="655515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5" name="Shape 843"/>
          <p:cNvSpPr/>
          <p:nvPr/>
        </p:nvSpPr>
        <p:spPr>
          <a:xfrm>
            <a:off x="67234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6" name="Shape 844"/>
          <p:cNvSpPr/>
          <p:nvPr/>
        </p:nvSpPr>
        <p:spPr>
          <a:xfrm>
            <a:off x="689165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7" name="Shape 845"/>
          <p:cNvSpPr/>
          <p:nvPr/>
        </p:nvSpPr>
        <p:spPr>
          <a:xfrm>
            <a:off x="70599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8" name="Shape 846"/>
          <p:cNvSpPr/>
          <p:nvPr/>
        </p:nvSpPr>
        <p:spPr>
          <a:xfrm>
            <a:off x="722814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9" name="Shape 847"/>
          <p:cNvSpPr/>
          <p:nvPr/>
        </p:nvSpPr>
        <p:spPr>
          <a:xfrm>
            <a:off x="739639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0" name="Shape 848"/>
          <p:cNvSpPr/>
          <p:nvPr/>
        </p:nvSpPr>
        <p:spPr>
          <a:xfrm>
            <a:off x="75646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1" name="Shape 849"/>
          <p:cNvSpPr/>
          <p:nvPr/>
        </p:nvSpPr>
        <p:spPr>
          <a:xfrm>
            <a:off x="773289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2" name="Shape 850"/>
          <p:cNvSpPr/>
          <p:nvPr/>
        </p:nvSpPr>
        <p:spPr>
          <a:xfrm>
            <a:off x="79011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3" name="Shape 851"/>
          <p:cNvSpPr/>
          <p:nvPr/>
        </p:nvSpPr>
        <p:spPr>
          <a:xfrm>
            <a:off x="806939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4" name="Shape 852"/>
          <p:cNvSpPr/>
          <p:nvPr/>
        </p:nvSpPr>
        <p:spPr>
          <a:xfrm>
            <a:off x="823764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5" name="Shape 853"/>
          <p:cNvSpPr/>
          <p:nvPr/>
        </p:nvSpPr>
        <p:spPr>
          <a:xfrm>
            <a:off x="84058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6" name="Shape 854"/>
          <p:cNvSpPr/>
          <p:nvPr/>
        </p:nvSpPr>
        <p:spPr>
          <a:xfrm>
            <a:off x="857414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7" name="Shape 855"/>
          <p:cNvSpPr/>
          <p:nvPr/>
        </p:nvSpPr>
        <p:spPr>
          <a:xfrm>
            <a:off x="87423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8" name="Shape 856"/>
          <p:cNvSpPr/>
          <p:nvPr/>
        </p:nvSpPr>
        <p:spPr>
          <a:xfrm>
            <a:off x="891064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9" name="Shape 857"/>
          <p:cNvSpPr/>
          <p:nvPr/>
        </p:nvSpPr>
        <p:spPr>
          <a:xfrm>
            <a:off x="907889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0" name="Shape 858"/>
          <p:cNvSpPr/>
          <p:nvPr/>
        </p:nvSpPr>
        <p:spPr>
          <a:xfrm>
            <a:off x="92471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1" name="Shape 859"/>
          <p:cNvSpPr/>
          <p:nvPr/>
        </p:nvSpPr>
        <p:spPr>
          <a:xfrm>
            <a:off x="941539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2" name="Shape 860"/>
          <p:cNvSpPr/>
          <p:nvPr/>
        </p:nvSpPr>
        <p:spPr>
          <a:xfrm>
            <a:off x="95836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3" name="Shape 861"/>
          <p:cNvSpPr/>
          <p:nvPr/>
        </p:nvSpPr>
        <p:spPr>
          <a:xfrm>
            <a:off x="975189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4" name="Shape 862"/>
          <p:cNvSpPr/>
          <p:nvPr/>
        </p:nvSpPr>
        <p:spPr>
          <a:xfrm>
            <a:off x="992014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5" name="Shape 863"/>
          <p:cNvSpPr/>
          <p:nvPr/>
        </p:nvSpPr>
        <p:spPr>
          <a:xfrm>
            <a:off x="100883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6" name="Shape 864"/>
          <p:cNvSpPr/>
          <p:nvPr/>
        </p:nvSpPr>
        <p:spPr>
          <a:xfrm>
            <a:off x="1025664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7" name="Shape 865"/>
          <p:cNvSpPr/>
          <p:nvPr/>
        </p:nvSpPr>
        <p:spPr>
          <a:xfrm>
            <a:off x="104248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8" name="Shape 866"/>
          <p:cNvSpPr/>
          <p:nvPr/>
        </p:nvSpPr>
        <p:spPr>
          <a:xfrm>
            <a:off x="1059314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9" name="Shape 867"/>
          <p:cNvSpPr/>
          <p:nvPr/>
        </p:nvSpPr>
        <p:spPr>
          <a:xfrm>
            <a:off x="1076139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0" name="Shape 868"/>
          <p:cNvSpPr/>
          <p:nvPr/>
        </p:nvSpPr>
        <p:spPr>
          <a:xfrm>
            <a:off x="109296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1" name="Shape 869"/>
          <p:cNvSpPr/>
          <p:nvPr/>
        </p:nvSpPr>
        <p:spPr>
          <a:xfrm>
            <a:off x="1109789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2" name="Shape 870"/>
          <p:cNvSpPr/>
          <p:nvPr/>
        </p:nvSpPr>
        <p:spPr>
          <a:xfrm>
            <a:off x="112661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3" name="Shape 871"/>
          <p:cNvSpPr/>
          <p:nvPr/>
        </p:nvSpPr>
        <p:spPr>
          <a:xfrm>
            <a:off x="1143438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4" name="Shape 872"/>
          <p:cNvSpPr/>
          <p:nvPr/>
        </p:nvSpPr>
        <p:spPr>
          <a:xfrm>
            <a:off x="1160263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5" name="Shape 873"/>
          <p:cNvSpPr/>
          <p:nvPr/>
        </p:nvSpPr>
        <p:spPr>
          <a:xfrm>
            <a:off x="117708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6" name="Shape 874"/>
          <p:cNvSpPr/>
          <p:nvPr/>
        </p:nvSpPr>
        <p:spPr>
          <a:xfrm>
            <a:off x="1193913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7" name="Shape 875"/>
          <p:cNvSpPr/>
          <p:nvPr/>
        </p:nvSpPr>
        <p:spPr>
          <a:xfrm>
            <a:off x="121073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8" name="Shape 876"/>
          <p:cNvSpPr/>
          <p:nvPr/>
        </p:nvSpPr>
        <p:spPr>
          <a:xfrm>
            <a:off x="-658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9" name="Shape 877"/>
          <p:cNvSpPr/>
          <p:nvPr/>
        </p:nvSpPr>
        <p:spPr>
          <a:xfrm>
            <a:off x="16166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0" name="Shape 878"/>
          <p:cNvSpPr/>
          <p:nvPr/>
        </p:nvSpPr>
        <p:spPr>
          <a:xfrm>
            <a:off x="32991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1" name="Shape 879"/>
          <p:cNvSpPr/>
          <p:nvPr/>
        </p:nvSpPr>
        <p:spPr>
          <a:xfrm>
            <a:off x="49816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2" name="Shape 880"/>
          <p:cNvSpPr/>
          <p:nvPr/>
        </p:nvSpPr>
        <p:spPr>
          <a:xfrm>
            <a:off x="66641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3" name="Shape 881"/>
          <p:cNvSpPr/>
          <p:nvPr/>
        </p:nvSpPr>
        <p:spPr>
          <a:xfrm>
            <a:off x="8346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4" name="Shape 882"/>
          <p:cNvSpPr/>
          <p:nvPr/>
        </p:nvSpPr>
        <p:spPr>
          <a:xfrm>
            <a:off x="100291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5" name="Shape 883"/>
          <p:cNvSpPr/>
          <p:nvPr/>
        </p:nvSpPr>
        <p:spPr>
          <a:xfrm>
            <a:off x="11711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6" name="Shape 884"/>
          <p:cNvSpPr/>
          <p:nvPr/>
        </p:nvSpPr>
        <p:spPr>
          <a:xfrm>
            <a:off x="133941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7" name="Shape 885"/>
          <p:cNvSpPr/>
          <p:nvPr/>
        </p:nvSpPr>
        <p:spPr>
          <a:xfrm>
            <a:off x="150766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8" name="Shape 886"/>
          <p:cNvSpPr/>
          <p:nvPr/>
        </p:nvSpPr>
        <p:spPr>
          <a:xfrm>
            <a:off x="16759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9" name="Shape 887"/>
          <p:cNvSpPr/>
          <p:nvPr/>
        </p:nvSpPr>
        <p:spPr>
          <a:xfrm>
            <a:off x="184416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0" name="Shape 888"/>
          <p:cNvSpPr/>
          <p:nvPr/>
        </p:nvSpPr>
        <p:spPr>
          <a:xfrm>
            <a:off x="20124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1" name="Shape 889"/>
          <p:cNvSpPr/>
          <p:nvPr/>
        </p:nvSpPr>
        <p:spPr>
          <a:xfrm>
            <a:off x="218066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2" name="Shape 890"/>
          <p:cNvSpPr/>
          <p:nvPr/>
        </p:nvSpPr>
        <p:spPr>
          <a:xfrm>
            <a:off x="234891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3" name="Shape 891"/>
          <p:cNvSpPr/>
          <p:nvPr/>
        </p:nvSpPr>
        <p:spPr>
          <a:xfrm>
            <a:off x="25171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4" name="Shape 892"/>
          <p:cNvSpPr/>
          <p:nvPr/>
        </p:nvSpPr>
        <p:spPr>
          <a:xfrm>
            <a:off x="268541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5" name="Shape 893"/>
          <p:cNvSpPr/>
          <p:nvPr/>
        </p:nvSpPr>
        <p:spPr>
          <a:xfrm>
            <a:off x="28536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6" name="Shape 894"/>
          <p:cNvSpPr/>
          <p:nvPr/>
        </p:nvSpPr>
        <p:spPr>
          <a:xfrm>
            <a:off x="302190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7" name="Shape 895"/>
          <p:cNvSpPr/>
          <p:nvPr/>
        </p:nvSpPr>
        <p:spPr>
          <a:xfrm>
            <a:off x="319015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8" name="Shape 896"/>
          <p:cNvSpPr/>
          <p:nvPr/>
        </p:nvSpPr>
        <p:spPr>
          <a:xfrm>
            <a:off x="33584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9" name="Shape 897"/>
          <p:cNvSpPr/>
          <p:nvPr/>
        </p:nvSpPr>
        <p:spPr>
          <a:xfrm>
            <a:off x="352665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0" name="Shape 898"/>
          <p:cNvSpPr/>
          <p:nvPr/>
        </p:nvSpPr>
        <p:spPr>
          <a:xfrm>
            <a:off x="36949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1" name="Shape 899"/>
          <p:cNvSpPr/>
          <p:nvPr/>
        </p:nvSpPr>
        <p:spPr>
          <a:xfrm>
            <a:off x="386315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2" name="Shape 900"/>
          <p:cNvSpPr/>
          <p:nvPr/>
        </p:nvSpPr>
        <p:spPr>
          <a:xfrm>
            <a:off x="403140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3" name="Shape 901"/>
          <p:cNvSpPr/>
          <p:nvPr/>
        </p:nvSpPr>
        <p:spPr>
          <a:xfrm>
            <a:off x="41996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4" name="Shape 902"/>
          <p:cNvSpPr/>
          <p:nvPr/>
        </p:nvSpPr>
        <p:spPr>
          <a:xfrm>
            <a:off x="436790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5" name="Shape 903"/>
          <p:cNvSpPr/>
          <p:nvPr/>
        </p:nvSpPr>
        <p:spPr>
          <a:xfrm>
            <a:off x="45361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6" name="Shape 904"/>
          <p:cNvSpPr/>
          <p:nvPr/>
        </p:nvSpPr>
        <p:spPr>
          <a:xfrm>
            <a:off x="470440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7" name="Shape 905"/>
          <p:cNvSpPr/>
          <p:nvPr/>
        </p:nvSpPr>
        <p:spPr>
          <a:xfrm>
            <a:off x="487265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8" name="Shape 906"/>
          <p:cNvSpPr/>
          <p:nvPr/>
        </p:nvSpPr>
        <p:spPr>
          <a:xfrm>
            <a:off x="50409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9" name="Shape 907"/>
          <p:cNvSpPr/>
          <p:nvPr/>
        </p:nvSpPr>
        <p:spPr>
          <a:xfrm>
            <a:off x="520915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0" name="Shape 908"/>
          <p:cNvSpPr/>
          <p:nvPr/>
        </p:nvSpPr>
        <p:spPr>
          <a:xfrm>
            <a:off x="53774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1" name="Shape 909"/>
          <p:cNvSpPr/>
          <p:nvPr/>
        </p:nvSpPr>
        <p:spPr>
          <a:xfrm>
            <a:off x="554565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2" name="Shape 910"/>
          <p:cNvSpPr/>
          <p:nvPr/>
        </p:nvSpPr>
        <p:spPr>
          <a:xfrm>
            <a:off x="571390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3" name="Shape 911"/>
          <p:cNvSpPr/>
          <p:nvPr/>
        </p:nvSpPr>
        <p:spPr>
          <a:xfrm>
            <a:off x="58821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4" name="Shape 912"/>
          <p:cNvSpPr/>
          <p:nvPr/>
        </p:nvSpPr>
        <p:spPr>
          <a:xfrm>
            <a:off x="605040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5" name="Shape 913"/>
          <p:cNvSpPr/>
          <p:nvPr/>
        </p:nvSpPr>
        <p:spPr>
          <a:xfrm>
            <a:off x="62186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6" name="Shape 914"/>
          <p:cNvSpPr/>
          <p:nvPr/>
        </p:nvSpPr>
        <p:spPr>
          <a:xfrm>
            <a:off x="638690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7" name="Shape 915"/>
          <p:cNvSpPr/>
          <p:nvPr/>
        </p:nvSpPr>
        <p:spPr>
          <a:xfrm>
            <a:off x="655515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8" name="Shape 916"/>
          <p:cNvSpPr/>
          <p:nvPr/>
        </p:nvSpPr>
        <p:spPr>
          <a:xfrm>
            <a:off x="67234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9" name="Shape 917"/>
          <p:cNvSpPr/>
          <p:nvPr/>
        </p:nvSpPr>
        <p:spPr>
          <a:xfrm>
            <a:off x="689165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0" name="Shape 918"/>
          <p:cNvSpPr/>
          <p:nvPr/>
        </p:nvSpPr>
        <p:spPr>
          <a:xfrm>
            <a:off x="70599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1" name="Shape 919"/>
          <p:cNvSpPr/>
          <p:nvPr/>
        </p:nvSpPr>
        <p:spPr>
          <a:xfrm>
            <a:off x="722814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2" name="Shape 920"/>
          <p:cNvSpPr/>
          <p:nvPr/>
        </p:nvSpPr>
        <p:spPr>
          <a:xfrm>
            <a:off x="739639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3" name="Shape 921"/>
          <p:cNvSpPr/>
          <p:nvPr/>
        </p:nvSpPr>
        <p:spPr>
          <a:xfrm>
            <a:off x="75646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4" name="Shape 922"/>
          <p:cNvSpPr/>
          <p:nvPr/>
        </p:nvSpPr>
        <p:spPr>
          <a:xfrm>
            <a:off x="773289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5" name="Shape 923"/>
          <p:cNvSpPr/>
          <p:nvPr/>
        </p:nvSpPr>
        <p:spPr>
          <a:xfrm>
            <a:off x="79011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6" name="Shape 924"/>
          <p:cNvSpPr/>
          <p:nvPr/>
        </p:nvSpPr>
        <p:spPr>
          <a:xfrm>
            <a:off x="806939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7" name="Shape 925"/>
          <p:cNvSpPr/>
          <p:nvPr/>
        </p:nvSpPr>
        <p:spPr>
          <a:xfrm>
            <a:off x="823764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8" name="Shape 926"/>
          <p:cNvSpPr/>
          <p:nvPr/>
        </p:nvSpPr>
        <p:spPr>
          <a:xfrm>
            <a:off x="84058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9" name="Shape 927"/>
          <p:cNvSpPr/>
          <p:nvPr/>
        </p:nvSpPr>
        <p:spPr>
          <a:xfrm>
            <a:off x="857414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0" name="Shape 928"/>
          <p:cNvSpPr/>
          <p:nvPr/>
        </p:nvSpPr>
        <p:spPr>
          <a:xfrm>
            <a:off x="87423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1" name="Shape 929"/>
          <p:cNvSpPr/>
          <p:nvPr/>
        </p:nvSpPr>
        <p:spPr>
          <a:xfrm>
            <a:off x="891064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2" name="Shape 930"/>
          <p:cNvSpPr/>
          <p:nvPr/>
        </p:nvSpPr>
        <p:spPr>
          <a:xfrm>
            <a:off x="907889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3" name="Shape 931"/>
          <p:cNvSpPr/>
          <p:nvPr/>
        </p:nvSpPr>
        <p:spPr>
          <a:xfrm>
            <a:off x="92471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4" name="Shape 932"/>
          <p:cNvSpPr/>
          <p:nvPr/>
        </p:nvSpPr>
        <p:spPr>
          <a:xfrm>
            <a:off x="941539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5" name="Shape 933"/>
          <p:cNvSpPr/>
          <p:nvPr/>
        </p:nvSpPr>
        <p:spPr>
          <a:xfrm>
            <a:off x="95836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6" name="Shape 934"/>
          <p:cNvSpPr/>
          <p:nvPr/>
        </p:nvSpPr>
        <p:spPr>
          <a:xfrm>
            <a:off x="975189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7" name="Shape 935"/>
          <p:cNvSpPr/>
          <p:nvPr/>
        </p:nvSpPr>
        <p:spPr>
          <a:xfrm>
            <a:off x="992014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8" name="Shape 936"/>
          <p:cNvSpPr/>
          <p:nvPr/>
        </p:nvSpPr>
        <p:spPr>
          <a:xfrm>
            <a:off x="100883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9" name="Shape 937"/>
          <p:cNvSpPr/>
          <p:nvPr/>
        </p:nvSpPr>
        <p:spPr>
          <a:xfrm>
            <a:off x="1025664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0" name="Shape 938"/>
          <p:cNvSpPr/>
          <p:nvPr/>
        </p:nvSpPr>
        <p:spPr>
          <a:xfrm>
            <a:off x="104248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1" name="Shape 939"/>
          <p:cNvSpPr/>
          <p:nvPr/>
        </p:nvSpPr>
        <p:spPr>
          <a:xfrm>
            <a:off x="1059314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2" name="Shape 940"/>
          <p:cNvSpPr/>
          <p:nvPr/>
        </p:nvSpPr>
        <p:spPr>
          <a:xfrm>
            <a:off x="1076139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3" name="Shape 941"/>
          <p:cNvSpPr/>
          <p:nvPr/>
        </p:nvSpPr>
        <p:spPr>
          <a:xfrm>
            <a:off x="109296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4" name="Shape 942"/>
          <p:cNvSpPr/>
          <p:nvPr/>
        </p:nvSpPr>
        <p:spPr>
          <a:xfrm>
            <a:off x="1109789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5" name="Shape 943"/>
          <p:cNvSpPr/>
          <p:nvPr/>
        </p:nvSpPr>
        <p:spPr>
          <a:xfrm>
            <a:off x="112661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6" name="Shape 944"/>
          <p:cNvSpPr/>
          <p:nvPr/>
        </p:nvSpPr>
        <p:spPr>
          <a:xfrm>
            <a:off x="1143438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7" name="Shape 945"/>
          <p:cNvSpPr/>
          <p:nvPr/>
        </p:nvSpPr>
        <p:spPr>
          <a:xfrm>
            <a:off x="1160263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8" name="Shape 946"/>
          <p:cNvSpPr/>
          <p:nvPr/>
        </p:nvSpPr>
        <p:spPr>
          <a:xfrm>
            <a:off x="117708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9" name="Shape 947"/>
          <p:cNvSpPr/>
          <p:nvPr/>
        </p:nvSpPr>
        <p:spPr>
          <a:xfrm>
            <a:off x="1193913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0" name="Shape 948"/>
          <p:cNvSpPr/>
          <p:nvPr/>
        </p:nvSpPr>
        <p:spPr>
          <a:xfrm>
            <a:off x="121073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1" name="Shape 949"/>
          <p:cNvSpPr/>
          <p:nvPr/>
        </p:nvSpPr>
        <p:spPr>
          <a:xfrm>
            <a:off x="-658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2" name="Shape 950"/>
          <p:cNvSpPr/>
          <p:nvPr/>
        </p:nvSpPr>
        <p:spPr>
          <a:xfrm>
            <a:off x="16166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3" name="Shape 951"/>
          <p:cNvSpPr/>
          <p:nvPr/>
        </p:nvSpPr>
        <p:spPr>
          <a:xfrm>
            <a:off x="32991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4" name="Shape 952"/>
          <p:cNvSpPr/>
          <p:nvPr/>
        </p:nvSpPr>
        <p:spPr>
          <a:xfrm>
            <a:off x="49816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5" name="Shape 953"/>
          <p:cNvSpPr/>
          <p:nvPr/>
        </p:nvSpPr>
        <p:spPr>
          <a:xfrm>
            <a:off x="66641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6" name="Shape 954"/>
          <p:cNvSpPr/>
          <p:nvPr/>
        </p:nvSpPr>
        <p:spPr>
          <a:xfrm>
            <a:off x="8346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7" name="Shape 955"/>
          <p:cNvSpPr/>
          <p:nvPr/>
        </p:nvSpPr>
        <p:spPr>
          <a:xfrm>
            <a:off x="100291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8" name="Shape 956"/>
          <p:cNvSpPr/>
          <p:nvPr/>
        </p:nvSpPr>
        <p:spPr>
          <a:xfrm>
            <a:off x="11711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9" name="Shape 957"/>
          <p:cNvSpPr/>
          <p:nvPr/>
        </p:nvSpPr>
        <p:spPr>
          <a:xfrm>
            <a:off x="133941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0" name="Shape 958"/>
          <p:cNvSpPr/>
          <p:nvPr/>
        </p:nvSpPr>
        <p:spPr>
          <a:xfrm>
            <a:off x="150766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1" name="Shape 959"/>
          <p:cNvSpPr/>
          <p:nvPr/>
        </p:nvSpPr>
        <p:spPr>
          <a:xfrm>
            <a:off x="16759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2" name="Shape 960"/>
          <p:cNvSpPr/>
          <p:nvPr/>
        </p:nvSpPr>
        <p:spPr>
          <a:xfrm>
            <a:off x="184416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3" name="Shape 961"/>
          <p:cNvSpPr/>
          <p:nvPr/>
        </p:nvSpPr>
        <p:spPr>
          <a:xfrm>
            <a:off x="20124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4" name="Shape 962"/>
          <p:cNvSpPr/>
          <p:nvPr/>
        </p:nvSpPr>
        <p:spPr>
          <a:xfrm>
            <a:off x="218066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5" name="Shape 963"/>
          <p:cNvSpPr/>
          <p:nvPr/>
        </p:nvSpPr>
        <p:spPr>
          <a:xfrm>
            <a:off x="234891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6" name="Shape 964"/>
          <p:cNvSpPr/>
          <p:nvPr/>
        </p:nvSpPr>
        <p:spPr>
          <a:xfrm>
            <a:off x="25171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7" name="Shape 965"/>
          <p:cNvSpPr/>
          <p:nvPr/>
        </p:nvSpPr>
        <p:spPr>
          <a:xfrm>
            <a:off x="268541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8" name="Shape 966"/>
          <p:cNvSpPr/>
          <p:nvPr/>
        </p:nvSpPr>
        <p:spPr>
          <a:xfrm>
            <a:off x="28536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9" name="Shape 967"/>
          <p:cNvSpPr/>
          <p:nvPr/>
        </p:nvSpPr>
        <p:spPr>
          <a:xfrm>
            <a:off x="302190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0" name="Shape 968"/>
          <p:cNvSpPr/>
          <p:nvPr/>
        </p:nvSpPr>
        <p:spPr>
          <a:xfrm>
            <a:off x="319015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1" name="Shape 969"/>
          <p:cNvSpPr/>
          <p:nvPr/>
        </p:nvSpPr>
        <p:spPr>
          <a:xfrm>
            <a:off x="33584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2" name="Shape 970"/>
          <p:cNvSpPr/>
          <p:nvPr/>
        </p:nvSpPr>
        <p:spPr>
          <a:xfrm>
            <a:off x="352665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3" name="Shape 971"/>
          <p:cNvSpPr/>
          <p:nvPr/>
        </p:nvSpPr>
        <p:spPr>
          <a:xfrm>
            <a:off x="36949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4" name="Shape 972"/>
          <p:cNvSpPr/>
          <p:nvPr/>
        </p:nvSpPr>
        <p:spPr>
          <a:xfrm>
            <a:off x="386315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5" name="Shape 973"/>
          <p:cNvSpPr/>
          <p:nvPr/>
        </p:nvSpPr>
        <p:spPr>
          <a:xfrm>
            <a:off x="403140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6" name="Shape 974"/>
          <p:cNvSpPr/>
          <p:nvPr/>
        </p:nvSpPr>
        <p:spPr>
          <a:xfrm>
            <a:off x="41996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7" name="Shape 975"/>
          <p:cNvSpPr/>
          <p:nvPr/>
        </p:nvSpPr>
        <p:spPr>
          <a:xfrm>
            <a:off x="436790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8" name="Shape 976"/>
          <p:cNvSpPr/>
          <p:nvPr/>
        </p:nvSpPr>
        <p:spPr>
          <a:xfrm>
            <a:off x="45361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9" name="Shape 977"/>
          <p:cNvSpPr/>
          <p:nvPr/>
        </p:nvSpPr>
        <p:spPr>
          <a:xfrm>
            <a:off x="470440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0" name="Shape 978"/>
          <p:cNvSpPr/>
          <p:nvPr/>
        </p:nvSpPr>
        <p:spPr>
          <a:xfrm>
            <a:off x="487265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1" name="Shape 979"/>
          <p:cNvSpPr/>
          <p:nvPr/>
        </p:nvSpPr>
        <p:spPr>
          <a:xfrm>
            <a:off x="50409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2" name="Shape 980"/>
          <p:cNvSpPr/>
          <p:nvPr/>
        </p:nvSpPr>
        <p:spPr>
          <a:xfrm>
            <a:off x="520915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3" name="Shape 981"/>
          <p:cNvSpPr/>
          <p:nvPr/>
        </p:nvSpPr>
        <p:spPr>
          <a:xfrm>
            <a:off x="53774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4" name="Shape 982"/>
          <p:cNvSpPr/>
          <p:nvPr/>
        </p:nvSpPr>
        <p:spPr>
          <a:xfrm>
            <a:off x="554565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5" name="Shape 983"/>
          <p:cNvSpPr/>
          <p:nvPr/>
        </p:nvSpPr>
        <p:spPr>
          <a:xfrm>
            <a:off x="571390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6" name="Shape 984"/>
          <p:cNvSpPr/>
          <p:nvPr/>
        </p:nvSpPr>
        <p:spPr>
          <a:xfrm>
            <a:off x="58821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7" name="Shape 985"/>
          <p:cNvSpPr/>
          <p:nvPr/>
        </p:nvSpPr>
        <p:spPr>
          <a:xfrm>
            <a:off x="605040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8" name="Shape 986"/>
          <p:cNvSpPr/>
          <p:nvPr/>
        </p:nvSpPr>
        <p:spPr>
          <a:xfrm>
            <a:off x="62186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9" name="Shape 987"/>
          <p:cNvSpPr/>
          <p:nvPr/>
        </p:nvSpPr>
        <p:spPr>
          <a:xfrm>
            <a:off x="638690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0" name="Shape 988"/>
          <p:cNvSpPr/>
          <p:nvPr/>
        </p:nvSpPr>
        <p:spPr>
          <a:xfrm>
            <a:off x="655515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1" name="Shape 989"/>
          <p:cNvSpPr/>
          <p:nvPr/>
        </p:nvSpPr>
        <p:spPr>
          <a:xfrm>
            <a:off x="67234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2" name="Shape 990"/>
          <p:cNvSpPr/>
          <p:nvPr/>
        </p:nvSpPr>
        <p:spPr>
          <a:xfrm>
            <a:off x="689165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3" name="Shape 991"/>
          <p:cNvSpPr/>
          <p:nvPr/>
        </p:nvSpPr>
        <p:spPr>
          <a:xfrm>
            <a:off x="70599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4" name="Shape 992"/>
          <p:cNvSpPr/>
          <p:nvPr/>
        </p:nvSpPr>
        <p:spPr>
          <a:xfrm>
            <a:off x="722814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5" name="Shape 993"/>
          <p:cNvSpPr/>
          <p:nvPr/>
        </p:nvSpPr>
        <p:spPr>
          <a:xfrm>
            <a:off x="739639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6" name="Shape 994"/>
          <p:cNvSpPr/>
          <p:nvPr/>
        </p:nvSpPr>
        <p:spPr>
          <a:xfrm>
            <a:off x="75646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7" name="Shape 995"/>
          <p:cNvSpPr/>
          <p:nvPr/>
        </p:nvSpPr>
        <p:spPr>
          <a:xfrm>
            <a:off x="773289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8" name="Shape 996"/>
          <p:cNvSpPr/>
          <p:nvPr/>
        </p:nvSpPr>
        <p:spPr>
          <a:xfrm>
            <a:off x="79011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9" name="Shape 997"/>
          <p:cNvSpPr/>
          <p:nvPr/>
        </p:nvSpPr>
        <p:spPr>
          <a:xfrm>
            <a:off x="806939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0" name="Shape 998"/>
          <p:cNvSpPr/>
          <p:nvPr/>
        </p:nvSpPr>
        <p:spPr>
          <a:xfrm>
            <a:off x="823764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1" name="Shape 999"/>
          <p:cNvSpPr/>
          <p:nvPr/>
        </p:nvSpPr>
        <p:spPr>
          <a:xfrm>
            <a:off x="84058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2" name="Shape 1000"/>
          <p:cNvSpPr/>
          <p:nvPr/>
        </p:nvSpPr>
        <p:spPr>
          <a:xfrm>
            <a:off x="857414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3" name="Shape 1001"/>
          <p:cNvSpPr/>
          <p:nvPr/>
        </p:nvSpPr>
        <p:spPr>
          <a:xfrm>
            <a:off x="87423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4" name="Shape 1002"/>
          <p:cNvSpPr/>
          <p:nvPr/>
        </p:nvSpPr>
        <p:spPr>
          <a:xfrm>
            <a:off x="891064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5" name="Shape 1003"/>
          <p:cNvSpPr/>
          <p:nvPr/>
        </p:nvSpPr>
        <p:spPr>
          <a:xfrm>
            <a:off x="907889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6" name="Shape 1004"/>
          <p:cNvSpPr/>
          <p:nvPr/>
        </p:nvSpPr>
        <p:spPr>
          <a:xfrm>
            <a:off x="92471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7" name="Shape 1005"/>
          <p:cNvSpPr/>
          <p:nvPr/>
        </p:nvSpPr>
        <p:spPr>
          <a:xfrm>
            <a:off x="941539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8" name="Shape 1006"/>
          <p:cNvSpPr/>
          <p:nvPr/>
        </p:nvSpPr>
        <p:spPr>
          <a:xfrm>
            <a:off x="95836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9" name="Shape 1007"/>
          <p:cNvSpPr/>
          <p:nvPr/>
        </p:nvSpPr>
        <p:spPr>
          <a:xfrm>
            <a:off x="975189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0" name="Shape 1008"/>
          <p:cNvSpPr/>
          <p:nvPr/>
        </p:nvSpPr>
        <p:spPr>
          <a:xfrm>
            <a:off x="992014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1" name="Shape 1009"/>
          <p:cNvSpPr/>
          <p:nvPr/>
        </p:nvSpPr>
        <p:spPr>
          <a:xfrm>
            <a:off x="100883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2" name="Shape 1010"/>
          <p:cNvSpPr/>
          <p:nvPr/>
        </p:nvSpPr>
        <p:spPr>
          <a:xfrm>
            <a:off x="1025664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3" name="Shape 1011"/>
          <p:cNvSpPr/>
          <p:nvPr/>
        </p:nvSpPr>
        <p:spPr>
          <a:xfrm>
            <a:off x="104248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4" name="Shape 1012"/>
          <p:cNvSpPr/>
          <p:nvPr/>
        </p:nvSpPr>
        <p:spPr>
          <a:xfrm>
            <a:off x="1059314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5" name="Shape 1013"/>
          <p:cNvSpPr/>
          <p:nvPr/>
        </p:nvSpPr>
        <p:spPr>
          <a:xfrm>
            <a:off x="1076139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6" name="Shape 1014"/>
          <p:cNvSpPr/>
          <p:nvPr/>
        </p:nvSpPr>
        <p:spPr>
          <a:xfrm>
            <a:off x="109296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7" name="Shape 1015"/>
          <p:cNvSpPr/>
          <p:nvPr/>
        </p:nvSpPr>
        <p:spPr>
          <a:xfrm>
            <a:off x="1109789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8" name="Shape 1016"/>
          <p:cNvSpPr/>
          <p:nvPr/>
        </p:nvSpPr>
        <p:spPr>
          <a:xfrm>
            <a:off x="112661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9" name="Shape 1017"/>
          <p:cNvSpPr/>
          <p:nvPr/>
        </p:nvSpPr>
        <p:spPr>
          <a:xfrm>
            <a:off x="1143438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0" name="Shape 1018"/>
          <p:cNvSpPr/>
          <p:nvPr/>
        </p:nvSpPr>
        <p:spPr>
          <a:xfrm>
            <a:off x="1160263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1" name="Shape 1019"/>
          <p:cNvSpPr/>
          <p:nvPr/>
        </p:nvSpPr>
        <p:spPr>
          <a:xfrm>
            <a:off x="117708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2" name="Shape 1020"/>
          <p:cNvSpPr/>
          <p:nvPr/>
        </p:nvSpPr>
        <p:spPr>
          <a:xfrm>
            <a:off x="1193913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3" name="Shape 1021"/>
          <p:cNvSpPr/>
          <p:nvPr/>
        </p:nvSpPr>
        <p:spPr>
          <a:xfrm>
            <a:off x="121073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4" name="Shape 1022"/>
          <p:cNvSpPr/>
          <p:nvPr/>
        </p:nvSpPr>
        <p:spPr>
          <a:xfrm>
            <a:off x="-658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5" name="Shape 1023"/>
          <p:cNvSpPr/>
          <p:nvPr/>
        </p:nvSpPr>
        <p:spPr>
          <a:xfrm>
            <a:off x="16166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6" name="Shape 1024"/>
          <p:cNvSpPr/>
          <p:nvPr/>
        </p:nvSpPr>
        <p:spPr>
          <a:xfrm>
            <a:off x="32991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7" name="Shape 1025"/>
          <p:cNvSpPr/>
          <p:nvPr/>
        </p:nvSpPr>
        <p:spPr>
          <a:xfrm>
            <a:off x="49816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8" name="Shape 1026"/>
          <p:cNvSpPr/>
          <p:nvPr/>
        </p:nvSpPr>
        <p:spPr>
          <a:xfrm>
            <a:off x="66641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9" name="Shape 1027"/>
          <p:cNvSpPr/>
          <p:nvPr/>
        </p:nvSpPr>
        <p:spPr>
          <a:xfrm>
            <a:off x="8346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0" name="Shape 1028"/>
          <p:cNvSpPr/>
          <p:nvPr/>
        </p:nvSpPr>
        <p:spPr>
          <a:xfrm>
            <a:off x="100291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1" name="Shape 1029"/>
          <p:cNvSpPr/>
          <p:nvPr/>
        </p:nvSpPr>
        <p:spPr>
          <a:xfrm>
            <a:off x="11711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2" name="Shape 1030"/>
          <p:cNvSpPr/>
          <p:nvPr/>
        </p:nvSpPr>
        <p:spPr>
          <a:xfrm>
            <a:off x="133941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3" name="Shape 1031"/>
          <p:cNvSpPr/>
          <p:nvPr/>
        </p:nvSpPr>
        <p:spPr>
          <a:xfrm>
            <a:off x="150766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4" name="Shape 1032"/>
          <p:cNvSpPr/>
          <p:nvPr/>
        </p:nvSpPr>
        <p:spPr>
          <a:xfrm>
            <a:off x="16759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5" name="Shape 1033"/>
          <p:cNvSpPr/>
          <p:nvPr/>
        </p:nvSpPr>
        <p:spPr>
          <a:xfrm>
            <a:off x="184416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6" name="Shape 1034"/>
          <p:cNvSpPr/>
          <p:nvPr/>
        </p:nvSpPr>
        <p:spPr>
          <a:xfrm>
            <a:off x="20124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7" name="Shape 1035"/>
          <p:cNvSpPr/>
          <p:nvPr/>
        </p:nvSpPr>
        <p:spPr>
          <a:xfrm>
            <a:off x="218066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8" name="Shape 1036"/>
          <p:cNvSpPr/>
          <p:nvPr/>
        </p:nvSpPr>
        <p:spPr>
          <a:xfrm>
            <a:off x="234891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9" name="Shape 1037"/>
          <p:cNvSpPr/>
          <p:nvPr/>
        </p:nvSpPr>
        <p:spPr>
          <a:xfrm>
            <a:off x="25171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0" name="Shape 1038"/>
          <p:cNvSpPr/>
          <p:nvPr/>
        </p:nvSpPr>
        <p:spPr>
          <a:xfrm>
            <a:off x="268541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1" name="Shape 1039"/>
          <p:cNvSpPr/>
          <p:nvPr/>
        </p:nvSpPr>
        <p:spPr>
          <a:xfrm>
            <a:off x="28536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2" name="Shape 1040"/>
          <p:cNvSpPr/>
          <p:nvPr/>
        </p:nvSpPr>
        <p:spPr>
          <a:xfrm>
            <a:off x="302190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3" name="Shape 1041"/>
          <p:cNvSpPr/>
          <p:nvPr/>
        </p:nvSpPr>
        <p:spPr>
          <a:xfrm>
            <a:off x="319015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4" name="Shape 1042"/>
          <p:cNvSpPr/>
          <p:nvPr/>
        </p:nvSpPr>
        <p:spPr>
          <a:xfrm>
            <a:off x="33584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5" name="Shape 1043"/>
          <p:cNvSpPr/>
          <p:nvPr/>
        </p:nvSpPr>
        <p:spPr>
          <a:xfrm>
            <a:off x="352665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6" name="Shape 1044"/>
          <p:cNvSpPr/>
          <p:nvPr/>
        </p:nvSpPr>
        <p:spPr>
          <a:xfrm>
            <a:off x="36949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7" name="Shape 1045"/>
          <p:cNvSpPr/>
          <p:nvPr/>
        </p:nvSpPr>
        <p:spPr>
          <a:xfrm>
            <a:off x="386315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8" name="Shape 1046"/>
          <p:cNvSpPr/>
          <p:nvPr/>
        </p:nvSpPr>
        <p:spPr>
          <a:xfrm>
            <a:off x="403140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9" name="Shape 1047"/>
          <p:cNvSpPr/>
          <p:nvPr/>
        </p:nvSpPr>
        <p:spPr>
          <a:xfrm>
            <a:off x="41996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0" name="Shape 1048"/>
          <p:cNvSpPr/>
          <p:nvPr/>
        </p:nvSpPr>
        <p:spPr>
          <a:xfrm>
            <a:off x="436790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1" name="Shape 1049"/>
          <p:cNvSpPr/>
          <p:nvPr/>
        </p:nvSpPr>
        <p:spPr>
          <a:xfrm>
            <a:off x="45361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2" name="Shape 1050"/>
          <p:cNvSpPr/>
          <p:nvPr/>
        </p:nvSpPr>
        <p:spPr>
          <a:xfrm>
            <a:off x="470440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3" name="Shape 1051"/>
          <p:cNvSpPr/>
          <p:nvPr/>
        </p:nvSpPr>
        <p:spPr>
          <a:xfrm>
            <a:off x="487265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4" name="Shape 1052"/>
          <p:cNvSpPr/>
          <p:nvPr/>
        </p:nvSpPr>
        <p:spPr>
          <a:xfrm>
            <a:off x="50409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5" name="Shape 1053"/>
          <p:cNvSpPr/>
          <p:nvPr/>
        </p:nvSpPr>
        <p:spPr>
          <a:xfrm>
            <a:off x="520915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6" name="Shape 1054"/>
          <p:cNvSpPr/>
          <p:nvPr/>
        </p:nvSpPr>
        <p:spPr>
          <a:xfrm>
            <a:off x="53774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7" name="Shape 1055"/>
          <p:cNvSpPr/>
          <p:nvPr/>
        </p:nvSpPr>
        <p:spPr>
          <a:xfrm>
            <a:off x="554565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8" name="Shape 1056"/>
          <p:cNvSpPr/>
          <p:nvPr/>
        </p:nvSpPr>
        <p:spPr>
          <a:xfrm>
            <a:off x="571390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9" name="Shape 1057"/>
          <p:cNvSpPr/>
          <p:nvPr/>
        </p:nvSpPr>
        <p:spPr>
          <a:xfrm>
            <a:off x="58821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0" name="Shape 1058"/>
          <p:cNvSpPr/>
          <p:nvPr/>
        </p:nvSpPr>
        <p:spPr>
          <a:xfrm>
            <a:off x="605040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1" name="Shape 1059"/>
          <p:cNvSpPr/>
          <p:nvPr/>
        </p:nvSpPr>
        <p:spPr>
          <a:xfrm>
            <a:off x="62186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2" name="Shape 1060"/>
          <p:cNvSpPr/>
          <p:nvPr/>
        </p:nvSpPr>
        <p:spPr>
          <a:xfrm>
            <a:off x="638690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3" name="Shape 1061"/>
          <p:cNvSpPr/>
          <p:nvPr/>
        </p:nvSpPr>
        <p:spPr>
          <a:xfrm>
            <a:off x="655515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4" name="Shape 1062"/>
          <p:cNvSpPr/>
          <p:nvPr/>
        </p:nvSpPr>
        <p:spPr>
          <a:xfrm>
            <a:off x="67234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5" name="Shape 1063"/>
          <p:cNvSpPr/>
          <p:nvPr/>
        </p:nvSpPr>
        <p:spPr>
          <a:xfrm>
            <a:off x="689165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6" name="Shape 1064"/>
          <p:cNvSpPr/>
          <p:nvPr/>
        </p:nvSpPr>
        <p:spPr>
          <a:xfrm>
            <a:off x="70599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7" name="Shape 1065"/>
          <p:cNvSpPr/>
          <p:nvPr/>
        </p:nvSpPr>
        <p:spPr>
          <a:xfrm>
            <a:off x="722814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8" name="Shape 1066"/>
          <p:cNvSpPr/>
          <p:nvPr/>
        </p:nvSpPr>
        <p:spPr>
          <a:xfrm>
            <a:off x="739639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9" name="Shape 1067"/>
          <p:cNvSpPr/>
          <p:nvPr/>
        </p:nvSpPr>
        <p:spPr>
          <a:xfrm>
            <a:off x="75646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0" name="Shape 1068"/>
          <p:cNvSpPr/>
          <p:nvPr/>
        </p:nvSpPr>
        <p:spPr>
          <a:xfrm>
            <a:off x="773289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1" name="Shape 1069"/>
          <p:cNvSpPr/>
          <p:nvPr/>
        </p:nvSpPr>
        <p:spPr>
          <a:xfrm>
            <a:off x="79011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2" name="Shape 1070"/>
          <p:cNvSpPr/>
          <p:nvPr/>
        </p:nvSpPr>
        <p:spPr>
          <a:xfrm>
            <a:off x="806939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3" name="Shape 1071"/>
          <p:cNvSpPr/>
          <p:nvPr/>
        </p:nvSpPr>
        <p:spPr>
          <a:xfrm>
            <a:off x="823764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4" name="Shape 1072"/>
          <p:cNvSpPr/>
          <p:nvPr/>
        </p:nvSpPr>
        <p:spPr>
          <a:xfrm>
            <a:off x="84058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5" name="Shape 1073"/>
          <p:cNvSpPr/>
          <p:nvPr/>
        </p:nvSpPr>
        <p:spPr>
          <a:xfrm>
            <a:off x="857414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6" name="Shape 1074"/>
          <p:cNvSpPr/>
          <p:nvPr/>
        </p:nvSpPr>
        <p:spPr>
          <a:xfrm>
            <a:off x="87423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7" name="Shape 1075"/>
          <p:cNvSpPr/>
          <p:nvPr/>
        </p:nvSpPr>
        <p:spPr>
          <a:xfrm>
            <a:off x="891064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8" name="Shape 1076"/>
          <p:cNvSpPr/>
          <p:nvPr/>
        </p:nvSpPr>
        <p:spPr>
          <a:xfrm>
            <a:off x="907889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9" name="Shape 1077"/>
          <p:cNvSpPr/>
          <p:nvPr/>
        </p:nvSpPr>
        <p:spPr>
          <a:xfrm>
            <a:off x="92471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0" name="Shape 1078"/>
          <p:cNvSpPr/>
          <p:nvPr/>
        </p:nvSpPr>
        <p:spPr>
          <a:xfrm>
            <a:off x="941539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1" name="Shape 1079"/>
          <p:cNvSpPr/>
          <p:nvPr/>
        </p:nvSpPr>
        <p:spPr>
          <a:xfrm>
            <a:off x="95836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2" name="Shape 1080"/>
          <p:cNvSpPr/>
          <p:nvPr/>
        </p:nvSpPr>
        <p:spPr>
          <a:xfrm>
            <a:off x="975189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3" name="Shape 1081"/>
          <p:cNvSpPr/>
          <p:nvPr/>
        </p:nvSpPr>
        <p:spPr>
          <a:xfrm>
            <a:off x="992014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4" name="Shape 1082"/>
          <p:cNvSpPr/>
          <p:nvPr/>
        </p:nvSpPr>
        <p:spPr>
          <a:xfrm>
            <a:off x="100883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5" name="Shape 1083"/>
          <p:cNvSpPr/>
          <p:nvPr/>
        </p:nvSpPr>
        <p:spPr>
          <a:xfrm>
            <a:off x="1025664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6" name="Shape 1084"/>
          <p:cNvSpPr/>
          <p:nvPr/>
        </p:nvSpPr>
        <p:spPr>
          <a:xfrm>
            <a:off x="104248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7" name="Shape 1085"/>
          <p:cNvSpPr/>
          <p:nvPr/>
        </p:nvSpPr>
        <p:spPr>
          <a:xfrm>
            <a:off x="1059314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8" name="Shape 1086"/>
          <p:cNvSpPr/>
          <p:nvPr/>
        </p:nvSpPr>
        <p:spPr>
          <a:xfrm>
            <a:off x="1076139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9" name="Shape 1087"/>
          <p:cNvSpPr/>
          <p:nvPr/>
        </p:nvSpPr>
        <p:spPr>
          <a:xfrm>
            <a:off x="109296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0" name="Shape 1088"/>
          <p:cNvSpPr/>
          <p:nvPr/>
        </p:nvSpPr>
        <p:spPr>
          <a:xfrm>
            <a:off x="1109789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1" name="Shape 1089"/>
          <p:cNvSpPr/>
          <p:nvPr/>
        </p:nvSpPr>
        <p:spPr>
          <a:xfrm>
            <a:off x="112661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2" name="Shape 1090"/>
          <p:cNvSpPr/>
          <p:nvPr/>
        </p:nvSpPr>
        <p:spPr>
          <a:xfrm>
            <a:off x="1143438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3" name="Shape 1091"/>
          <p:cNvSpPr/>
          <p:nvPr/>
        </p:nvSpPr>
        <p:spPr>
          <a:xfrm>
            <a:off x="1160263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4" name="Shape 1092"/>
          <p:cNvSpPr/>
          <p:nvPr/>
        </p:nvSpPr>
        <p:spPr>
          <a:xfrm>
            <a:off x="117708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5" name="Shape 1093"/>
          <p:cNvSpPr/>
          <p:nvPr/>
        </p:nvSpPr>
        <p:spPr>
          <a:xfrm>
            <a:off x="1193913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6" name="Shape 1094"/>
          <p:cNvSpPr/>
          <p:nvPr/>
        </p:nvSpPr>
        <p:spPr>
          <a:xfrm>
            <a:off x="121073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7" name="Shape 1095"/>
          <p:cNvSpPr/>
          <p:nvPr/>
        </p:nvSpPr>
        <p:spPr>
          <a:xfrm>
            <a:off x="-658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8" name="Shape 1096"/>
          <p:cNvSpPr/>
          <p:nvPr/>
        </p:nvSpPr>
        <p:spPr>
          <a:xfrm>
            <a:off x="16166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9" name="Shape 1097"/>
          <p:cNvSpPr/>
          <p:nvPr/>
        </p:nvSpPr>
        <p:spPr>
          <a:xfrm>
            <a:off x="32991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0" name="Shape 1098"/>
          <p:cNvSpPr/>
          <p:nvPr/>
        </p:nvSpPr>
        <p:spPr>
          <a:xfrm>
            <a:off x="49816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1" name="Shape 1099"/>
          <p:cNvSpPr/>
          <p:nvPr/>
        </p:nvSpPr>
        <p:spPr>
          <a:xfrm>
            <a:off x="66641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2" name="Shape 1100"/>
          <p:cNvSpPr/>
          <p:nvPr/>
        </p:nvSpPr>
        <p:spPr>
          <a:xfrm>
            <a:off x="8346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3" name="Shape 1101"/>
          <p:cNvSpPr/>
          <p:nvPr/>
        </p:nvSpPr>
        <p:spPr>
          <a:xfrm>
            <a:off x="100291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4" name="Shape 1102"/>
          <p:cNvSpPr/>
          <p:nvPr/>
        </p:nvSpPr>
        <p:spPr>
          <a:xfrm>
            <a:off x="11711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5" name="Shape 1103"/>
          <p:cNvSpPr/>
          <p:nvPr/>
        </p:nvSpPr>
        <p:spPr>
          <a:xfrm>
            <a:off x="133941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6" name="Shape 1104"/>
          <p:cNvSpPr/>
          <p:nvPr/>
        </p:nvSpPr>
        <p:spPr>
          <a:xfrm>
            <a:off x="150766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7" name="Shape 1105"/>
          <p:cNvSpPr/>
          <p:nvPr/>
        </p:nvSpPr>
        <p:spPr>
          <a:xfrm>
            <a:off x="16759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8" name="Shape 1106"/>
          <p:cNvSpPr/>
          <p:nvPr/>
        </p:nvSpPr>
        <p:spPr>
          <a:xfrm>
            <a:off x="184416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9" name="Shape 1107"/>
          <p:cNvSpPr/>
          <p:nvPr/>
        </p:nvSpPr>
        <p:spPr>
          <a:xfrm>
            <a:off x="20124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0" name="Shape 1108"/>
          <p:cNvSpPr/>
          <p:nvPr/>
        </p:nvSpPr>
        <p:spPr>
          <a:xfrm>
            <a:off x="218066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1" name="Shape 1109"/>
          <p:cNvSpPr/>
          <p:nvPr/>
        </p:nvSpPr>
        <p:spPr>
          <a:xfrm>
            <a:off x="234891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2" name="Shape 1110"/>
          <p:cNvSpPr/>
          <p:nvPr/>
        </p:nvSpPr>
        <p:spPr>
          <a:xfrm>
            <a:off x="25171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3" name="Shape 1111"/>
          <p:cNvSpPr/>
          <p:nvPr/>
        </p:nvSpPr>
        <p:spPr>
          <a:xfrm>
            <a:off x="268541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4" name="Shape 1112"/>
          <p:cNvSpPr/>
          <p:nvPr/>
        </p:nvSpPr>
        <p:spPr>
          <a:xfrm>
            <a:off x="28536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5" name="Shape 1113"/>
          <p:cNvSpPr/>
          <p:nvPr/>
        </p:nvSpPr>
        <p:spPr>
          <a:xfrm>
            <a:off x="302190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6" name="Shape 1114"/>
          <p:cNvSpPr/>
          <p:nvPr/>
        </p:nvSpPr>
        <p:spPr>
          <a:xfrm>
            <a:off x="319015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7" name="Shape 1115"/>
          <p:cNvSpPr/>
          <p:nvPr/>
        </p:nvSpPr>
        <p:spPr>
          <a:xfrm>
            <a:off x="33584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8" name="Shape 1116"/>
          <p:cNvSpPr/>
          <p:nvPr/>
        </p:nvSpPr>
        <p:spPr>
          <a:xfrm>
            <a:off x="352665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9" name="Shape 1117"/>
          <p:cNvSpPr/>
          <p:nvPr/>
        </p:nvSpPr>
        <p:spPr>
          <a:xfrm>
            <a:off x="36949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0" name="Shape 1118"/>
          <p:cNvSpPr/>
          <p:nvPr/>
        </p:nvSpPr>
        <p:spPr>
          <a:xfrm>
            <a:off x="386315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1" name="Shape 1119"/>
          <p:cNvSpPr/>
          <p:nvPr/>
        </p:nvSpPr>
        <p:spPr>
          <a:xfrm>
            <a:off x="403140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2" name="Shape 1120"/>
          <p:cNvSpPr/>
          <p:nvPr/>
        </p:nvSpPr>
        <p:spPr>
          <a:xfrm>
            <a:off x="41996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3" name="Shape 1121"/>
          <p:cNvSpPr/>
          <p:nvPr/>
        </p:nvSpPr>
        <p:spPr>
          <a:xfrm>
            <a:off x="436790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4" name="Shape 1122"/>
          <p:cNvSpPr/>
          <p:nvPr/>
        </p:nvSpPr>
        <p:spPr>
          <a:xfrm>
            <a:off x="45361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5" name="Shape 1123"/>
          <p:cNvSpPr/>
          <p:nvPr/>
        </p:nvSpPr>
        <p:spPr>
          <a:xfrm>
            <a:off x="470440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6" name="Shape 1124"/>
          <p:cNvSpPr/>
          <p:nvPr/>
        </p:nvSpPr>
        <p:spPr>
          <a:xfrm>
            <a:off x="487265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7" name="Shape 1125"/>
          <p:cNvSpPr/>
          <p:nvPr/>
        </p:nvSpPr>
        <p:spPr>
          <a:xfrm>
            <a:off x="50409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8" name="Shape 1126"/>
          <p:cNvSpPr/>
          <p:nvPr/>
        </p:nvSpPr>
        <p:spPr>
          <a:xfrm>
            <a:off x="520915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9" name="Shape 1127"/>
          <p:cNvSpPr/>
          <p:nvPr/>
        </p:nvSpPr>
        <p:spPr>
          <a:xfrm>
            <a:off x="53774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0" name="Shape 1128"/>
          <p:cNvSpPr/>
          <p:nvPr/>
        </p:nvSpPr>
        <p:spPr>
          <a:xfrm>
            <a:off x="554565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1" name="Shape 1129"/>
          <p:cNvSpPr/>
          <p:nvPr/>
        </p:nvSpPr>
        <p:spPr>
          <a:xfrm>
            <a:off x="571390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2" name="Shape 1130"/>
          <p:cNvSpPr/>
          <p:nvPr/>
        </p:nvSpPr>
        <p:spPr>
          <a:xfrm>
            <a:off x="58821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3" name="Shape 1131"/>
          <p:cNvSpPr/>
          <p:nvPr/>
        </p:nvSpPr>
        <p:spPr>
          <a:xfrm>
            <a:off x="605040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4" name="Shape 1132"/>
          <p:cNvSpPr/>
          <p:nvPr/>
        </p:nvSpPr>
        <p:spPr>
          <a:xfrm>
            <a:off x="62186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5" name="Shape 1133"/>
          <p:cNvSpPr/>
          <p:nvPr/>
        </p:nvSpPr>
        <p:spPr>
          <a:xfrm>
            <a:off x="638690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6" name="Shape 1134"/>
          <p:cNvSpPr/>
          <p:nvPr/>
        </p:nvSpPr>
        <p:spPr>
          <a:xfrm>
            <a:off x="655515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7" name="Shape 1135"/>
          <p:cNvSpPr/>
          <p:nvPr/>
        </p:nvSpPr>
        <p:spPr>
          <a:xfrm>
            <a:off x="67234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8" name="Shape 1136"/>
          <p:cNvSpPr/>
          <p:nvPr/>
        </p:nvSpPr>
        <p:spPr>
          <a:xfrm>
            <a:off x="689165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9" name="Shape 1137"/>
          <p:cNvSpPr/>
          <p:nvPr/>
        </p:nvSpPr>
        <p:spPr>
          <a:xfrm>
            <a:off x="70599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0" name="Shape 1138"/>
          <p:cNvSpPr/>
          <p:nvPr/>
        </p:nvSpPr>
        <p:spPr>
          <a:xfrm>
            <a:off x="722814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1" name="Shape 1139"/>
          <p:cNvSpPr/>
          <p:nvPr/>
        </p:nvSpPr>
        <p:spPr>
          <a:xfrm>
            <a:off x="739639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2" name="Shape 1140"/>
          <p:cNvSpPr/>
          <p:nvPr/>
        </p:nvSpPr>
        <p:spPr>
          <a:xfrm>
            <a:off x="75646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3" name="Shape 1141"/>
          <p:cNvSpPr/>
          <p:nvPr/>
        </p:nvSpPr>
        <p:spPr>
          <a:xfrm>
            <a:off x="773289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4" name="Shape 1142"/>
          <p:cNvSpPr/>
          <p:nvPr/>
        </p:nvSpPr>
        <p:spPr>
          <a:xfrm>
            <a:off x="79011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5" name="Shape 1143"/>
          <p:cNvSpPr/>
          <p:nvPr/>
        </p:nvSpPr>
        <p:spPr>
          <a:xfrm>
            <a:off x="806939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6" name="Shape 1144"/>
          <p:cNvSpPr/>
          <p:nvPr/>
        </p:nvSpPr>
        <p:spPr>
          <a:xfrm>
            <a:off x="823764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7" name="Shape 1145"/>
          <p:cNvSpPr/>
          <p:nvPr/>
        </p:nvSpPr>
        <p:spPr>
          <a:xfrm>
            <a:off x="84058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8" name="Shape 1146"/>
          <p:cNvSpPr/>
          <p:nvPr/>
        </p:nvSpPr>
        <p:spPr>
          <a:xfrm>
            <a:off x="857414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9" name="Shape 1147"/>
          <p:cNvSpPr/>
          <p:nvPr/>
        </p:nvSpPr>
        <p:spPr>
          <a:xfrm>
            <a:off x="87423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0" name="Shape 1148"/>
          <p:cNvSpPr/>
          <p:nvPr/>
        </p:nvSpPr>
        <p:spPr>
          <a:xfrm>
            <a:off x="891064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1" name="Shape 1149"/>
          <p:cNvSpPr/>
          <p:nvPr/>
        </p:nvSpPr>
        <p:spPr>
          <a:xfrm>
            <a:off x="907889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2" name="Shape 1150"/>
          <p:cNvSpPr/>
          <p:nvPr/>
        </p:nvSpPr>
        <p:spPr>
          <a:xfrm>
            <a:off x="92471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3" name="Shape 1151"/>
          <p:cNvSpPr/>
          <p:nvPr/>
        </p:nvSpPr>
        <p:spPr>
          <a:xfrm>
            <a:off x="941539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4" name="Shape 1152"/>
          <p:cNvSpPr/>
          <p:nvPr/>
        </p:nvSpPr>
        <p:spPr>
          <a:xfrm>
            <a:off x="95836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5" name="Shape 1153"/>
          <p:cNvSpPr/>
          <p:nvPr/>
        </p:nvSpPr>
        <p:spPr>
          <a:xfrm>
            <a:off x="975189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6" name="Shape 1154"/>
          <p:cNvSpPr/>
          <p:nvPr/>
        </p:nvSpPr>
        <p:spPr>
          <a:xfrm>
            <a:off x="992014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7" name="Shape 1155"/>
          <p:cNvSpPr/>
          <p:nvPr/>
        </p:nvSpPr>
        <p:spPr>
          <a:xfrm>
            <a:off x="100883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8" name="Shape 1156"/>
          <p:cNvSpPr/>
          <p:nvPr/>
        </p:nvSpPr>
        <p:spPr>
          <a:xfrm>
            <a:off x="1025664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9" name="Shape 1157"/>
          <p:cNvSpPr/>
          <p:nvPr/>
        </p:nvSpPr>
        <p:spPr>
          <a:xfrm>
            <a:off x="104248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0" name="Shape 1158"/>
          <p:cNvSpPr/>
          <p:nvPr/>
        </p:nvSpPr>
        <p:spPr>
          <a:xfrm>
            <a:off x="1059314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1" name="Shape 1159"/>
          <p:cNvSpPr/>
          <p:nvPr/>
        </p:nvSpPr>
        <p:spPr>
          <a:xfrm>
            <a:off x="1076139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2" name="Shape 1160"/>
          <p:cNvSpPr/>
          <p:nvPr/>
        </p:nvSpPr>
        <p:spPr>
          <a:xfrm>
            <a:off x="109296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3" name="Shape 1161"/>
          <p:cNvSpPr/>
          <p:nvPr/>
        </p:nvSpPr>
        <p:spPr>
          <a:xfrm>
            <a:off x="1109789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4" name="Shape 1162"/>
          <p:cNvSpPr/>
          <p:nvPr/>
        </p:nvSpPr>
        <p:spPr>
          <a:xfrm>
            <a:off x="112661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5" name="Shape 1163"/>
          <p:cNvSpPr/>
          <p:nvPr/>
        </p:nvSpPr>
        <p:spPr>
          <a:xfrm>
            <a:off x="1143438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6" name="Shape 1164"/>
          <p:cNvSpPr/>
          <p:nvPr/>
        </p:nvSpPr>
        <p:spPr>
          <a:xfrm>
            <a:off x="1160263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7" name="Shape 1165"/>
          <p:cNvSpPr/>
          <p:nvPr/>
        </p:nvSpPr>
        <p:spPr>
          <a:xfrm>
            <a:off x="117708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8" name="Shape 1166"/>
          <p:cNvSpPr/>
          <p:nvPr/>
        </p:nvSpPr>
        <p:spPr>
          <a:xfrm>
            <a:off x="1193913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9" name="Shape 1167"/>
          <p:cNvSpPr/>
          <p:nvPr/>
        </p:nvSpPr>
        <p:spPr>
          <a:xfrm>
            <a:off x="121073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0" name="Shape 1168"/>
          <p:cNvSpPr/>
          <p:nvPr/>
        </p:nvSpPr>
        <p:spPr>
          <a:xfrm>
            <a:off x="-658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1" name="Shape 1169"/>
          <p:cNvSpPr/>
          <p:nvPr/>
        </p:nvSpPr>
        <p:spPr>
          <a:xfrm>
            <a:off x="16166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2" name="Shape 1170"/>
          <p:cNvSpPr/>
          <p:nvPr/>
        </p:nvSpPr>
        <p:spPr>
          <a:xfrm>
            <a:off x="32991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3" name="Shape 1171"/>
          <p:cNvSpPr/>
          <p:nvPr/>
        </p:nvSpPr>
        <p:spPr>
          <a:xfrm>
            <a:off x="49816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4" name="Shape 1172"/>
          <p:cNvSpPr/>
          <p:nvPr/>
        </p:nvSpPr>
        <p:spPr>
          <a:xfrm>
            <a:off x="66641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5" name="Shape 1173"/>
          <p:cNvSpPr/>
          <p:nvPr/>
        </p:nvSpPr>
        <p:spPr>
          <a:xfrm>
            <a:off x="8346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6" name="Shape 1174"/>
          <p:cNvSpPr/>
          <p:nvPr/>
        </p:nvSpPr>
        <p:spPr>
          <a:xfrm>
            <a:off x="100291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7" name="Shape 1175"/>
          <p:cNvSpPr/>
          <p:nvPr/>
        </p:nvSpPr>
        <p:spPr>
          <a:xfrm>
            <a:off x="11711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8" name="Shape 1176"/>
          <p:cNvSpPr/>
          <p:nvPr/>
        </p:nvSpPr>
        <p:spPr>
          <a:xfrm>
            <a:off x="133941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9" name="Shape 1177"/>
          <p:cNvSpPr/>
          <p:nvPr/>
        </p:nvSpPr>
        <p:spPr>
          <a:xfrm>
            <a:off x="150766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0" name="Shape 1178"/>
          <p:cNvSpPr/>
          <p:nvPr/>
        </p:nvSpPr>
        <p:spPr>
          <a:xfrm>
            <a:off x="16759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1" name="Shape 1179"/>
          <p:cNvSpPr/>
          <p:nvPr/>
        </p:nvSpPr>
        <p:spPr>
          <a:xfrm>
            <a:off x="184416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2" name="Shape 1180"/>
          <p:cNvSpPr/>
          <p:nvPr/>
        </p:nvSpPr>
        <p:spPr>
          <a:xfrm>
            <a:off x="20124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3" name="Shape 1181"/>
          <p:cNvSpPr/>
          <p:nvPr/>
        </p:nvSpPr>
        <p:spPr>
          <a:xfrm>
            <a:off x="218066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4" name="Shape 1182"/>
          <p:cNvSpPr/>
          <p:nvPr/>
        </p:nvSpPr>
        <p:spPr>
          <a:xfrm>
            <a:off x="234891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5" name="Shape 1183"/>
          <p:cNvSpPr/>
          <p:nvPr/>
        </p:nvSpPr>
        <p:spPr>
          <a:xfrm>
            <a:off x="25171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6" name="Shape 1184"/>
          <p:cNvSpPr/>
          <p:nvPr/>
        </p:nvSpPr>
        <p:spPr>
          <a:xfrm>
            <a:off x="268541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7" name="Shape 1185"/>
          <p:cNvSpPr/>
          <p:nvPr/>
        </p:nvSpPr>
        <p:spPr>
          <a:xfrm>
            <a:off x="28536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8" name="Shape 1186"/>
          <p:cNvSpPr/>
          <p:nvPr/>
        </p:nvSpPr>
        <p:spPr>
          <a:xfrm>
            <a:off x="302190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9" name="Shape 1187"/>
          <p:cNvSpPr/>
          <p:nvPr/>
        </p:nvSpPr>
        <p:spPr>
          <a:xfrm>
            <a:off x="319015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0" name="Shape 1188"/>
          <p:cNvSpPr/>
          <p:nvPr/>
        </p:nvSpPr>
        <p:spPr>
          <a:xfrm>
            <a:off x="33584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1" name="Shape 1189"/>
          <p:cNvSpPr/>
          <p:nvPr/>
        </p:nvSpPr>
        <p:spPr>
          <a:xfrm>
            <a:off x="352665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2" name="Shape 1190"/>
          <p:cNvSpPr/>
          <p:nvPr/>
        </p:nvSpPr>
        <p:spPr>
          <a:xfrm>
            <a:off x="36949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3" name="Shape 1191"/>
          <p:cNvSpPr/>
          <p:nvPr/>
        </p:nvSpPr>
        <p:spPr>
          <a:xfrm>
            <a:off x="386315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4" name="Shape 1192"/>
          <p:cNvSpPr/>
          <p:nvPr/>
        </p:nvSpPr>
        <p:spPr>
          <a:xfrm>
            <a:off x="403140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5" name="Shape 1193"/>
          <p:cNvSpPr/>
          <p:nvPr/>
        </p:nvSpPr>
        <p:spPr>
          <a:xfrm>
            <a:off x="41996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6" name="Shape 1194"/>
          <p:cNvSpPr/>
          <p:nvPr/>
        </p:nvSpPr>
        <p:spPr>
          <a:xfrm>
            <a:off x="436790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7" name="Shape 1195"/>
          <p:cNvSpPr/>
          <p:nvPr/>
        </p:nvSpPr>
        <p:spPr>
          <a:xfrm>
            <a:off x="45361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8" name="Shape 1196"/>
          <p:cNvSpPr/>
          <p:nvPr/>
        </p:nvSpPr>
        <p:spPr>
          <a:xfrm>
            <a:off x="470440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9" name="Shape 1197"/>
          <p:cNvSpPr/>
          <p:nvPr/>
        </p:nvSpPr>
        <p:spPr>
          <a:xfrm>
            <a:off x="487265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0" name="Shape 1198"/>
          <p:cNvSpPr/>
          <p:nvPr/>
        </p:nvSpPr>
        <p:spPr>
          <a:xfrm>
            <a:off x="50409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1" name="Shape 1199"/>
          <p:cNvSpPr/>
          <p:nvPr/>
        </p:nvSpPr>
        <p:spPr>
          <a:xfrm>
            <a:off x="520915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2" name="Shape 1200"/>
          <p:cNvSpPr/>
          <p:nvPr/>
        </p:nvSpPr>
        <p:spPr>
          <a:xfrm>
            <a:off x="53774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3" name="Shape 1201"/>
          <p:cNvSpPr/>
          <p:nvPr/>
        </p:nvSpPr>
        <p:spPr>
          <a:xfrm>
            <a:off x="554565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4" name="Shape 1202"/>
          <p:cNvSpPr/>
          <p:nvPr/>
        </p:nvSpPr>
        <p:spPr>
          <a:xfrm>
            <a:off x="571390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5" name="Shape 1203"/>
          <p:cNvSpPr/>
          <p:nvPr/>
        </p:nvSpPr>
        <p:spPr>
          <a:xfrm>
            <a:off x="58821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6" name="Shape 1204"/>
          <p:cNvSpPr/>
          <p:nvPr/>
        </p:nvSpPr>
        <p:spPr>
          <a:xfrm>
            <a:off x="605040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7" name="Shape 1205"/>
          <p:cNvSpPr/>
          <p:nvPr/>
        </p:nvSpPr>
        <p:spPr>
          <a:xfrm>
            <a:off x="62186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8" name="Shape 1206"/>
          <p:cNvSpPr/>
          <p:nvPr/>
        </p:nvSpPr>
        <p:spPr>
          <a:xfrm>
            <a:off x="638690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9" name="Shape 1207"/>
          <p:cNvSpPr/>
          <p:nvPr/>
        </p:nvSpPr>
        <p:spPr>
          <a:xfrm>
            <a:off x="655515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0" name="Shape 1208"/>
          <p:cNvSpPr/>
          <p:nvPr/>
        </p:nvSpPr>
        <p:spPr>
          <a:xfrm>
            <a:off x="67234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1" name="Shape 1209"/>
          <p:cNvSpPr/>
          <p:nvPr/>
        </p:nvSpPr>
        <p:spPr>
          <a:xfrm>
            <a:off x="689165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2" name="Shape 1210"/>
          <p:cNvSpPr/>
          <p:nvPr/>
        </p:nvSpPr>
        <p:spPr>
          <a:xfrm>
            <a:off x="70599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3" name="Shape 1211"/>
          <p:cNvSpPr/>
          <p:nvPr/>
        </p:nvSpPr>
        <p:spPr>
          <a:xfrm>
            <a:off x="722814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4" name="Shape 1212"/>
          <p:cNvSpPr/>
          <p:nvPr/>
        </p:nvSpPr>
        <p:spPr>
          <a:xfrm>
            <a:off x="739639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5" name="Shape 1213"/>
          <p:cNvSpPr/>
          <p:nvPr/>
        </p:nvSpPr>
        <p:spPr>
          <a:xfrm>
            <a:off x="75646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6" name="Shape 1214"/>
          <p:cNvSpPr/>
          <p:nvPr/>
        </p:nvSpPr>
        <p:spPr>
          <a:xfrm>
            <a:off x="773289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7" name="Shape 1215"/>
          <p:cNvSpPr/>
          <p:nvPr/>
        </p:nvSpPr>
        <p:spPr>
          <a:xfrm>
            <a:off x="79011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8" name="Shape 1216"/>
          <p:cNvSpPr/>
          <p:nvPr/>
        </p:nvSpPr>
        <p:spPr>
          <a:xfrm>
            <a:off x="806939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9" name="Shape 1217"/>
          <p:cNvSpPr/>
          <p:nvPr/>
        </p:nvSpPr>
        <p:spPr>
          <a:xfrm>
            <a:off x="823764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0" name="Shape 1218"/>
          <p:cNvSpPr/>
          <p:nvPr/>
        </p:nvSpPr>
        <p:spPr>
          <a:xfrm>
            <a:off x="84058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1" name="Shape 1219"/>
          <p:cNvSpPr/>
          <p:nvPr/>
        </p:nvSpPr>
        <p:spPr>
          <a:xfrm>
            <a:off x="857414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2" name="Shape 1220"/>
          <p:cNvSpPr/>
          <p:nvPr/>
        </p:nvSpPr>
        <p:spPr>
          <a:xfrm>
            <a:off x="87423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3" name="Shape 1221"/>
          <p:cNvSpPr/>
          <p:nvPr/>
        </p:nvSpPr>
        <p:spPr>
          <a:xfrm>
            <a:off x="891064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4" name="Shape 1222"/>
          <p:cNvSpPr/>
          <p:nvPr/>
        </p:nvSpPr>
        <p:spPr>
          <a:xfrm>
            <a:off x="907889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5" name="Shape 1223"/>
          <p:cNvSpPr/>
          <p:nvPr/>
        </p:nvSpPr>
        <p:spPr>
          <a:xfrm>
            <a:off x="92471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6" name="Shape 1224"/>
          <p:cNvSpPr/>
          <p:nvPr/>
        </p:nvSpPr>
        <p:spPr>
          <a:xfrm>
            <a:off x="941539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7" name="Shape 1225"/>
          <p:cNvSpPr/>
          <p:nvPr/>
        </p:nvSpPr>
        <p:spPr>
          <a:xfrm>
            <a:off x="95836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8" name="Shape 1226"/>
          <p:cNvSpPr/>
          <p:nvPr/>
        </p:nvSpPr>
        <p:spPr>
          <a:xfrm>
            <a:off x="975189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9" name="Shape 1227"/>
          <p:cNvSpPr/>
          <p:nvPr/>
        </p:nvSpPr>
        <p:spPr>
          <a:xfrm>
            <a:off x="992014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0" name="Shape 1228"/>
          <p:cNvSpPr/>
          <p:nvPr/>
        </p:nvSpPr>
        <p:spPr>
          <a:xfrm>
            <a:off x="100883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1" name="Shape 1229"/>
          <p:cNvSpPr/>
          <p:nvPr/>
        </p:nvSpPr>
        <p:spPr>
          <a:xfrm>
            <a:off x="1025664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2" name="Shape 1230"/>
          <p:cNvSpPr/>
          <p:nvPr/>
        </p:nvSpPr>
        <p:spPr>
          <a:xfrm>
            <a:off x="104248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3" name="Shape 1231"/>
          <p:cNvSpPr/>
          <p:nvPr/>
        </p:nvSpPr>
        <p:spPr>
          <a:xfrm>
            <a:off x="1059314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4" name="Shape 1232"/>
          <p:cNvSpPr/>
          <p:nvPr/>
        </p:nvSpPr>
        <p:spPr>
          <a:xfrm>
            <a:off x="1076139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5" name="Shape 1233"/>
          <p:cNvSpPr/>
          <p:nvPr/>
        </p:nvSpPr>
        <p:spPr>
          <a:xfrm>
            <a:off x="109296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6" name="Shape 1234"/>
          <p:cNvSpPr/>
          <p:nvPr/>
        </p:nvSpPr>
        <p:spPr>
          <a:xfrm>
            <a:off x="1109789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7" name="Shape 1235"/>
          <p:cNvSpPr/>
          <p:nvPr/>
        </p:nvSpPr>
        <p:spPr>
          <a:xfrm>
            <a:off x="112661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8" name="Shape 1236"/>
          <p:cNvSpPr/>
          <p:nvPr/>
        </p:nvSpPr>
        <p:spPr>
          <a:xfrm>
            <a:off x="1143438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9" name="Shape 1237"/>
          <p:cNvSpPr/>
          <p:nvPr/>
        </p:nvSpPr>
        <p:spPr>
          <a:xfrm>
            <a:off x="1160263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0" name="Shape 1238"/>
          <p:cNvSpPr/>
          <p:nvPr/>
        </p:nvSpPr>
        <p:spPr>
          <a:xfrm>
            <a:off x="117708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1" name="Shape 1239"/>
          <p:cNvSpPr/>
          <p:nvPr/>
        </p:nvSpPr>
        <p:spPr>
          <a:xfrm>
            <a:off x="1193913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2" name="Shape 1240"/>
          <p:cNvSpPr/>
          <p:nvPr/>
        </p:nvSpPr>
        <p:spPr>
          <a:xfrm>
            <a:off x="121073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3" name="Shape 1241"/>
          <p:cNvSpPr/>
          <p:nvPr/>
        </p:nvSpPr>
        <p:spPr>
          <a:xfrm>
            <a:off x="-658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4" name="Shape 1242"/>
          <p:cNvSpPr/>
          <p:nvPr/>
        </p:nvSpPr>
        <p:spPr>
          <a:xfrm>
            <a:off x="16166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5" name="Shape 1243"/>
          <p:cNvSpPr/>
          <p:nvPr/>
        </p:nvSpPr>
        <p:spPr>
          <a:xfrm>
            <a:off x="32991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6" name="Shape 1244"/>
          <p:cNvSpPr/>
          <p:nvPr/>
        </p:nvSpPr>
        <p:spPr>
          <a:xfrm>
            <a:off x="49816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7" name="Shape 1245"/>
          <p:cNvSpPr/>
          <p:nvPr/>
        </p:nvSpPr>
        <p:spPr>
          <a:xfrm>
            <a:off x="66641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8" name="Shape 1246"/>
          <p:cNvSpPr/>
          <p:nvPr/>
        </p:nvSpPr>
        <p:spPr>
          <a:xfrm>
            <a:off x="8346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9" name="Shape 1247"/>
          <p:cNvSpPr/>
          <p:nvPr/>
        </p:nvSpPr>
        <p:spPr>
          <a:xfrm>
            <a:off x="100291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0" name="Shape 1248"/>
          <p:cNvSpPr/>
          <p:nvPr/>
        </p:nvSpPr>
        <p:spPr>
          <a:xfrm>
            <a:off x="11711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1" name="Shape 1249"/>
          <p:cNvSpPr/>
          <p:nvPr/>
        </p:nvSpPr>
        <p:spPr>
          <a:xfrm>
            <a:off x="133941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2" name="Shape 1250"/>
          <p:cNvSpPr/>
          <p:nvPr/>
        </p:nvSpPr>
        <p:spPr>
          <a:xfrm>
            <a:off x="150766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3" name="Shape 1251"/>
          <p:cNvSpPr/>
          <p:nvPr/>
        </p:nvSpPr>
        <p:spPr>
          <a:xfrm>
            <a:off x="16759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4" name="Shape 1252"/>
          <p:cNvSpPr/>
          <p:nvPr/>
        </p:nvSpPr>
        <p:spPr>
          <a:xfrm>
            <a:off x="184416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5" name="Shape 1253"/>
          <p:cNvSpPr/>
          <p:nvPr/>
        </p:nvSpPr>
        <p:spPr>
          <a:xfrm>
            <a:off x="20124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6" name="Shape 1254"/>
          <p:cNvSpPr/>
          <p:nvPr/>
        </p:nvSpPr>
        <p:spPr>
          <a:xfrm>
            <a:off x="218066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7" name="Shape 1255"/>
          <p:cNvSpPr/>
          <p:nvPr/>
        </p:nvSpPr>
        <p:spPr>
          <a:xfrm>
            <a:off x="234891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8" name="Shape 1256"/>
          <p:cNvSpPr/>
          <p:nvPr/>
        </p:nvSpPr>
        <p:spPr>
          <a:xfrm>
            <a:off x="25171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9" name="Shape 1257"/>
          <p:cNvSpPr/>
          <p:nvPr/>
        </p:nvSpPr>
        <p:spPr>
          <a:xfrm>
            <a:off x="268541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0" name="Shape 1258"/>
          <p:cNvSpPr/>
          <p:nvPr/>
        </p:nvSpPr>
        <p:spPr>
          <a:xfrm>
            <a:off x="28536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1" name="Shape 1259"/>
          <p:cNvSpPr/>
          <p:nvPr/>
        </p:nvSpPr>
        <p:spPr>
          <a:xfrm>
            <a:off x="302190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2" name="Shape 1260"/>
          <p:cNvSpPr/>
          <p:nvPr/>
        </p:nvSpPr>
        <p:spPr>
          <a:xfrm>
            <a:off x="319015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3" name="Shape 1261"/>
          <p:cNvSpPr/>
          <p:nvPr/>
        </p:nvSpPr>
        <p:spPr>
          <a:xfrm>
            <a:off x="33584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4" name="Shape 1262"/>
          <p:cNvSpPr/>
          <p:nvPr/>
        </p:nvSpPr>
        <p:spPr>
          <a:xfrm>
            <a:off x="352665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5" name="Shape 1263"/>
          <p:cNvSpPr/>
          <p:nvPr/>
        </p:nvSpPr>
        <p:spPr>
          <a:xfrm>
            <a:off x="36949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6" name="Shape 1264"/>
          <p:cNvSpPr/>
          <p:nvPr/>
        </p:nvSpPr>
        <p:spPr>
          <a:xfrm>
            <a:off x="386315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7" name="Shape 1265"/>
          <p:cNvSpPr/>
          <p:nvPr/>
        </p:nvSpPr>
        <p:spPr>
          <a:xfrm>
            <a:off x="403140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8" name="Shape 1266"/>
          <p:cNvSpPr/>
          <p:nvPr/>
        </p:nvSpPr>
        <p:spPr>
          <a:xfrm>
            <a:off x="41996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9" name="Shape 1267"/>
          <p:cNvSpPr/>
          <p:nvPr/>
        </p:nvSpPr>
        <p:spPr>
          <a:xfrm>
            <a:off x="436790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0" name="Shape 1268"/>
          <p:cNvSpPr/>
          <p:nvPr/>
        </p:nvSpPr>
        <p:spPr>
          <a:xfrm>
            <a:off x="45361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1" name="Shape 1269"/>
          <p:cNvSpPr/>
          <p:nvPr/>
        </p:nvSpPr>
        <p:spPr>
          <a:xfrm>
            <a:off x="470440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2" name="Shape 1270"/>
          <p:cNvSpPr/>
          <p:nvPr/>
        </p:nvSpPr>
        <p:spPr>
          <a:xfrm>
            <a:off x="487265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3" name="Shape 1271"/>
          <p:cNvSpPr/>
          <p:nvPr/>
        </p:nvSpPr>
        <p:spPr>
          <a:xfrm>
            <a:off x="50409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4" name="Shape 1272"/>
          <p:cNvSpPr/>
          <p:nvPr/>
        </p:nvSpPr>
        <p:spPr>
          <a:xfrm>
            <a:off x="520915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5" name="Shape 1273"/>
          <p:cNvSpPr/>
          <p:nvPr/>
        </p:nvSpPr>
        <p:spPr>
          <a:xfrm>
            <a:off x="53774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6" name="Shape 1274"/>
          <p:cNvSpPr/>
          <p:nvPr/>
        </p:nvSpPr>
        <p:spPr>
          <a:xfrm>
            <a:off x="554565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7" name="Shape 1275"/>
          <p:cNvSpPr/>
          <p:nvPr/>
        </p:nvSpPr>
        <p:spPr>
          <a:xfrm>
            <a:off x="571390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8" name="Shape 1276"/>
          <p:cNvSpPr/>
          <p:nvPr/>
        </p:nvSpPr>
        <p:spPr>
          <a:xfrm>
            <a:off x="58821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9" name="Shape 1277"/>
          <p:cNvSpPr/>
          <p:nvPr/>
        </p:nvSpPr>
        <p:spPr>
          <a:xfrm>
            <a:off x="605040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0" name="Shape 1278"/>
          <p:cNvSpPr/>
          <p:nvPr/>
        </p:nvSpPr>
        <p:spPr>
          <a:xfrm>
            <a:off x="62186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1" name="Shape 1279"/>
          <p:cNvSpPr/>
          <p:nvPr/>
        </p:nvSpPr>
        <p:spPr>
          <a:xfrm>
            <a:off x="638690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2" name="Shape 1280"/>
          <p:cNvSpPr/>
          <p:nvPr/>
        </p:nvSpPr>
        <p:spPr>
          <a:xfrm>
            <a:off x="655515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3" name="Shape 1281"/>
          <p:cNvSpPr/>
          <p:nvPr/>
        </p:nvSpPr>
        <p:spPr>
          <a:xfrm>
            <a:off x="67234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4" name="Shape 1282"/>
          <p:cNvSpPr/>
          <p:nvPr/>
        </p:nvSpPr>
        <p:spPr>
          <a:xfrm>
            <a:off x="689165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5" name="Shape 1283"/>
          <p:cNvSpPr/>
          <p:nvPr/>
        </p:nvSpPr>
        <p:spPr>
          <a:xfrm>
            <a:off x="70599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6" name="Shape 1284"/>
          <p:cNvSpPr/>
          <p:nvPr/>
        </p:nvSpPr>
        <p:spPr>
          <a:xfrm>
            <a:off x="722814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7" name="Shape 1285"/>
          <p:cNvSpPr/>
          <p:nvPr/>
        </p:nvSpPr>
        <p:spPr>
          <a:xfrm>
            <a:off x="739639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8" name="Shape 1286"/>
          <p:cNvSpPr/>
          <p:nvPr/>
        </p:nvSpPr>
        <p:spPr>
          <a:xfrm>
            <a:off x="75646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9" name="Shape 1287"/>
          <p:cNvSpPr/>
          <p:nvPr/>
        </p:nvSpPr>
        <p:spPr>
          <a:xfrm>
            <a:off x="773289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0" name="Shape 1288"/>
          <p:cNvSpPr/>
          <p:nvPr/>
        </p:nvSpPr>
        <p:spPr>
          <a:xfrm>
            <a:off x="79011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1" name="Shape 1289"/>
          <p:cNvSpPr/>
          <p:nvPr/>
        </p:nvSpPr>
        <p:spPr>
          <a:xfrm>
            <a:off x="806939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2" name="Shape 1290"/>
          <p:cNvSpPr/>
          <p:nvPr/>
        </p:nvSpPr>
        <p:spPr>
          <a:xfrm>
            <a:off x="823764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3" name="Shape 1291"/>
          <p:cNvSpPr/>
          <p:nvPr/>
        </p:nvSpPr>
        <p:spPr>
          <a:xfrm>
            <a:off x="84058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4" name="Shape 1292"/>
          <p:cNvSpPr/>
          <p:nvPr/>
        </p:nvSpPr>
        <p:spPr>
          <a:xfrm>
            <a:off x="857414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5" name="Shape 1293"/>
          <p:cNvSpPr/>
          <p:nvPr/>
        </p:nvSpPr>
        <p:spPr>
          <a:xfrm>
            <a:off x="87423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6" name="Shape 1294"/>
          <p:cNvSpPr/>
          <p:nvPr/>
        </p:nvSpPr>
        <p:spPr>
          <a:xfrm>
            <a:off x="891064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7" name="Shape 1295"/>
          <p:cNvSpPr/>
          <p:nvPr/>
        </p:nvSpPr>
        <p:spPr>
          <a:xfrm>
            <a:off x="907889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8" name="Shape 1296"/>
          <p:cNvSpPr/>
          <p:nvPr/>
        </p:nvSpPr>
        <p:spPr>
          <a:xfrm>
            <a:off x="92471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9" name="Shape 1297"/>
          <p:cNvSpPr/>
          <p:nvPr/>
        </p:nvSpPr>
        <p:spPr>
          <a:xfrm>
            <a:off x="941539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0" name="Shape 1298"/>
          <p:cNvSpPr/>
          <p:nvPr/>
        </p:nvSpPr>
        <p:spPr>
          <a:xfrm>
            <a:off x="95836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1" name="Shape 1299"/>
          <p:cNvSpPr/>
          <p:nvPr/>
        </p:nvSpPr>
        <p:spPr>
          <a:xfrm>
            <a:off x="975189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2" name="Shape 1300"/>
          <p:cNvSpPr/>
          <p:nvPr/>
        </p:nvSpPr>
        <p:spPr>
          <a:xfrm>
            <a:off x="992014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3" name="Shape 1301"/>
          <p:cNvSpPr/>
          <p:nvPr/>
        </p:nvSpPr>
        <p:spPr>
          <a:xfrm>
            <a:off x="100883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4" name="Shape 1302"/>
          <p:cNvSpPr/>
          <p:nvPr/>
        </p:nvSpPr>
        <p:spPr>
          <a:xfrm>
            <a:off x="1025664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5" name="Shape 1303"/>
          <p:cNvSpPr/>
          <p:nvPr/>
        </p:nvSpPr>
        <p:spPr>
          <a:xfrm>
            <a:off x="104248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6" name="Shape 1304"/>
          <p:cNvSpPr/>
          <p:nvPr/>
        </p:nvSpPr>
        <p:spPr>
          <a:xfrm>
            <a:off x="1059314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7" name="Shape 1305"/>
          <p:cNvSpPr/>
          <p:nvPr/>
        </p:nvSpPr>
        <p:spPr>
          <a:xfrm>
            <a:off x="1076139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8" name="Shape 1306"/>
          <p:cNvSpPr/>
          <p:nvPr/>
        </p:nvSpPr>
        <p:spPr>
          <a:xfrm>
            <a:off x="109296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9" name="Shape 1307"/>
          <p:cNvSpPr/>
          <p:nvPr/>
        </p:nvSpPr>
        <p:spPr>
          <a:xfrm>
            <a:off x="1109789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0" name="Shape 1308"/>
          <p:cNvSpPr/>
          <p:nvPr/>
        </p:nvSpPr>
        <p:spPr>
          <a:xfrm>
            <a:off x="112661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1" name="Shape 1309"/>
          <p:cNvSpPr/>
          <p:nvPr/>
        </p:nvSpPr>
        <p:spPr>
          <a:xfrm>
            <a:off x="1143438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2" name="Shape 1310"/>
          <p:cNvSpPr/>
          <p:nvPr/>
        </p:nvSpPr>
        <p:spPr>
          <a:xfrm>
            <a:off x="1160263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3" name="Shape 1311"/>
          <p:cNvSpPr/>
          <p:nvPr/>
        </p:nvSpPr>
        <p:spPr>
          <a:xfrm>
            <a:off x="117708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4" name="Shape 1312"/>
          <p:cNvSpPr/>
          <p:nvPr/>
        </p:nvSpPr>
        <p:spPr>
          <a:xfrm>
            <a:off x="1193913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5" name="Shape 1313"/>
          <p:cNvSpPr/>
          <p:nvPr/>
        </p:nvSpPr>
        <p:spPr>
          <a:xfrm>
            <a:off x="121073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6" name="Shape 1314"/>
          <p:cNvSpPr/>
          <p:nvPr/>
        </p:nvSpPr>
        <p:spPr>
          <a:xfrm>
            <a:off x="-658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7" name="Shape 1315"/>
          <p:cNvSpPr/>
          <p:nvPr/>
        </p:nvSpPr>
        <p:spPr>
          <a:xfrm>
            <a:off x="16166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8" name="Shape 1316"/>
          <p:cNvSpPr/>
          <p:nvPr/>
        </p:nvSpPr>
        <p:spPr>
          <a:xfrm>
            <a:off x="32991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9" name="Shape 1317"/>
          <p:cNvSpPr/>
          <p:nvPr/>
        </p:nvSpPr>
        <p:spPr>
          <a:xfrm>
            <a:off x="49816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0" name="Shape 1318"/>
          <p:cNvSpPr/>
          <p:nvPr/>
        </p:nvSpPr>
        <p:spPr>
          <a:xfrm>
            <a:off x="66641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1" name="Shape 1319"/>
          <p:cNvSpPr/>
          <p:nvPr/>
        </p:nvSpPr>
        <p:spPr>
          <a:xfrm>
            <a:off x="8346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2" name="Shape 1320"/>
          <p:cNvSpPr/>
          <p:nvPr/>
        </p:nvSpPr>
        <p:spPr>
          <a:xfrm>
            <a:off x="100291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3" name="Shape 1321"/>
          <p:cNvSpPr/>
          <p:nvPr/>
        </p:nvSpPr>
        <p:spPr>
          <a:xfrm>
            <a:off x="11711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4" name="Shape 1322"/>
          <p:cNvSpPr/>
          <p:nvPr/>
        </p:nvSpPr>
        <p:spPr>
          <a:xfrm>
            <a:off x="133941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5" name="Shape 1323"/>
          <p:cNvSpPr/>
          <p:nvPr/>
        </p:nvSpPr>
        <p:spPr>
          <a:xfrm>
            <a:off x="150766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6" name="Shape 1324"/>
          <p:cNvSpPr/>
          <p:nvPr/>
        </p:nvSpPr>
        <p:spPr>
          <a:xfrm>
            <a:off x="16759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7" name="Shape 1325"/>
          <p:cNvSpPr/>
          <p:nvPr/>
        </p:nvSpPr>
        <p:spPr>
          <a:xfrm>
            <a:off x="184416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8" name="Shape 1326"/>
          <p:cNvSpPr/>
          <p:nvPr/>
        </p:nvSpPr>
        <p:spPr>
          <a:xfrm>
            <a:off x="20124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9" name="Shape 1327"/>
          <p:cNvSpPr/>
          <p:nvPr/>
        </p:nvSpPr>
        <p:spPr>
          <a:xfrm>
            <a:off x="218066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0" name="Shape 1328"/>
          <p:cNvSpPr/>
          <p:nvPr/>
        </p:nvSpPr>
        <p:spPr>
          <a:xfrm>
            <a:off x="234891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1" name="Shape 1329"/>
          <p:cNvSpPr/>
          <p:nvPr/>
        </p:nvSpPr>
        <p:spPr>
          <a:xfrm>
            <a:off x="25171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2" name="Shape 1330"/>
          <p:cNvSpPr/>
          <p:nvPr/>
        </p:nvSpPr>
        <p:spPr>
          <a:xfrm>
            <a:off x="268541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3" name="Shape 1331"/>
          <p:cNvSpPr/>
          <p:nvPr/>
        </p:nvSpPr>
        <p:spPr>
          <a:xfrm>
            <a:off x="28536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4" name="Shape 1332"/>
          <p:cNvSpPr/>
          <p:nvPr/>
        </p:nvSpPr>
        <p:spPr>
          <a:xfrm>
            <a:off x="302190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5" name="Shape 1333"/>
          <p:cNvSpPr/>
          <p:nvPr/>
        </p:nvSpPr>
        <p:spPr>
          <a:xfrm>
            <a:off x="319015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6" name="Shape 1334"/>
          <p:cNvSpPr/>
          <p:nvPr/>
        </p:nvSpPr>
        <p:spPr>
          <a:xfrm>
            <a:off x="33584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7" name="Shape 1335"/>
          <p:cNvSpPr/>
          <p:nvPr/>
        </p:nvSpPr>
        <p:spPr>
          <a:xfrm>
            <a:off x="352665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8" name="Shape 1336"/>
          <p:cNvSpPr/>
          <p:nvPr/>
        </p:nvSpPr>
        <p:spPr>
          <a:xfrm>
            <a:off x="36949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9" name="Shape 1337"/>
          <p:cNvSpPr/>
          <p:nvPr/>
        </p:nvSpPr>
        <p:spPr>
          <a:xfrm>
            <a:off x="386315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0" name="Shape 1338"/>
          <p:cNvSpPr/>
          <p:nvPr/>
        </p:nvSpPr>
        <p:spPr>
          <a:xfrm>
            <a:off x="403140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1" name="Shape 1339"/>
          <p:cNvSpPr/>
          <p:nvPr/>
        </p:nvSpPr>
        <p:spPr>
          <a:xfrm>
            <a:off x="41996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2" name="Shape 1340"/>
          <p:cNvSpPr/>
          <p:nvPr/>
        </p:nvSpPr>
        <p:spPr>
          <a:xfrm>
            <a:off x="436790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3" name="Shape 1341"/>
          <p:cNvSpPr/>
          <p:nvPr/>
        </p:nvSpPr>
        <p:spPr>
          <a:xfrm>
            <a:off x="45361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4" name="Shape 1342"/>
          <p:cNvSpPr/>
          <p:nvPr/>
        </p:nvSpPr>
        <p:spPr>
          <a:xfrm>
            <a:off x="470440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5" name="Shape 1343"/>
          <p:cNvSpPr/>
          <p:nvPr/>
        </p:nvSpPr>
        <p:spPr>
          <a:xfrm>
            <a:off x="487265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6" name="Shape 1344"/>
          <p:cNvSpPr/>
          <p:nvPr/>
        </p:nvSpPr>
        <p:spPr>
          <a:xfrm>
            <a:off x="50409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7" name="Shape 1345"/>
          <p:cNvSpPr/>
          <p:nvPr/>
        </p:nvSpPr>
        <p:spPr>
          <a:xfrm>
            <a:off x="520915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8" name="Shape 1346"/>
          <p:cNvSpPr/>
          <p:nvPr/>
        </p:nvSpPr>
        <p:spPr>
          <a:xfrm>
            <a:off x="53774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9" name="Shape 1347"/>
          <p:cNvSpPr/>
          <p:nvPr/>
        </p:nvSpPr>
        <p:spPr>
          <a:xfrm>
            <a:off x="554565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0" name="Shape 1348"/>
          <p:cNvSpPr/>
          <p:nvPr/>
        </p:nvSpPr>
        <p:spPr>
          <a:xfrm>
            <a:off x="571390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1" name="Shape 1349"/>
          <p:cNvSpPr/>
          <p:nvPr/>
        </p:nvSpPr>
        <p:spPr>
          <a:xfrm>
            <a:off x="58821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2" name="Shape 1350"/>
          <p:cNvSpPr/>
          <p:nvPr/>
        </p:nvSpPr>
        <p:spPr>
          <a:xfrm>
            <a:off x="605040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3" name="Shape 1351"/>
          <p:cNvSpPr/>
          <p:nvPr/>
        </p:nvSpPr>
        <p:spPr>
          <a:xfrm>
            <a:off x="62186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4" name="Shape 1352"/>
          <p:cNvSpPr/>
          <p:nvPr/>
        </p:nvSpPr>
        <p:spPr>
          <a:xfrm>
            <a:off x="638690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5" name="Shape 1353"/>
          <p:cNvSpPr/>
          <p:nvPr/>
        </p:nvSpPr>
        <p:spPr>
          <a:xfrm>
            <a:off x="655515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6" name="Shape 1354"/>
          <p:cNvSpPr/>
          <p:nvPr/>
        </p:nvSpPr>
        <p:spPr>
          <a:xfrm>
            <a:off x="67234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7" name="Shape 1355"/>
          <p:cNvSpPr/>
          <p:nvPr/>
        </p:nvSpPr>
        <p:spPr>
          <a:xfrm>
            <a:off x="689165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8" name="Shape 1356"/>
          <p:cNvSpPr/>
          <p:nvPr/>
        </p:nvSpPr>
        <p:spPr>
          <a:xfrm>
            <a:off x="70599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9" name="Shape 1357"/>
          <p:cNvSpPr/>
          <p:nvPr/>
        </p:nvSpPr>
        <p:spPr>
          <a:xfrm>
            <a:off x="722814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0" name="Shape 1358"/>
          <p:cNvSpPr/>
          <p:nvPr/>
        </p:nvSpPr>
        <p:spPr>
          <a:xfrm>
            <a:off x="739639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1" name="Shape 1359"/>
          <p:cNvSpPr/>
          <p:nvPr/>
        </p:nvSpPr>
        <p:spPr>
          <a:xfrm>
            <a:off x="75646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2" name="Shape 1360"/>
          <p:cNvSpPr/>
          <p:nvPr/>
        </p:nvSpPr>
        <p:spPr>
          <a:xfrm>
            <a:off x="773289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3" name="Shape 1361"/>
          <p:cNvSpPr/>
          <p:nvPr/>
        </p:nvSpPr>
        <p:spPr>
          <a:xfrm>
            <a:off x="79011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4" name="Shape 1362"/>
          <p:cNvSpPr/>
          <p:nvPr/>
        </p:nvSpPr>
        <p:spPr>
          <a:xfrm>
            <a:off x="806939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5" name="Shape 1363"/>
          <p:cNvSpPr/>
          <p:nvPr/>
        </p:nvSpPr>
        <p:spPr>
          <a:xfrm>
            <a:off x="823764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6" name="Shape 1364"/>
          <p:cNvSpPr/>
          <p:nvPr/>
        </p:nvSpPr>
        <p:spPr>
          <a:xfrm>
            <a:off x="84058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7" name="Shape 1365"/>
          <p:cNvSpPr/>
          <p:nvPr/>
        </p:nvSpPr>
        <p:spPr>
          <a:xfrm>
            <a:off x="857414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8" name="Shape 1366"/>
          <p:cNvSpPr/>
          <p:nvPr/>
        </p:nvSpPr>
        <p:spPr>
          <a:xfrm>
            <a:off x="87423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9" name="Shape 1367"/>
          <p:cNvSpPr/>
          <p:nvPr/>
        </p:nvSpPr>
        <p:spPr>
          <a:xfrm>
            <a:off x="891064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0" name="Shape 1368"/>
          <p:cNvSpPr/>
          <p:nvPr/>
        </p:nvSpPr>
        <p:spPr>
          <a:xfrm>
            <a:off x="907889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1" name="Shape 1369"/>
          <p:cNvSpPr/>
          <p:nvPr/>
        </p:nvSpPr>
        <p:spPr>
          <a:xfrm>
            <a:off x="92471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2" name="Shape 1370"/>
          <p:cNvSpPr/>
          <p:nvPr/>
        </p:nvSpPr>
        <p:spPr>
          <a:xfrm>
            <a:off x="941539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3" name="Shape 1371"/>
          <p:cNvSpPr/>
          <p:nvPr/>
        </p:nvSpPr>
        <p:spPr>
          <a:xfrm>
            <a:off x="95836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4" name="Shape 1372"/>
          <p:cNvSpPr/>
          <p:nvPr/>
        </p:nvSpPr>
        <p:spPr>
          <a:xfrm>
            <a:off x="975189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5" name="Shape 1373"/>
          <p:cNvSpPr/>
          <p:nvPr/>
        </p:nvSpPr>
        <p:spPr>
          <a:xfrm>
            <a:off x="992014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6" name="Shape 1374"/>
          <p:cNvSpPr/>
          <p:nvPr/>
        </p:nvSpPr>
        <p:spPr>
          <a:xfrm>
            <a:off x="100883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7" name="Shape 1375"/>
          <p:cNvSpPr/>
          <p:nvPr/>
        </p:nvSpPr>
        <p:spPr>
          <a:xfrm>
            <a:off x="1025664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8" name="Shape 1376"/>
          <p:cNvSpPr/>
          <p:nvPr/>
        </p:nvSpPr>
        <p:spPr>
          <a:xfrm>
            <a:off x="104248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9" name="Shape 1377"/>
          <p:cNvSpPr/>
          <p:nvPr/>
        </p:nvSpPr>
        <p:spPr>
          <a:xfrm>
            <a:off x="1059314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0" name="Shape 1378"/>
          <p:cNvSpPr/>
          <p:nvPr/>
        </p:nvSpPr>
        <p:spPr>
          <a:xfrm>
            <a:off x="1076139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1" name="Shape 1379"/>
          <p:cNvSpPr/>
          <p:nvPr/>
        </p:nvSpPr>
        <p:spPr>
          <a:xfrm>
            <a:off x="109296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2" name="Shape 1380"/>
          <p:cNvSpPr/>
          <p:nvPr/>
        </p:nvSpPr>
        <p:spPr>
          <a:xfrm>
            <a:off x="1109789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3" name="Shape 1381"/>
          <p:cNvSpPr/>
          <p:nvPr/>
        </p:nvSpPr>
        <p:spPr>
          <a:xfrm>
            <a:off x="112661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4" name="Shape 1382"/>
          <p:cNvSpPr/>
          <p:nvPr/>
        </p:nvSpPr>
        <p:spPr>
          <a:xfrm>
            <a:off x="1143438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5" name="Shape 1383"/>
          <p:cNvSpPr/>
          <p:nvPr/>
        </p:nvSpPr>
        <p:spPr>
          <a:xfrm>
            <a:off x="1160263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6" name="Shape 1384"/>
          <p:cNvSpPr/>
          <p:nvPr/>
        </p:nvSpPr>
        <p:spPr>
          <a:xfrm>
            <a:off x="117708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7" name="Shape 1385"/>
          <p:cNvSpPr/>
          <p:nvPr/>
        </p:nvSpPr>
        <p:spPr>
          <a:xfrm>
            <a:off x="1193913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8" name="Shape 1386"/>
          <p:cNvSpPr/>
          <p:nvPr/>
        </p:nvSpPr>
        <p:spPr>
          <a:xfrm>
            <a:off x="121073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9" name="Shape 1387"/>
          <p:cNvSpPr/>
          <p:nvPr/>
        </p:nvSpPr>
        <p:spPr>
          <a:xfrm>
            <a:off x="-658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0" name="Shape 1388"/>
          <p:cNvSpPr/>
          <p:nvPr/>
        </p:nvSpPr>
        <p:spPr>
          <a:xfrm>
            <a:off x="16166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1" name="Shape 1389"/>
          <p:cNvSpPr/>
          <p:nvPr/>
        </p:nvSpPr>
        <p:spPr>
          <a:xfrm>
            <a:off x="32991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2" name="Shape 1390"/>
          <p:cNvSpPr/>
          <p:nvPr/>
        </p:nvSpPr>
        <p:spPr>
          <a:xfrm>
            <a:off x="49816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3" name="Shape 1391"/>
          <p:cNvSpPr/>
          <p:nvPr/>
        </p:nvSpPr>
        <p:spPr>
          <a:xfrm>
            <a:off x="66641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4" name="Shape 1392"/>
          <p:cNvSpPr/>
          <p:nvPr/>
        </p:nvSpPr>
        <p:spPr>
          <a:xfrm>
            <a:off x="8346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5" name="Shape 1393"/>
          <p:cNvSpPr/>
          <p:nvPr/>
        </p:nvSpPr>
        <p:spPr>
          <a:xfrm>
            <a:off x="100291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6" name="Shape 1394"/>
          <p:cNvSpPr/>
          <p:nvPr/>
        </p:nvSpPr>
        <p:spPr>
          <a:xfrm>
            <a:off x="11711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7" name="Shape 1395"/>
          <p:cNvSpPr/>
          <p:nvPr/>
        </p:nvSpPr>
        <p:spPr>
          <a:xfrm>
            <a:off x="133941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8" name="Shape 1396"/>
          <p:cNvSpPr/>
          <p:nvPr/>
        </p:nvSpPr>
        <p:spPr>
          <a:xfrm>
            <a:off x="150766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9" name="Shape 1397"/>
          <p:cNvSpPr/>
          <p:nvPr/>
        </p:nvSpPr>
        <p:spPr>
          <a:xfrm>
            <a:off x="16759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0" name="Shape 1398"/>
          <p:cNvSpPr/>
          <p:nvPr/>
        </p:nvSpPr>
        <p:spPr>
          <a:xfrm>
            <a:off x="184416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1" name="Shape 1399"/>
          <p:cNvSpPr/>
          <p:nvPr/>
        </p:nvSpPr>
        <p:spPr>
          <a:xfrm>
            <a:off x="20124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2" name="Shape 1400"/>
          <p:cNvSpPr/>
          <p:nvPr/>
        </p:nvSpPr>
        <p:spPr>
          <a:xfrm>
            <a:off x="218066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3" name="Shape 1401"/>
          <p:cNvSpPr/>
          <p:nvPr/>
        </p:nvSpPr>
        <p:spPr>
          <a:xfrm>
            <a:off x="234891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4" name="Shape 1402"/>
          <p:cNvSpPr/>
          <p:nvPr/>
        </p:nvSpPr>
        <p:spPr>
          <a:xfrm>
            <a:off x="25171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5" name="Shape 1403"/>
          <p:cNvSpPr/>
          <p:nvPr/>
        </p:nvSpPr>
        <p:spPr>
          <a:xfrm>
            <a:off x="268541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6" name="Shape 1404"/>
          <p:cNvSpPr/>
          <p:nvPr/>
        </p:nvSpPr>
        <p:spPr>
          <a:xfrm>
            <a:off x="28536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7" name="Shape 1405"/>
          <p:cNvSpPr/>
          <p:nvPr/>
        </p:nvSpPr>
        <p:spPr>
          <a:xfrm>
            <a:off x="302190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8" name="Shape 1406"/>
          <p:cNvSpPr/>
          <p:nvPr/>
        </p:nvSpPr>
        <p:spPr>
          <a:xfrm>
            <a:off x="319015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9" name="Shape 1407"/>
          <p:cNvSpPr/>
          <p:nvPr/>
        </p:nvSpPr>
        <p:spPr>
          <a:xfrm>
            <a:off x="33584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0" name="Shape 1408"/>
          <p:cNvSpPr/>
          <p:nvPr/>
        </p:nvSpPr>
        <p:spPr>
          <a:xfrm>
            <a:off x="352665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1" name="Shape 1409"/>
          <p:cNvSpPr/>
          <p:nvPr/>
        </p:nvSpPr>
        <p:spPr>
          <a:xfrm>
            <a:off x="36949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2" name="Shape 1410"/>
          <p:cNvSpPr/>
          <p:nvPr/>
        </p:nvSpPr>
        <p:spPr>
          <a:xfrm>
            <a:off x="386315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3" name="Shape 1411"/>
          <p:cNvSpPr/>
          <p:nvPr/>
        </p:nvSpPr>
        <p:spPr>
          <a:xfrm>
            <a:off x="403140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4" name="Shape 1412"/>
          <p:cNvSpPr/>
          <p:nvPr/>
        </p:nvSpPr>
        <p:spPr>
          <a:xfrm>
            <a:off x="41996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5" name="Shape 1413"/>
          <p:cNvSpPr/>
          <p:nvPr/>
        </p:nvSpPr>
        <p:spPr>
          <a:xfrm>
            <a:off x="436790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6" name="Shape 1414"/>
          <p:cNvSpPr/>
          <p:nvPr/>
        </p:nvSpPr>
        <p:spPr>
          <a:xfrm>
            <a:off x="45361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7" name="Shape 1415"/>
          <p:cNvSpPr/>
          <p:nvPr/>
        </p:nvSpPr>
        <p:spPr>
          <a:xfrm>
            <a:off x="470440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8" name="Shape 1416"/>
          <p:cNvSpPr/>
          <p:nvPr/>
        </p:nvSpPr>
        <p:spPr>
          <a:xfrm>
            <a:off x="487265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9" name="Shape 1417"/>
          <p:cNvSpPr/>
          <p:nvPr/>
        </p:nvSpPr>
        <p:spPr>
          <a:xfrm>
            <a:off x="50409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0" name="Shape 1418"/>
          <p:cNvSpPr/>
          <p:nvPr/>
        </p:nvSpPr>
        <p:spPr>
          <a:xfrm>
            <a:off x="520915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1" name="Shape 1419"/>
          <p:cNvSpPr/>
          <p:nvPr/>
        </p:nvSpPr>
        <p:spPr>
          <a:xfrm>
            <a:off x="53774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2" name="Shape 1420"/>
          <p:cNvSpPr/>
          <p:nvPr/>
        </p:nvSpPr>
        <p:spPr>
          <a:xfrm>
            <a:off x="554565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3" name="Shape 1421"/>
          <p:cNvSpPr/>
          <p:nvPr/>
        </p:nvSpPr>
        <p:spPr>
          <a:xfrm>
            <a:off x="571390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4" name="Shape 1422"/>
          <p:cNvSpPr/>
          <p:nvPr/>
        </p:nvSpPr>
        <p:spPr>
          <a:xfrm>
            <a:off x="58821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5" name="Shape 1423"/>
          <p:cNvSpPr/>
          <p:nvPr/>
        </p:nvSpPr>
        <p:spPr>
          <a:xfrm>
            <a:off x="605040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6" name="Shape 1424"/>
          <p:cNvSpPr/>
          <p:nvPr/>
        </p:nvSpPr>
        <p:spPr>
          <a:xfrm>
            <a:off x="62186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7" name="Shape 1425"/>
          <p:cNvSpPr/>
          <p:nvPr/>
        </p:nvSpPr>
        <p:spPr>
          <a:xfrm>
            <a:off x="638690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8" name="Shape 1426"/>
          <p:cNvSpPr/>
          <p:nvPr/>
        </p:nvSpPr>
        <p:spPr>
          <a:xfrm>
            <a:off x="655515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9" name="Shape 1427"/>
          <p:cNvSpPr/>
          <p:nvPr/>
        </p:nvSpPr>
        <p:spPr>
          <a:xfrm>
            <a:off x="67234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0" name="Shape 1428"/>
          <p:cNvSpPr/>
          <p:nvPr/>
        </p:nvSpPr>
        <p:spPr>
          <a:xfrm>
            <a:off x="689165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1" name="Shape 1429"/>
          <p:cNvSpPr/>
          <p:nvPr/>
        </p:nvSpPr>
        <p:spPr>
          <a:xfrm>
            <a:off x="70599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2" name="Shape 1430"/>
          <p:cNvSpPr/>
          <p:nvPr/>
        </p:nvSpPr>
        <p:spPr>
          <a:xfrm>
            <a:off x="722814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3" name="Shape 1431"/>
          <p:cNvSpPr/>
          <p:nvPr/>
        </p:nvSpPr>
        <p:spPr>
          <a:xfrm>
            <a:off x="739639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4" name="Shape 1432"/>
          <p:cNvSpPr/>
          <p:nvPr/>
        </p:nvSpPr>
        <p:spPr>
          <a:xfrm>
            <a:off x="75646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5" name="Shape 1433"/>
          <p:cNvSpPr/>
          <p:nvPr/>
        </p:nvSpPr>
        <p:spPr>
          <a:xfrm>
            <a:off x="773289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6" name="Shape 1434"/>
          <p:cNvSpPr/>
          <p:nvPr/>
        </p:nvSpPr>
        <p:spPr>
          <a:xfrm>
            <a:off x="79011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7" name="Shape 1435"/>
          <p:cNvSpPr/>
          <p:nvPr/>
        </p:nvSpPr>
        <p:spPr>
          <a:xfrm>
            <a:off x="806939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8" name="Shape 1436"/>
          <p:cNvSpPr/>
          <p:nvPr/>
        </p:nvSpPr>
        <p:spPr>
          <a:xfrm>
            <a:off x="823764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9" name="Shape 1437"/>
          <p:cNvSpPr/>
          <p:nvPr/>
        </p:nvSpPr>
        <p:spPr>
          <a:xfrm>
            <a:off x="84058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0" name="Shape 1438"/>
          <p:cNvSpPr/>
          <p:nvPr/>
        </p:nvSpPr>
        <p:spPr>
          <a:xfrm>
            <a:off x="857414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1" name="Shape 1439"/>
          <p:cNvSpPr/>
          <p:nvPr/>
        </p:nvSpPr>
        <p:spPr>
          <a:xfrm>
            <a:off x="87423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2" name="Shape 1440"/>
          <p:cNvSpPr/>
          <p:nvPr/>
        </p:nvSpPr>
        <p:spPr>
          <a:xfrm>
            <a:off x="891064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3" name="Shape 1441"/>
          <p:cNvSpPr/>
          <p:nvPr/>
        </p:nvSpPr>
        <p:spPr>
          <a:xfrm>
            <a:off x="907889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4" name="Shape 1442"/>
          <p:cNvSpPr/>
          <p:nvPr/>
        </p:nvSpPr>
        <p:spPr>
          <a:xfrm>
            <a:off x="92471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5" name="Shape 1443"/>
          <p:cNvSpPr/>
          <p:nvPr/>
        </p:nvSpPr>
        <p:spPr>
          <a:xfrm>
            <a:off x="941539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6" name="Shape 1444"/>
          <p:cNvSpPr/>
          <p:nvPr/>
        </p:nvSpPr>
        <p:spPr>
          <a:xfrm>
            <a:off x="95836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7" name="Shape 1445"/>
          <p:cNvSpPr/>
          <p:nvPr/>
        </p:nvSpPr>
        <p:spPr>
          <a:xfrm>
            <a:off x="975189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8" name="Shape 1446"/>
          <p:cNvSpPr/>
          <p:nvPr/>
        </p:nvSpPr>
        <p:spPr>
          <a:xfrm>
            <a:off x="992014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9" name="Shape 1447"/>
          <p:cNvSpPr/>
          <p:nvPr/>
        </p:nvSpPr>
        <p:spPr>
          <a:xfrm>
            <a:off x="100883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0" name="Shape 1448"/>
          <p:cNvSpPr/>
          <p:nvPr/>
        </p:nvSpPr>
        <p:spPr>
          <a:xfrm>
            <a:off x="1025664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1" name="Shape 1449"/>
          <p:cNvSpPr/>
          <p:nvPr/>
        </p:nvSpPr>
        <p:spPr>
          <a:xfrm>
            <a:off x="104248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2" name="Shape 1450"/>
          <p:cNvSpPr/>
          <p:nvPr/>
        </p:nvSpPr>
        <p:spPr>
          <a:xfrm>
            <a:off x="1059314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3" name="Shape 1451"/>
          <p:cNvSpPr/>
          <p:nvPr/>
        </p:nvSpPr>
        <p:spPr>
          <a:xfrm>
            <a:off x="1076139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4" name="Shape 1452"/>
          <p:cNvSpPr/>
          <p:nvPr/>
        </p:nvSpPr>
        <p:spPr>
          <a:xfrm>
            <a:off x="109296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5" name="Shape 1453"/>
          <p:cNvSpPr/>
          <p:nvPr/>
        </p:nvSpPr>
        <p:spPr>
          <a:xfrm>
            <a:off x="1109789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6" name="Shape 1454"/>
          <p:cNvSpPr/>
          <p:nvPr/>
        </p:nvSpPr>
        <p:spPr>
          <a:xfrm>
            <a:off x="112661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7" name="Shape 1455"/>
          <p:cNvSpPr/>
          <p:nvPr/>
        </p:nvSpPr>
        <p:spPr>
          <a:xfrm>
            <a:off x="1143438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8" name="Shape 1456"/>
          <p:cNvSpPr/>
          <p:nvPr/>
        </p:nvSpPr>
        <p:spPr>
          <a:xfrm>
            <a:off x="1160263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9" name="Shape 1457"/>
          <p:cNvSpPr/>
          <p:nvPr/>
        </p:nvSpPr>
        <p:spPr>
          <a:xfrm>
            <a:off x="117708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0" name="Shape 1458"/>
          <p:cNvSpPr/>
          <p:nvPr/>
        </p:nvSpPr>
        <p:spPr>
          <a:xfrm>
            <a:off x="1193913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1" name="Shape 1459"/>
          <p:cNvSpPr/>
          <p:nvPr/>
        </p:nvSpPr>
        <p:spPr>
          <a:xfrm>
            <a:off x="121073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2" name="Shape 1460"/>
          <p:cNvSpPr/>
          <p:nvPr/>
        </p:nvSpPr>
        <p:spPr>
          <a:xfrm>
            <a:off x="-658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3" name="Shape 1461"/>
          <p:cNvSpPr/>
          <p:nvPr/>
        </p:nvSpPr>
        <p:spPr>
          <a:xfrm>
            <a:off x="16166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4" name="Shape 1462"/>
          <p:cNvSpPr/>
          <p:nvPr/>
        </p:nvSpPr>
        <p:spPr>
          <a:xfrm>
            <a:off x="32991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5" name="Shape 1463"/>
          <p:cNvSpPr/>
          <p:nvPr/>
        </p:nvSpPr>
        <p:spPr>
          <a:xfrm>
            <a:off x="49816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6" name="Shape 1464"/>
          <p:cNvSpPr/>
          <p:nvPr/>
        </p:nvSpPr>
        <p:spPr>
          <a:xfrm>
            <a:off x="66641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7" name="Shape 1465"/>
          <p:cNvSpPr/>
          <p:nvPr/>
        </p:nvSpPr>
        <p:spPr>
          <a:xfrm>
            <a:off x="8346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8" name="Shape 1466"/>
          <p:cNvSpPr/>
          <p:nvPr/>
        </p:nvSpPr>
        <p:spPr>
          <a:xfrm>
            <a:off x="100291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9" name="Shape 1467"/>
          <p:cNvSpPr/>
          <p:nvPr/>
        </p:nvSpPr>
        <p:spPr>
          <a:xfrm>
            <a:off x="11711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0" name="Shape 1468"/>
          <p:cNvSpPr/>
          <p:nvPr/>
        </p:nvSpPr>
        <p:spPr>
          <a:xfrm>
            <a:off x="133941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1" name="Shape 1469"/>
          <p:cNvSpPr/>
          <p:nvPr/>
        </p:nvSpPr>
        <p:spPr>
          <a:xfrm>
            <a:off x="150766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2" name="Shape 1470"/>
          <p:cNvSpPr/>
          <p:nvPr/>
        </p:nvSpPr>
        <p:spPr>
          <a:xfrm>
            <a:off x="16759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3" name="Shape 1471"/>
          <p:cNvSpPr/>
          <p:nvPr/>
        </p:nvSpPr>
        <p:spPr>
          <a:xfrm>
            <a:off x="184416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4" name="Shape 1472"/>
          <p:cNvSpPr/>
          <p:nvPr/>
        </p:nvSpPr>
        <p:spPr>
          <a:xfrm>
            <a:off x="20124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5" name="Shape 1473"/>
          <p:cNvSpPr/>
          <p:nvPr/>
        </p:nvSpPr>
        <p:spPr>
          <a:xfrm>
            <a:off x="218066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6" name="Shape 1474"/>
          <p:cNvSpPr/>
          <p:nvPr/>
        </p:nvSpPr>
        <p:spPr>
          <a:xfrm>
            <a:off x="234891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7" name="Shape 1475"/>
          <p:cNvSpPr/>
          <p:nvPr/>
        </p:nvSpPr>
        <p:spPr>
          <a:xfrm>
            <a:off x="25171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8" name="Shape 1476"/>
          <p:cNvSpPr/>
          <p:nvPr/>
        </p:nvSpPr>
        <p:spPr>
          <a:xfrm>
            <a:off x="268541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9" name="Shape 1477"/>
          <p:cNvSpPr/>
          <p:nvPr/>
        </p:nvSpPr>
        <p:spPr>
          <a:xfrm>
            <a:off x="28536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0" name="Shape 1478"/>
          <p:cNvSpPr/>
          <p:nvPr/>
        </p:nvSpPr>
        <p:spPr>
          <a:xfrm>
            <a:off x="302190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1" name="Shape 1479"/>
          <p:cNvSpPr/>
          <p:nvPr/>
        </p:nvSpPr>
        <p:spPr>
          <a:xfrm>
            <a:off x="319015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2" name="Shape 1480"/>
          <p:cNvSpPr/>
          <p:nvPr/>
        </p:nvSpPr>
        <p:spPr>
          <a:xfrm>
            <a:off x="33584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3" name="Shape 1481"/>
          <p:cNvSpPr/>
          <p:nvPr/>
        </p:nvSpPr>
        <p:spPr>
          <a:xfrm>
            <a:off x="352665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4" name="Shape 1482"/>
          <p:cNvSpPr/>
          <p:nvPr/>
        </p:nvSpPr>
        <p:spPr>
          <a:xfrm>
            <a:off x="36949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5" name="Shape 1483"/>
          <p:cNvSpPr/>
          <p:nvPr/>
        </p:nvSpPr>
        <p:spPr>
          <a:xfrm>
            <a:off x="386315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6" name="Shape 1484"/>
          <p:cNvSpPr/>
          <p:nvPr/>
        </p:nvSpPr>
        <p:spPr>
          <a:xfrm>
            <a:off x="403140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7" name="Shape 1485"/>
          <p:cNvSpPr/>
          <p:nvPr/>
        </p:nvSpPr>
        <p:spPr>
          <a:xfrm>
            <a:off x="41996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8" name="Shape 1486"/>
          <p:cNvSpPr/>
          <p:nvPr/>
        </p:nvSpPr>
        <p:spPr>
          <a:xfrm>
            <a:off x="436790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9" name="Shape 1487"/>
          <p:cNvSpPr/>
          <p:nvPr/>
        </p:nvSpPr>
        <p:spPr>
          <a:xfrm>
            <a:off x="45361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0" name="Shape 1488"/>
          <p:cNvSpPr/>
          <p:nvPr/>
        </p:nvSpPr>
        <p:spPr>
          <a:xfrm>
            <a:off x="470440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1" name="Shape 1489"/>
          <p:cNvSpPr/>
          <p:nvPr/>
        </p:nvSpPr>
        <p:spPr>
          <a:xfrm>
            <a:off x="487265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2" name="Shape 1490"/>
          <p:cNvSpPr/>
          <p:nvPr/>
        </p:nvSpPr>
        <p:spPr>
          <a:xfrm>
            <a:off x="50409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3" name="Shape 1491"/>
          <p:cNvSpPr/>
          <p:nvPr/>
        </p:nvSpPr>
        <p:spPr>
          <a:xfrm>
            <a:off x="520915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4" name="Shape 1492"/>
          <p:cNvSpPr/>
          <p:nvPr/>
        </p:nvSpPr>
        <p:spPr>
          <a:xfrm>
            <a:off x="53774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5" name="Shape 1493"/>
          <p:cNvSpPr/>
          <p:nvPr/>
        </p:nvSpPr>
        <p:spPr>
          <a:xfrm>
            <a:off x="554565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6" name="Shape 1494"/>
          <p:cNvSpPr/>
          <p:nvPr/>
        </p:nvSpPr>
        <p:spPr>
          <a:xfrm>
            <a:off x="571390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7" name="Shape 1495"/>
          <p:cNvSpPr/>
          <p:nvPr/>
        </p:nvSpPr>
        <p:spPr>
          <a:xfrm>
            <a:off x="58821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8" name="Shape 1496"/>
          <p:cNvSpPr/>
          <p:nvPr/>
        </p:nvSpPr>
        <p:spPr>
          <a:xfrm>
            <a:off x="605040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9" name="Shape 1497"/>
          <p:cNvSpPr/>
          <p:nvPr/>
        </p:nvSpPr>
        <p:spPr>
          <a:xfrm>
            <a:off x="62186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0" name="Shape 1498"/>
          <p:cNvSpPr/>
          <p:nvPr/>
        </p:nvSpPr>
        <p:spPr>
          <a:xfrm>
            <a:off x="638690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1" name="Shape 1499"/>
          <p:cNvSpPr/>
          <p:nvPr/>
        </p:nvSpPr>
        <p:spPr>
          <a:xfrm>
            <a:off x="655515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2" name="Shape 1500"/>
          <p:cNvSpPr/>
          <p:nvPr/>
        </p:nvSpPr>
        <p:spPr>
          <a:xfrm>
            <a:off x="67234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3" name="Shape 1501"/>
          <p:cNvSpPr/>
          <p:nvPr/>
        </p:nvSpPr>
        <p:spPr>
          <a:xfrm>
            <a:off x="689165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4" name="Shape 1502"/>
          <p:cNvSpPr/>
          <p:nvPr/>
        </p:nvSpPr>
        <p:spPr>
          <a:xfrm>
            <a:off x="70599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5" name="Shape 1503"/>
          <p:cNvSpPr/>
          <p:nvPr/>
        </p:nvSpPr>
        <p:spPr>
          <a:xfrm>
            <a:off x="722814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6" name="Shape 1504"/>
          <p:cNvSpPr/>
          <p:nvPr/>
        </p:nvSpPr>
        <p:spPr>
          <a:xfrm>
            <a:off x="739639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7" name="Shape 1505"/>
          <p:cNvSpPr/>
          <p:nvPr/>
        </p:nvSpPr>
        <p:spPr>
          <a:xfrm>
            <a:off x="75646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8" name="Shape 1506"/>
          <p:cNvSpPr/>
          <p:nvPr/>
        </p:nvSpPr>
        <p:spPr>
          <a:xfrm>
            <a:off x="773289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9" name="Shape 1507"/>
          <p:cNvSpPr/>
          <p:nvPr/>
        </p:nvSpPr>
        <p:spPr>
          <a:xfrm>
            <a:off x="79011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0" name="Shape 1508"/>
          <p:cNvSpPr/>
          <p:nvPr/>
        </p:nvSpPr>
        <p:spPr>
          <a:xfrm>
            <a:off x="806939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1" name="Shape 1509"/>
          <p:cNvSpPr/>
          <p:nvPr/>
        </p:nvSpPr>
        <p:spPr>
          <a:xfrm>
            <a:off x="823764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2" name="Shape 1510"/>
          <p:cNvSpPr/>
          <p:nvPr/>
        </p:nvSpPr>
        <p:spPr>
          <a:xfrm>
            <a:off x="84058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3" name="Shape 1511"/>
          <p:cNvSpPr/>
          <p:nvPr/>
        </p:nvSpPr>
        <p:spPr>
          <a:xfrm>
            <a:off x="857414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4" name="Shape 1512"/>
          <p:cNvSpPr/>
          <p:nvPr/>
        </p:nvSpPr>
        <p:spPr>
          <a:xfrm>
            <a:off x="87423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5" name="Shape 1513"/>
          <p:cNvSpPr/>
          <p:nvPr/>
        </p:nvSpPr>
        <p:spPr>
          <a:xfrm>
            <a:off x="891064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6" name="Shape 1514"/>
          <p:cNvSpPr/>
          <p:nvPr/>
        </p:nvSpPr>
        <p:spPr>
          <a:xfrm>
            <a:off x="907889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7" name="Shape 1515"/>
          <p:cNvSpPr/>
          <p:nvPr/>
        </p:nvSpPr>
        <p:spPr>
          <a:xfrm>
            <a:off x="92471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8" name="Shape 1516"/>
          <p:cNvSpPr/>
          <p:nvPr/>
        </p:nvSpPr>
        <p:spPr>
          <a:xfrm>
            <a:off x="941539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9" name="Shape 1517"/>
          <p:cNvSpPr/>
          <p:nvPr/>
        </p:nvSpPr>
        <p:spPr>
          <a:xfrm>
            <a:off x="95836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0" name="Shape 1518"/>
          <p:cNvSpPr/>
          <p:nvPr/>
        </p:nvSpPr>
        <p:spPr>
          <a:xfrm>
            <a:off x="975189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1" name="Shape 1519"/>
          <p:cNvSpPr/>
          <p:nvPr/>
        </p:nvSpPr>
        <p:spPr>
          <a:xfrm>
            <a:off x="992014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2" name="Shape 1520"/>
          <p:cNvSpPr/>
          <p:nvPr/>
        </p:nvSpPr>
        <p:spPr>
          <a:xfrm>
            <a:off x="100883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3" name="Shape 1521"/>
          <p:cNvSpPr/>
          <p:nvPr/>
        </p:nvSpPr>
        <p:spPr>
          <a:xfrm>
            <a:off x="1025664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4" name="Shape 1522"/>
          <p:cNvSpPr/>
          <p:nvPr/>
        </p:nvSpPr>
        <p:spPr>
          <a:xfrm>
            <a:off x="104248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5" name="Shape 1523"/>
          <p:cNvSpPr/>
          <p:nvPr/>
        </p:nvSpPr>
        <p:spPr>
          <a:xfrm>
            <a:off x="1059314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6" name="Shape 1524"/>
          <p:cNvSpPr/>
          <p:nvPr/>
        </p:nvSpPr>
        <p:spPr>
          <a:xfrm>
            <a:off x="1076139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7" name="Shape 1525"/>
          <p:cNvSpPr/>
          <p:nvPr/>
        </p:nvSpPr>
        <p:spPr>
          <a:xfrm>
            <a:off x="109296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8" name="Shape 1526"/>
          <p:cNvSpPr/>
          <p:nvPr/>
        </p:nvSpPr>
        <p:spPr>
          <a:xfrm>
            <a:off x="1109789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9" name="Shape 1527"/>
          <p:cNvSpPr/>
          <p:nvPr/>
        </p:nvSpPr>
        <p:spPr>
          <a:xfrm>
            <a:off x="112661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0" name="Shape 1528"/>
          <p:cNvSpPr/>
          <p:nvPr/>
        </p:nvSpPr>
        <p:spPr>
          <a:xfrm>
            <a:off x="1143438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1" name="Shape 1529"/>
          <p:cNvSpPr/>
          <p:nvPr/>
        </p:nvSpPr>
        <p:spPr>
          <a:xfrm>
            <a:off x="1160263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2" name="Shape 1530"/>
          <p:cNvSpPr/>
          <p:nvPr/>
        </p:nvSpPr>
        <p:spPr>
          <a:xfrm>
            <a:off x="117708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3" name="Shape 1531"/>
          <p:cNvSpPr/>
          <p:nvPr/>
        </p:nvSpPr>
        <p:spPr>
          <a:xfrm>
            <a:off x="1193913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4" name="Shape 1532"/>
          <p:cNvSpPr/>
          <p:nvPr/>
        </p:nvSpPr>
        <p:spPr>
          <a:xfrm>
            <a:off x="121073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5" name="Shape 1533"/>
          <p:cNvSpPr/>
          <p:nvPr/>
        </p:nvSpPr>
        <p:spPr>
          <a:xfrm>
            <a:off x="-658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6" name="Shape 1534"/>
          <p:cNvSpPr/>
          <p:nvPr/>
        </p:nvSpPr>
        <p:spPr>
          <a:xfrm>
            <a:off x="16166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7" name="Shape 1535"/>
          <p:cNvSpPr/>
          <p:nvPr/>
        </p:nvSpPr>
        <p:spPr>
          <a:xfrm>
            <a:off x="32991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8" name="Shape 1536"/>
          <p:cNvSpPr/>
          <p:nvPr/>
        </p:nvSpPr>
        <p:spPr>
          <a:xfrm>
            <a:off x="49816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9" name="Shape 1537"/>
          <p:cNvSpPr/>
          <p:nvPr/>
        </p:nvSpPr>
        <p:spPr>
          <a:xfrm>
            <a:off x="66641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0" name="Shape 1538"/>
          <p:cNvSpPr/>
          <p:nvPr/>
        </p:nvSpPr>
        <p:spPr>
          <a:xfrm>
            <a:off x="8346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1" name="Shape 1539"/>
          <p:cNvSpPr/>
          <p:nvPr/>
        </p:nvSpPr>
        <p:spPr>
          <a:xfrm>
            <a:off x="100291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2" name="Shape 1540"/>
          <p:cNvSpPr/>
          <p:nvPr/>
        </p:nvSpPr>
        <p:spPr>
          <a:xfrm>
            <a:off x="11711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3" name="Shape 1541"/>
          <p:cNvSpPr/>
          <p:nvPr/>
        </p:nvSpPr>
        <p:spPr>
          <a:xfrm>
            <a:off x="133941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4" name="Shape 1542"/>
          <p:cNvSpPr/>
          <p:nvPr/>
        </p:nvSpPr>
        <p:spPr>
          <a:xfrm>
            <a:off x="150766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5" name="Shape 1543"/>
          <p:cNvSpPr/>
          <p:nvPr/>
        </p:nvSpPr>
        <p:spPr>
          <a:xfrm>
            <a:off x="16759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6" name="Shape 1544"/>
          <p:cNvSpPr/>
          <p:nvPr/>
        </p:nvSpPr>
        <p:spPr>
          <a:xfrm>
            <a:off x="184416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7" name="Shape 1545"/>
          <p:cNvSpPr/>
          <p:nvPr/>
        </p:nvSpPr>
        <p:spPr>
          <a:xfrm>
            <a:off x="20124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8" name="Shape 1546"/>
          <p:cNvSpPr/>
          <p:nvPr/>
        </p:nvSpPr>
        <p:spPr>
          <a:xfrm>
            <a:off x="218066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9" name="Shape 1547"/>
          <p:cNvSpPr/>
          <p:nvPr/>
        </p:nvSpPr>
        <p:spPr>
          <a:xfrm>
            <a:off x="234891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0" name="Shape 1548"/>
          <p:cNvSpPr/>
          <p:nvPr/>
        </p:nvSpPr>
        <p:spPr>
          <a:xfrm>
            <a:off x="25171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1" name="Shape 1549"/>
          <p:cNvSpPr/>
          <p:nvPr/>
        </p:nvSpPr>
        <p:spPr>
          <a:xfrm>
            <a:off x="268541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2" name="Shape 1550"/>
          <p:cNvSpPr/>
          <p:nvPr/>
        </p:nvSpPr>
        <p:spPr>
          <a:xfrm>
            <a:off x="28536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3" name="Shape 1551"/>
          <p:cNvSpPr/>
          <p:nvPr/>
        </p:nvSpPr>
        <p:spPr>
          <a:xfrm>
            <a:off x="302190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4" name="Shape 1552"/>
          <p:cNvSpPr/>
          <p:nvPr/>
        </p:nvSpPr>
        <p:spPr>
          <a:xfrm>
            <a:off x="319015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5" name="Shape 1553"/>
          <p:cNvSpPr/>
          <p:nvPr/>
        </p:nvSpPr>
        <p:spPr>
          <a:xfrm>
            <a:off x="33584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6" name="Shape 1554"/>
          <p:cNvSpPr/>
          <p:nvPr/>
        </p:nvSpPr>
        <p:spPr>
          <a:xfrm>
            <a:off x="352665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7" name="Shape 1555"/>
          <p:cNvSpPr/>
          <p:nvPr/>
        </p:nvSpPr>
        <p:spPr>
          <a:xfrm>
            <a:off x="36949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8" name="Shape 1556"/>
          <p:cNvSpPr/>
          <p:nvPr/>
        </p:nvSpPr>
        <p:spPr>
          <a:xfrm>
            <a:off x="386315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9" name="Shape 1557"/>
          <p:cNvSpPr/>
          <p:nvPr/>
        </p:nvSpPr>
        <p:spPr>
          <a:xfrm>
            <a:off x="403140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0" name="Shape 1558"/>
          <p:cNvSpPr/>
          <p:nvPr/>
        </p:nvSpPr>
        <p:spPr>
          <a:xfrm>
            <a:off x="41996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1" name="Shape 1559"/>
          <p:cNvSpPr/>
          <p:nvPr/>
        </p:nvSpPr>
        <p:spPr>
          <a:xfrm>
            <a:off x="436790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2" name="Shape 1560"/>
          <p:cNvSpPr/>
          <p:nvPr/>
        </p:nvSpPr>
        <p:spPr>
          <a:xfrm>
            <a:off x="45361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3" name="Shape 1561"/>
          <p:cNvSpPr/>
          <p:nvPr/>
        </p:nvSpPr>
        <p:spPr>
          <a:xfrm>
            <a:off x="470440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4" name="Shape 1562"/>
          <p:cNvSpPr/>
          <p:nvPr/>
        </p:nvSpPr>
        <p:spPr>
          <a:xfrm>
            <a:off x="487265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5" name="Shape 1563"/>
          <p:cNvSpPr/>
          <p:nvPr/>
        </p:nvSpPr>
        <p:spPr>
          <a:xfrm>
            <a:off x="50409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6" name="Shape 1564"/>
          <p:cNvSpPr/>
          <p:nvPr/>
        </p:nvSpPr>
        <p:spPr>
          <a:xfrm>
            <a:off x="520915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7" name="Shape 1565"/>
          <p:cNvSpPr/>
          <p:nvPr/>
        </p:nvSpPr>
        <p:spPr>
          <a:xfrm>
            <a:off x="53774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8" name="Shape 1566"/>
          <p:cNvSpPr/>
          <p:nvPr/>
        </p:nvSpPr>
        <p:spPr>
          <a:xfrm>
            <a:off x="554565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9" name="Shape 1567"/>
          <p:cNvSpPr/>
          <p:nvPr/>
        </p:nvSpPr>
        <p:spPr>
          <a:xfrm>
            <a:off x="571390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0" name="Shape 1568"/>
          <p:cNvSpPr/>
          <p:nvPr/>
        </p:nvSpPr>
        <p:spPr>
          <a:xfrm>
            <a:off x="58821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1" name="Shape 1569"/>
          <p:cNvSpPr/>
          <p:nvPr/>
        </p:nvSpPr>
        <p:spPr>
          <a:xfrm>
            <a:off x="605040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2" name="Shape 1570"/>
          <p:cNvSpPr/>
          <p:nvPr/>
        </p:nvSpPr>
        <p:spPr>
          <a:xfrm>
            <a:off x="62186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3" name="Shape 1571"/>
          <p:cNvSpPr/>
          <p:nvPr/>
        </p:nvSpPr>
        <p:spPr>
          <a:xfrm>
            <a:off x="638690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4" name="Shape 1572"/>
          <p:cNvSpPr/>
          <p:nvPr/>
        </p:nvSpPr>
        <p:spPr>
          <a:xfrm>
            <a:off x="655515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5" name="Shape 1573"/>
          <p:cNvSpPr/>
          <p:nvPr/>
        </p:nvSpPr>
        <p:spPr>
          <a:xfrm>
            <a:off x="67234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6" name="Shape 1574"/>
          <p:cNvSpPr/>
          <p:nvPr/>
        </p:nvSpPr>
        <p:spPr>
          <a:xfrm>
            <a:off x="689165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7" name="Shape 1575"/>
          <p:cNvSpPr/>
          <p:nvPr/>
        </p:nvSpPr>
        <p:spPr>
          <a:xfrm>
            <a:off x="70599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8" name="Shape 1576"/>
          <p:cNvSpPr/>
          <p:nvPr/>
        </p:nvSpPr>
        <p:spPr>
          <a:xfrm>
            <a:off x="722814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9" name="Shape 1577"/>
          <p:cNvSpPr/>
          <p:nvPr/>
        </p:nvSpPr>
        <p:spPr>
          <a:xfrm>
            <a:off x="739639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0" name="Shape 1578"/>
          <p:cNvSpPr/>
          <p:nvPr/>
        </p:nvSpPr>
        <p:spPr>
          <a:xfrm>
            <a:off x="75646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1" name="Shape 1579"/>
          <p:cNvSpPr/>
          <p:nvPr/>
        </p:nvSpPr>
        <p:spPr>
          <a:xfrm>
            <a:off x="773289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2" name="Shape 1580"/>
          <p:cNvSpPr/>
          <p:nvPr/>
        </p:nvSpPr>
        <p:spPr>
          <a:xfrm>
            <a:off x="79011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3" name="Shape 1581"/>
          <p:cNvSpPr/>
          <p:nvPr/>
        </p:nvSpPr>
        <p:spPr>
          <a:xfrm>
            <a:off x="806939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4" name="Shape 1582"/>
          <p:cNvSpPr/>
          <p:nvPr/>
        </p:nvSpPr>
        <p:spPr>
          <a:xfrm>
            <a:off x="823764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5" name="Shape 1583"/>
          <p:cNvSpPr/>
          <p:nvPr/>
        </p:nvSpPr>
        <p:spPr>
          <a:xfrm>
            <a:off x="84058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6" name="Shape 1584"/>
          <p:cNvSpPr/>
          <p:nvPr/>
        </p:nvSpPr>
        <p:spPr>
          <a:xfrm>
            <a:off x="857414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7" name="Shape 1585"/>
          <p:cNvSpPr/>
          <p:nvPr/>
        </p:nvSpPr>
        <p:spPr>
          <a:xfrm>
            <a:off x="87423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8" name="Shape 1586"/>
          <p:cNvSpPr/>
          <p:nvPr/>
        </p:nvSpPr>
        <p:spPr>
          <a:xfrm>
            <a:off x="891064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9" name="Shape 1587"/>
          <p:cNvSpPr/>
          <p:nvPr/>
        </p:nvSpPr>
        <p:spPr>
          <a:xfrm>
            <a:off x="907889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0" name="Shape 1588"/>
          <p:cNvSpPr/>
          <p:nvPr/>
        </p:nvSpPr>
        <p:spPr>
          <a:xfrm>
            <a:off x="92471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1" name="Shape 1589"/>
          <p:cNvSpPr/>
          <p:nvPr/>
        </p:nvSpPr>
        <p:spPr>
          <a:xfrm>
            <a:off x="941539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2" name="Shape 1590"/>
          <p:cNvSpPr/>
          <p:nvPr/>
        </p:nvSpPr>
        <p:spPr>
          <a:xfrm>
            <a:off x="95836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3" name="Shape 1591"/>
          <p:cNvSpPr/>
          <p:nvPr/>
        </p:nvSpPr>
        <p:spPr>
          <a:xfrm>
            <a:off x="975189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4" name="Shape 1592"/>
          <p:cNvSpPr/>
          <p:nvPr/>
        </p:nvSpPr>
        <p:spPr>
          <a:xfrm>
            <a:off x="992014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5" name="Shape 1593"/>
          <p:cNvSpPr/>
          <p:nvPr/>
        </p:nvSpPr>
        <p:spPr>
          <a:xfrm>
            <a:off x="100883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6" name="Shape 1594"/>
          <p:cNvSpPr/>
          <p:nvPr/>
        </p:nvSpPr>
        <p:spPr>
          <a:xfrm>
            <a:off x="1025664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7" name="Shape 1595"/>
          <p:cNvSpPr/>
          <p:nvPr/>
        </p:nvSpPr>
        <p:spPr>
          <a:xfrm>
            <a:off x="104248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8" name="Shape 1596"/>
          <p:cNvSpPr/>
          <p:nvPr/>
        </p:nvSpPr>
        <p:spPr>
          <a:xfrm>
            <a:off x="1059314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9" name="Shape 1597"/>
          <p:cNvSpPr/>
          <p:nvPr/>
        </p:nvSpPr>
        <p:spPr>
          <a:xfrm>
            <a:off x="1076139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0" name="Shape 1598"/>
          <p:cNvSpPr/>
          <p:nvPr/>
        </p:nvSpPr>
        <p:spPr>
          <a:xfrm>
            <a:off x="109296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1" name="Shape 1599"/>
          <p:cNvSpPr/>
          <p:nvPr/>
        </p:nvSpPr>
        <p:spPr>
          <a:xfrm>
            <a:off x="1109789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2" name="Shape 1600"/>
          <p:cNvSpPr/>
          <p:nvPr/>
        </p:nvSpPr>
        <p:spPr>
          <a:xfrm>
            <a:off x="112661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3" name="Shape 1601"/>
          <p:cNvSpPr/>
          <p:nvPr/>
        </p:nvSpPr>
        <p:spPr>
          <a:xfrm>
            <a:off x="1143438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4" name="Shape 1602"/>
          <p:cNvSpPr/>
          <p:nvPr/>
        </p:nvSpPr>
        <p:spPr>
          <a:xfrm>
            <a:off x="1160263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5" name="Shape 1603"/>
          <p:cNvSpPr/>
          <p:nvPr/>
        </p:nvSpPr>
        <p:spPr>
          <a:xfrm>
            <a:off x="117708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6" name="Shape 1604"/>
          <p:cNvSpPr/>
          <p:nvPr/>
        </p:nvSpPr>
        <p:spPr>
          <a:xfrm>
            <a:off x="1193913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7" name="Shape 1605"/>
          <p:cNvSpPr/>
          <p:nvPr/>
        </p:nvSpPr>
        <p:spPr>
          <a:xfrm>
            <a:off x="121073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8" name="Shape 1606"/>
          <p:cNvSpPr/>
          <p:nvPr/>
        </p:nvSpPr>
        <p:spPr>
          <a:xfrm>
            <a:off x="-658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9" name="Shape 1607"/>
          <p:cNvSpPr/>
          <p:nvPr/>
        </p:nvSpPr>
        <p:spPr>
          <a:xfrm>
            <a:off x="16166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0" name="Shape 1608"/>
          <p:cNvSpPr/>
          <p:nvPr/>
        </p:nvSpPr>
        <p:spPr>
          <a:xfrm>
            <a:off x="32991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1" name="Shape 1609"/>
          <p:cNvSpPr/>
          <p:nvPr/>
        </p:nvSpPr>
        <p:spPr>
          <a:xfrm>
            <a:off x="49816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2" name="Shape 1610"/>
          <p:cNvSpPr/>
          <p:nvPr/>
        </p:nvSpPr>
        <p:spPr>
          <a:xfrm>
            <a:off x="66641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3" name="Shape 1611"/>
          <p:cNvSpPr/>
          <p:nvPr/>
        </p:nvSpPr>
        <p:spPr>
          <a:xfrm>
            <a:off x="8346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4" name="Shape 1612"/>
          <p:cNvSpPr/>
          <p:nvPr/>
        </p:nvSpPr>
        <p:spPr>
          <a:xfrm>
            <a:off x="100291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5" name="Shape 1613"/>
          <p:cNvSpPr/>
          <p:nvPr/>
        </p:nvSpPr>
        <p:spPr>
          <a:xfrm>
            <a:off x="11711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6" name="Shape 1614"/>
          <p:cNvSpPr/>
          <p:nvPr/>
        </p:nvSpPr>
        <p:spPr>
          <a:xfrm>
            <a:off x="133941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7" name="Shape 1615"/>
          <p:cNvSpPr/>
          <p:nvPr/>
        </p:nvSpPr>
        <p:spPr>
          <a:xfrm>
            <a:off x="150766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8" name="Shape 1616"/>
          <p:cNvSpPr/>
          <p:nvPr/>
        </p:nvSpPr>
        <p:spPr>
          <a:xfrm>
            <a:off x="16759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9" name="Shape 1617"/>
          <p:cNvSpPr/>
          <p:nvPr/>
        </p:nvSpPr>
        <p:spPr>
          <a:xfrm>
            <a:off x="184416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0" name="Shape 1618"/>
          <p:cNvSpPr/>
          <p:nvPr/>
        </p:nvSpPr>
        <p:spPr>
          <a:xfrm>
            <a:off x="20124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1" name="Shape 1619"/>
          <p:cNvSpPr/>
          <p:nvPr/>
        </p:nvSpPr>
        <p:spPr>
          <a:xfrm>
            <a:off x="218066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2" name="Shape 1620"/>
          <p:cNvSpPr/>
          <p:nvPr/>
        </p:nvSpPr>
        <p:spPr>
          <a:xfrm>
            <a:off x="234891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3" name="Shape 1621"/>
          <p:cNvSpPr/>
          <p:nvPr/>
        </p:nvSpPr>
        <p:spPr>
          <a:xfrm>
            <a:off x="25171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4" name="Shape 1622"/>
          <p:cNvSpPr/>
          <p:nvPr/>
        </p:nvSpPr>
        <p:spPr>
          <a:xfrm>
            <a:off x="268541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5" name="Shape 1623"/>
          <p:cNvSpPr/>
          <p:nvPr/>
        </p:nvSpPr>
        <p:spPr>
          <a:xfrm>
            <a:off x="28536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6" name="Shape 1624"/>
          <p:cNvSpPr/>
          <p:nvPr/>
        </p:nvSpPr>
        <p:spPr>
          <a:xfrm>
            <a:off x="302190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7" name="Shape 1625"/>
          <p:cNvSpPr/>
          <p:nvPr/>
        </p:nvSpPr>
        <p:spPr>
          <a:xfrm>
            <a:off x="319015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8" name="Shape 1626"/>
          <p:cNvSpPr/>
          <p:nvPr/>
        </p:nvSpPr>
        <p:spPr>
          <a:xfrm>
            <a:off x="33584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9" name="Shape 1627"/>
          <p:cNvSpPr/>
          <p:nvPr/>
        </p:nvSpPr>
        <p:spPr>
          <a:xfrm>
            <a:off x="352665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0" name="Shape 1628"/>
          <p:cNvSpPr/>
          <p:nvPr/>
        </p:nvSpPr>
        <p:spPr>
          <a:xfrm>
            <a:off x="36949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1" name="Shape 1629"/>
          <p:cNvSpPr/>
          <p:nvPr/>
        </p:nvSpPr>
        <p:spPr>
          <a:xfrm>
            <a:off x="386315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2" name="Shape 1630"/>
          <p:cNvSpPr/>
          <p:nvPr/>
        </p:nvSpPr>
        <p:spPr>
          <a:xfrm>
            <a:off x="403140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3" name="Shape 1631"/>
          <p:cNvSpPr/>
          <p:nvPr/>
        </p:nvSpPr>
        <p:spPr>
          <a:xfrm>
            <a:off x="41996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4" name="Shape 1632"/>
          <p:cNvSpPr/>
          <p:nvPr/>
        </p:nvSpPr>
        <p:spPr>
          <a:xfrm>
            <a:off x="436790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5" name="Shape 1633"/>
          <p:cNvSpPr/>
          <p:nvPr/>
        </p:nvSpPr>
        <p:spPr>
          <a:xfrm>
            <a:off x="45361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6" name="Shape 1634"/>
          <p:cNvSpPr/>
          <p:nvPr/>
        </p:nvSpPr>
        <p:spPr>
          <a:xfrm>
            <a:off x="470440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7" name="Shape 1635"/>
          <p:cNvSpPr/>
          <p:nvPr/>
        </p:nvSpPr>
        <p:spPr>
          <a:xfrm>
            <a:off x="487265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8" name="Shape 1636"/>
          <p:cNvSpPr/>
          <p:nvPr/>
        </p:nvSpPr>
        <p:spPr>
          <a:xfrm>
            <a:off x="50409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9" name="Shape 1637"/>
          <p:cNvSpPr/>
          <p:nvPr/>
        </p:nvSpPr>
        <p:spPr>
          <a:xfrm>
            <a:off x="520915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0" name="Shape 1638"/>
          <p:cNvSpPr/>
          <p:nvPr/>
        </p:nvSpPr>
        <p:spPr>
          <a:xfrm>
            <a:off x="53774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1" name="Shape 1639"/>
          <p:cNvSpPr/>
          <p:nvPr/>
        </p:nvSpPr>
        <p:spPr>
          <a:xfrm>
            <a:off x="554565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2" name="Shape 1640"/>
          <p:cNvSpPr/>
          <p:nvPr/>
        </p:nvSpPr>
        <p:spPr>
          <a:xfrm>
            <a:off x="571390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3" name="Shape 1641"/>
          <p:cNvSpPr/>
          <p:nvPr/>
        </p:nvSpPr>
        <p:spPr>
          <a:xfrm>
            <a:off x="58821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4" name="Shape 1642"/>
          <p:cNvSpPr/>
          <p:nvPr/>
        </p:nvSpPr>
        <p:spPr>
          <a:xfrm>
            <a:off x="605040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5" name="Shape 1643"/>
          <p:cNvSpPr/>
          <p:nvPr/>
        </p:nvSpPr>
        <p:spPr>
          <a:xfrm>
            <a:off x="62186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6" name="Shape 1644"/>
          <p:cNvSpPr/>
          <p:nvPr/>
        </p:nvSpPr>
        <p:spPr>
          <a:xfrm>
            <a:off x="638690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7" name="Shape 1645"/>
          <p:cNvSpPr/>
          <p:nvPr/>
        </p:nvSpPr>
        <p:spPr>
          <a:xfrm>
            <a:off x="655515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8" name="Shape 1646"/>
          <p:cNvSpPr/>
          <p:nvPr/>
        </p:nvSpPr>
        <p:spPr>
          <a:xfrm>
            <a:off x="67234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9" name="Shape 1647"/>
          <p:cNvSpPr/>
          <p:nvPr/>
        </p:nvSpPr>
        <p:spPr>
          <a:xfrm>
            <a:off x="689165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0" name="Shape 1648"/>
          <p:cNvSpPr/>
          <p:nvPr/>
        </p:nvSpPr>
        <p:spPr>
          <a:xfrm>
            <a:off x="70599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1" name="Shape 1649"/>
          <p:cNvSpPr/>
          <p:nvPr/>
        </p:nvSpPr>
        <p:spPr>
          <a:xfrm>
            <a:off x="722814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2" name="Shape 1650"/>
          <p:cNvSpPr/>
          <p:nvPr/>
        </p:nvSpPr>
        <p:spPr>
          <a:xfrm>
            <a:off x="739639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3" name="Shape 1651"/>
          <p:cNvSpPr/>
          <p:nvPr/>
        </p:nvSpPr>
        <p:spPr>
          <a:xfrm>
            <a:off x="75646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4" name="Shape 1652"/>
          <p:cNvSpPr/>
          <p:nvPr/>
        </p:nvSpPr>
        <p:spPr>
          <a:xfrm>
            <a:off x="773289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5" name="Shape 1653"/>
          <p:cNvSpPr/>
          <p:nvPr/>
        </p:nvSpPr>
        <p:spPr>
          <a:xfrm>
            <a:off x="79011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6" name="Shape 1654"/>
          <p:cNvSpPr/>
          <p:nvPr/>
        </p:nvSpPr>
        <p:spPr>
          <a:xfrm>
            <a:off x="806939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7" name="Shape 1655"/>
          <p:cNvSpPr/>
          <p:nvPr/>
        </p:nvSpPr>
        <p:spPr>
          <a:xfrm>
            <a:off x="823764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8" name="Shape 1656"/>
          <p:cNvSpPr/>
          <p:nvPr/>
        </p:nvSpPr>
        <p:spPr>
          <a:xfrm>
            <a:off x="84058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9" name="Shape 1657"/>
          <p:cNvSpPr/>
          <p:nvPr/>
        </p:nvSpPr>
        <p:spPr>
          <a:xfrm>
            <a:off x="857414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0" name="Shape 1658"/>
          <p:cNvSpPr/>
          <p:nvPr/>
        </p:nvSpPr>
        <p:spPr>
          <a:xfrm>
            <a:off x="87423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1" name="Shape 1659"/>
          <p:cNvSpPr/>
          <p:nvPr/>
        </p:nvSpPr>
        <p:spPr>
          <a:xfrm>
            <a:off x="891064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2" name="Shape 1660"/>
          <p:cNvSpPr/>
          <p:nvPr/>
        </p:nvSpPr>
        <p:spPr>
          <a:xfrm>
            <a:off x="907889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3" name="Shape 1661"/>
          <p:cNvSpPr/>
          <p:nvPr/>
        </p:nvSpPr>
        <p:spPr>
          <a:xfrm>
            <a:off x="92471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4" name="Shape 1662"/>
          <p:cNvSpPr/>
          <p:nvPr/>
        </p:nvSpPr>
        <p:spPr>
          <a:xfrm>
            <a:off x="941539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5" name="Shape 1663"/>
          <p:cNvSpPr/>
          <p:nvPr/>
        </p:nvSpPr>
        <p:spPr>
          <a:xfrm>
            <a:off x="95836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6" name="Shape 1664"/>
          <p:cNvSpPr/>
          <p:nvPr/>
        </p:nvSpPr>
        <p:spPr>
          <a:xfrm>
            <a:off x="975189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7" name="Shape 1665"/>
          <p:cNvSpPr/>
          <p:nvPr/>
        </p:nvSpPr>
        <p:spPr>
          <a:xfrm>
            <a:off x="992014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8" name="Shape 1666"/>
          <p:cNvSpPr/>
          <p:nvPr/>
        </p:nvSpPr>
        <p:spPr>
          <a:xfrm>
            <a:off x="100883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9" name="Shape 1667"/>
          <p:cNvSpPr/>
          <p:nvPr/>
        </p:nvSpPr>
        <p:spPr>
          <a:xfrm>
            <a:off x="1025664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0" name="Shape 1668"/>
          <p:cNvSpPr/>
          <p:nvPr/>
        </p:nvSpPr>
        <p:spPr>
          <a:xfrm>
            <a:off x="104248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1" name="Shape 1669"/>
          <p:cNvSpPr/>
          <p:nvPr/>
        </p:nvSpPr>
        <p:spPr>
          <a:xfrm>
            <a:off x="1059314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2" name="Shape 1670"/>
          <p:cNvSpPr/>
          <p:nvPr/>
        </p:nvSpPr>
        <p:spPr>
          <a:xfrm>
            <a:off x="1076139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3" name="Shape 1671"/>
          <p:cNvSpPr/>
          <p:nvPr/>
        </p:nvSpPr>
        <p:spPr>
          <a:xfrm>
            <a:off x="109296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4" name="Shape 1672"/>
          <p:cNvSpPr/>
          <p:nvPr/>
        </p:nvSpPr>
        <p:spPr>
          <a:xfrm>
            <a:off x="1109789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5" name="Shape 1673"/>
          <p:cNvSpPr/>
          <p:nvPr/>
        </p:nvSpPr>
        <p:spPr>
          <a:xfrm>
            <a:off x="112661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6" name="Shape 1674"/>
          <p:cNvSpPr/>
          <p:nvPr/>
        </p:nvSpPr>
        <p:spPr>
          <a:xfrm>
            <a:off x="1143438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7" name="Shape 1675"/>
          <p:cNvSpPr/>
          <p:nvPr/>
        </p:nvSpPr>
        <p:spPr>
          <a:xfrm>
            <a:off x="1160263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8" name="Shape 1676"/>
          <p:cNvSpPr/>
          <p:nvPr/>
        </p:nvSpPr>
        <p:spPr>
          <a:xfrm>
            <a:off x="117708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9" name="Shape 1677"/>
          <p:cNvSpPr/>
          <p:nvPr/>
        </p:nvSpPr>
        <p:spPr>
          <a:xfrm>
            <a:off x="1193913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0" name="Shape 1678"/>
          <p:cNvSpPr/>
          <p:nvPr/>
        </p:nvSpPr>
        <p:spPr>
          <a:xfrm>
            <a:off x="121073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1" name="Shape 1679"/>
          <p:cNvSpPr/>
          <p:nvPr/>
        </p:nvSpPr>
        <p:spPr>
          <a:xfrm>
            <a:off x="-658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2" name="Shape 1680"/>
          <p:cNvSpPr/>
          <p:nvPr/>
        </p:nvSpPr>
        <p:spPr>
          <a:xfrm>
            <a:off x="16166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3" name="Shape 1681"/>
          <p:cNvSpPr/>
          <p:nvPr/>
        </p:nvSpPr>
        <p:spPr>
          <a:xfrm>
            <a:off x="32991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4" name="Shape 1682"/>
          <p:cNvSpPr/>
          <p:nvPr/>
        </p:nvSpPr>
        <p:spPr>
          <a:xfrm>
            <a:off x="49816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5" name="Shape 1683"/>
          <p:cNvSpPr/>
          <p:nvPr/>
        </p:nvSpPr>
        <p:spPr>
          <a:xfrm>
            <a:off x="66641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6" name="Shape 1684"/>
          <p:cNvSpPr/>
          <p:nvPr/>
        </p:nvSpPr>
        <p:spPr>
          <a:xfrm>
            <a:off x="8346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7" name="Shape 1685"/>
          <p:cNvSpPr/>
          <p:nvPr/>
        </p:nvSpPr>
        <p:spPr>
          <a:xfrm>
            <a:off x="100291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8" name="Shape 1686"/>
          <p:cNvSpPr/>
          <p:nvPr/>
        </p:nvSpPr>
        <p:spPr>
          <a:xfrm>
            <a:off x="11711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9" name="Shape 1687"/>
          <p:cNvSpPr/>
          <p:nvPr/>
        </p:nvSpPr>
        <p:spPr>
          <a:xfrm>
            <a:off x="133941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0" name="Shape 1688"/>
          <p:cNvSpPr/>
          <p:nvPr/>
        </p:nvSpPr>
        <p:spPr>
          <a:xfrm>
            <a:off x="150766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1" name="Shape 1689"/>
          <p:cNvSpPr/>
          <p:nvPr/>
        </p:nvSpPr>
        <p:spPr>
          <a:xfrm>
            <a:off x="16759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2" name="Shape 1690"/>
          <p:cNvSpPr/>
          <p:nvPr/>
        </p:nvSpPr>
        <p:spPr>
          <a:xfrm>
            <a:off x="184416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3" name="Shape 1691"/>
          <p:cNvSpPr/>
          <p:nvPr/>
        </p:nvSpPr>
        <p:spPr>
          <a:xfrm>
            <a:off x="20124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4" name="Shape 1692"/>
          <p:cNvSpPr/>
          <p:nvPr/>
        </p:nvSpPr>
        <p:spPr>
          <a:xfrm>
            <a:off x="218066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5" name="Shape 1693"/>
          <p:cNvSpPr/>
          <p:nvPr/>
        </p:nvSpPr>
        <p:spPr>
          <a:xfrm>
            <a:off x="234891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6" name="Shape 1694"/>
          <p:cNvSpPr/>
          <p:nvPr/>
        </p:nvSpPr>
        <p:spPr>
          <a:xfrm>
            <a:off x="25171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7" name="Shape 1695"/>
          <p:cNvSpPr/>
          <p:nvPr/>
        </p:nvSpPr>
        <p:spPr>
          <a:xfrm>
            <a:off x="268541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8" name="Shape 1696"/>
          <p:cNvSpPr/>
          <p:nvPr/>
        </p:nvSpPr>
        <p:spPr>
          <a:xfrm>
            <a:off x="28536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9" name="Shape 1697"/>
          <p:cNvSpPr/>
          <p:nvPr/>
        </p:nvSpPr>
        <p:spPr>
          <a:xfrm>
            <a:off x="302190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0" name="Shape 1698"/>
          <p:cNvSpPr/>
          <p:nvPr/>
        </p:nvSpPr>
        <p:spPr>
          <a:xfrm>
            <a:off x="319015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1" name="Shape 1699"/>
          <p:cNvSpPr/>
          <p:nvPr/>
        </p:nvSpPr>
        <p:spPr>
          <a:xfrm>
            <a:off x="33584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2" name="Shape 1700"/>
          <p:cNvSpPr/>
          <p:nvPr/>
        </p:nvSpPr>
        <p:spPr>
          <a:xfrm>
            <a:off x="352665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3" name="Shape 1701"/>
          <p:cNvSpPr/>
          <p:nvPr/>
        </p:nvSpPr>
        <p:spPr>
          <a:xfrm>
            <a:off x="36949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4" name="Shape 1702"/>
          <p:cNvSpPr/>
          <p:nvPr/>
        </p:nvSpPr>
        <p:spPr>
          <a:xfrm>
            <a:off x="386315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5" name="Shape 1703"/>
          <p:cNvSpPr/>
          <p:nvPr/>
        </p:nvSpPr>
        <p:spPr>
          <a:xfrm>
            <a:off x="403140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6" name="Shape 1704"/>
          <p:cNvSpPr/>
          <p:nvPr/>
        </p:nvSpPr>
        <p:spPr>
          <a:xfrm>
            <a:off x="41996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7" name="Shape 1705"/>
          <p:cNvSpPr/>
          <p:nvPr/>
        </p:nvSpPr>
        <p:spPr>
          <a:xfrm>
            <a:off x="436790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8" name="Shape 1706"/>
          <p:cNvSpPr/>
          <p:nvPr/>
        </p:nvSpPr>
        <p:spPr>
          <a:xfrm>
            <a:off x="45361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9" name="Shape 1707"/>
          <p:cNvSpPr/>
          <p:nvPr/>
        </p:nvSpPr>
        <p:spPr>
          <a:xfrm>
            <a:off x="470440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0" name="Shape 1708"/>
          <p:cNvSpPr/>
          <p:nvPr/>
        </p:nvSpPr>
        <p:spPr>
          <a:xfrm>
            <a:off x="487265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1" name="Shape 1709"/>
          <p:cNvSpPr/>
          <p:nvPr/>
        </p:nvSpPr>
        <p:spPr>
          <a:xfrm>
            <a:off x="50409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2" name="Shape 1710"/>
          <p:cNvSpPr/>
          <p:nvPr/>
        </p:nvSpPr>
        <p:spPr>
          <a:xfrm>
            <a:off x="520915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3" name="Shape 1711"/>
          <p:cNvSpPr/>
          <p:nvPr/>
        </p:nvSpPr>
        <p:spPr>
          <a:xfrm>
            <a:off x="53774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4" name="Shape 1712"/>
          <p:cNvSpPr/>
          <p:nvPr/>
        </p:nvSpPr>
        <p:spPr>
          <a:xfrm>
            <a:off x="554565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5" name="Shape 1713"/>
          <p:cNvSpPr/>
          <p:nvPr/>
        </p:nvSpPr>
        <p:spPr>
          <a:xfrm>
            <a:off x="571390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6" name="Shape 1714"/>
          <p:cNvSpPr/>
          <p:nvPr/>
        </p:nvSpPr>
        <p:spPr>
          <a:xfrm>
            <a:off x="58821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7" name="Shape 1715"/>
          <p:cNvSpPr/>
          <p:nvPr/>
        </p:nvSpPr>
        <p:spPr>
          <a:xfrm>
            <a:off x="605040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8" name="Shape 1716"/>
          <p:cNvSpPr/>
          <p:nvPr/>
        </p:nvSpPr>
        <p:spPr>
          <a:xfrm>
            <a:off x="62186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9" name="Shape 1717"/>
          <p:cNvSpPr/>
          <p:nvPr/>
        </p:nvSpPr>
        <p:spPr>
          <a:xfrm>
            <a:off x="638690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0" name="Shape 1718"/>
          <p:cNvSpPr/>
          <p:nvPr/>
        </p:nvSpPr>
        <p:spPr>
          <a:xfrm>
            <a:off x="655515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1" name="Shape 1719"/>
          <p:cNvSpPr/>
          <p:nvPr/>
        </p:nvSpPr>
        <p:spPr>
          <a:xfrm>
            <a:off x="67234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2" name="Shape 1720"/>
          <p:cNvSpPr/>
          <p:nvPr/>
        </p:nvSpPr>
        <p:spPr>
          <a:xfrm>
            <a:off x="689165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3" name="Shape 1721"/>
          <p:cNvSpPr/>
          <p:nvPr/>
        </p:nvSpPr>
        <p:spPr>
          <a:xfrm>
            <a:off x="70599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4" name="Shape 1722"/>
          <p:cNvSpPr/>
          <p:nvPr/>
        </p:nvSpPr>
        <p:spPr>
          <a:xfrm>
            <a:off x="722814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5" name="Shape 1723"/>
          <p:cNvSpPr/>
          <p:nvPr/>
        </p:nvSpPr>
        <p:spPr>
          <a:xfrm>
            <a:off x="739639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6" name="Shape 1724"/>
          <p:cNvSpPr/>
          <p:nvPr/>
        </p:nvSpPr>
        <p:spPr>
          <a:xfrm>
            <a:off x="75646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7" name="Shape 1725"/>
          <p:cNvSpPr/>
          <p:nvPr/>
        </p:nvSpPr>
        <p:spPr>
          <a:xfrm>
            <a:off x="773289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8" name="Shape 1726"/>
          <p:cNvSpPr/>
          <p:nvPr/>
        </p:nvSpPr>
        <p:spPr>
          <a:xfrm>
            <a:off x="79011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9" name="Shape 1727"/>
          <p:cNvSpPr/>
          <p:nvPr/>
        </p:nvSpPr>
        <p:spPr>
          <a:xfrm>
            <a:off x="806939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0" name="Shape 1728"/>
          <p:cNvSpPr/>
          <p:nvPr/>
        </p:nvSpPr>
        <p:spPr>
          <a:xfrm>
            <a:off x="823764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1" name="Shape 1729"/>
          <p:cNvSpPr/>
          <p:nvPr/>
        </p:nvSpPr>
        <p:spPr>
          <a:xfrm>
            <a:off x="84058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2" name="Shape 1730"/>
          <p:cNvSpPr/>
          <p:nvPr/>
        </p:nvSpPr>
        <p:spPr>
          <a:xfrm>
            <a:off x="857414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3" name="Shape 1731"/>
          <p:cNvSpPr/>
          <p:nvPr/>
        </p:nvSpPr>
        <p:spPr>
          <a:xfrm>
            <a:off x="87423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4" name="Shape 1732"/>
          <p:cNvSpPr/>
          <p:nvPr/>
        </p:nvSpPr>
        <p:spPr>
          <a:xfrm>
            <a:off x="891064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5" name="Shape 1733"/>
          <p:cNvSpPr/>
          <p:nvPr/>
        </p:nvSpPr>
        <p:spPr>
          <a:xfrm>
            <a:off x="907889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6" name="Shape 1734"/>
          <p:cNvSpPr/>
          <p:nvPr/>
        </p:nvSpPr>
        <p:spPr>
          <a:xfrm>
            <a:off x="92471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7" name="Shape 1735"/>
          <p:cNvSpPr/>
          <p:nvPr/>
        </p:nvSpPr>
        <p:spPr>
          <a:xfrm>
            <a:off x="941539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8" name="Shape 1736"/>
          <p:cNvSpPr/>
          <p:nvPr/>
        </p:nvSpPr>
        <p:spPr>
          <a:xfrm>
            <a:off x="95836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9" name="Shape 1737"/>
          <p:cNvSpPr/>
          <p:nvPr/>
        </p:nvSpPr>
        <p:spPr>
          <a:xfrm>
            <a:off x="975189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0" name="Shape 1738"/>
          <p:cNvSpPr/>
          <p:nvPr/>
        </p:nvSpPr>
        <p:spPr>
          <a:xfrm>
            <a:off x="992014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1" name="Shape 1739"/>
          <p:cNvSpPr/>
          <p:nvPr/>
        </p:nvSpPr>
        <p:spPr>
          <a:xfrm>
            <a:off x="100883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2" name="Shape 1740"/>
          <p:cNvSpPr/>
          <p:nvPr/>
        </p:nvSpPr>
        <p:spPr>
          <a:xfrm>
            <a:off x="1025664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3" name="Shape 1741"/>
          <p:cNvSpPr/>
          <p:nvPr/>
        </p:nvSpPr>
        <p:spPr>
          <a:xfrm>
            <a:off x="104248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4" name="Shape 1742"/>
          <p:cNvSpPr/>
          <p:nvPr/>
        </p:nvSpPr>
        <p:spPr>
          <a:xfrm>
            <a:off x="1059314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5" name="Shape 1743"/>
          <p:cNvSpPr/>
          <p:nvPr/>
        </p:nvSpPr>
        <p:spPr>
          <a:xfrm>
            <a:off x="1076139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6" name="Shape 1744"/>
          <p:cNvSpPr/>
          <p:nvPr/>
        </p:nvSpPr>
        <p:spPr>
          <a:xfrm>
            <a:off x="109296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7" name="Shape 1745"/>
          <p:cNvSpPr/>
          <p:nvPr/>
        </p:nvSpPr>
        <p:spPr>
          <a:xfrm>
            <a:off x="1109789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8" name="Shape 1746"/>
          <p:cNvSpPr/>
          <p:nvPr/>
        </p:nvSpPr>
        <p:spPr>
          <a:xfrm>
            <a:off x="112661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9" name="Shape 1747"/>
          <p:cNvSpPr/>
          <p:nvPr/>
        </p:nvSpPr>
        <p:spPr>
          <a:xfrm>
            <a:off x="1143438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0" name="Shape 1748"/>
          <p:cNvSpPr/>
          <p:nvPr/>
        </p:nvSpPr>
        <p:spPr>
          <a:xfrm>
            <a:off x="1160263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1" name="Shape 1749"/>
          <p:cNvSpPr/>
          <p:nvPr/>
        </p:nvSpPr>
        <p:spPr>
          <a:xfrm>
            <a:off x="117708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2" name="Shape 1750"/>
          <p:cNvSpPr/>
          <p:nvPr/>
        </p:nvSpPr>
        <p:spPr>
          <a:xfrm>
            <a:off x="1193913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3" name="Shape 1751"/>
          <p:cNvSpPr/>
          <p:nvPr/>
        </p:nvSpPr>
        <p:spPr>
          <a:xfrm>
            <a:off x="121073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4" name="Shape 1752"/>
          <p:cNvSpPr/>
          <p:nvPr/>
        </p:nvSpPr>
        <p:spPr>
          <a:xfrm>
            <a:off x="-658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5" name="Shape 1753"/>
          <p:cNvSpPr/>
          <p:nvPr/>
        </p:nvSpPr>
        <p:spPr>
          <a:xfrm>
            <a:off x="16166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6" name="Shape 1754"/>
          <p:cNvSpPr/>
          <p:nvPr/>
        </p:nvSpPr>
        <p:spPr>
          <a:xfrm>
            <a:off x="32991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7" name="Shape 1755"/>
          <p:cNvSpPr/>
          <p:nvPr/>
        </p:nvSpPr>
        <p:spPr>
          <a:xfrm>
            <a:off x="49816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8" name="Shape 1756"/>
          <p:cNvSpPr/>
          <p:nvPr/>
        </p:nvSpPr>
        <p:spPr>
          <a:xfrm>
            <a:off x="66641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9" name="Shape 1757"/>
          <p:cNvSpPr/>
          <p:nvPr/>
        </p:nvSpPr>
        <p:spPr>
          <a:xfrm>
            <a:off x="8346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0" name="Shape 1758"/>
          <p:cNvSpPr/>
          <p:nvPr/>
        </p:nvSpPr>
        <p:spPr>
          <a:xfrm>
            <a:off x="100291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1" name="Shape 1759"/>
          <p:cNvSpPr/>
          <p:nvPr/>
        </p:nvSpPr>
        <p:spPr>
          <a:xfrm>
            <a:off x="11711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2" name="Shape 1760"/>
          <p:cNvSpPr/>
          <p:nvPr/>
        </p:nvSpPr>
        <p:spPr>
          <a:xfrm>
            <a:off x="133941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3" name="Shape 1761"/>
          <p:cNvSpPr/>
          <p:nvPr/>
        </p:nvSpPr>
        <p:spPr>
          <a:xfrm>
            <a:off x="150766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4" name="Shape 1762"/>
          <p:cNvSpPr/>
          <p:nvPr/>
        </p:nvSpPr>
        <p:spPr>
          <a:xfrm>
            <a:off x="16759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5" name="Shape 1763"/>
          <p:cNvSpPr/>
          <p:nvPr/>
        </p:nvSpPr>
        <p:spPr>
          <a:xfrm>
            <a:off x="184416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6" name="Shape 1764"/>
          <p:cNvSpPr/>
          <p:nvPr/>
        </p:nvSpPr>
        <p:spPr>
          <a:xfrm>
            <a:off x="20124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7" name="Shape 1765"/>
          <p:cNvSpPr/>
          <p:nvPr/>
        </p:nvSpPr>
        <p:spPr>
          <a:xfrm>
            <a:off x="218066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8" name="Shape 1766"/>
          <p:cNvSpPr/>
          <p:nvPr/>
        </p:nvSpPr>
        <p:spPr>
          <a:xfrm>
            <a:off x="234891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9" name="Shape 1767"/>
          <p:cNvSpPr/>
          <p:nvPr/>
        </p:nvSpPr>
        <p:spPr>
          <a:xfrm>
            <a:off x="25171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0" name="Shape 1768"/>
          <p:cNvSpPr/>
          <p:nvPr/>
        </p:nvSpPr>
        <p:spPr>
          <a:xfrm>
            <a:off x="268541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1" name="Shape 1769"/>
          <p:cNvSpPr/>
          <p:nvPr/>
        </p:nvSpPr>
        <p:spPr>
          <a:xfrm>
            <a:off x="28536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2" name="Shape 1770"/>
          <p:cNvSpPr/>
          <p:nvPr/>
        </p:nvSpPr>
        <p:spPr>
          <a:xfrm>
            <a:off x="302190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3" name="Shape 1771"/>
          <p:cNvSpPr/>
          <p:nvPr/>
        </p:nvSpPr>
        <p:spPr>
          <a:xfrm>
            <a:off x="319015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4" name="Shape 1772"/>
          <p:cNvSpPr/>
          <p:nvPr/>
        </p:nvSpPr>
        <p:spPr>
          <a:xfrm>
            <a:off x="33584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5" name="Shape 1773"/>
          <p:cNvSpPr/>
          <p:nvPr/>
        </p:nvSpPr>
        <p:spPr>
          <a:xfrm>
            <a:off x="352665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6" name="Shape 1774"/>
          <p:cNvSpPr/>
          <p:nvPr/>
        </p:nvSpPr>
        <p:spPr>
          <a:xfrm>
            <a:off x="36949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7" name="Shape 1775"/>
          <p:cNvSpPr/>
          <p:nvPr/>
        </p:nvSpPr>
        <p:spPr>
          <a:xfrm>
            <a:off x="386315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8" name="Shape 1776"/>
          <p:cNvSpPr/>
          <p:nvPr/>
        </p:nvSpPr>
        <p:spPr>
          <a:xfrm>
            <a:off x="403140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9" name="Shape 1777"/>
          <p:cNvSpPr/>
          <p:nvPr/>
        </p:nvSpPr>
        <p:spPr>
          <a:xfrm>
            <a:off x="41996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0" name="Shape 1778"/>
          <p:cNvSpPr/>
          <p:nvPr/>
        </p:nvSpPr>
        <p:spPr>
          <a:xfrm>
            <a:off x="436790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1" name="Shape 1779"/>
          <p:cNvSpPr/>
          <p:nvPr/>
        </p:nvSpPr>
        <p:spPr>
          <a:xfrm>
            <a:off x="45361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2" name="Shape 1780"/>
          <p:cNvSpPr/>
          <p:nvPr/>
        </p:nvSpPr>
        <p:spPr>
          <a:xfrm>
            <a:off x="470440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3" name="Shape 1781"/>
          <p:cNvSpPr/>
          <p:nvPr/>
        </p:nvSpPr>
        <p:spPr>
          <a:xfrm>
            <a:off x="487265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4" name="Shape 1782"/>
          <p:cNvSpPr/>
          <p:nvPr/>
        </p:nvSpPr>
        <p:spPr>
          <a:xfrm>
            <a:off x="50409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5" name="Shape 1783"/>
          <p:cNvSpPr/>
          <p:nvPr/>
        </p:nvSpPr>
        <p:spPr>
          <a:xfrm>
            <a:off x="520915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6" name="Shape 1784"/>
          <p:cNvSpPr/>
          <p:nvPr/>
        </p:nvSpPr>
        <p:spPr>
          <a:xfrm>
            <a:off x="53774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7" name="Shape 1785"/>
          <p:cNvSpPr/>
          <p:nvPr/>
        </p:nvSpPr>
        <p:spPr>
          <a:xfrm>
            <a:off x="554565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8" name="Shape 1786"/>
          <p:cNvSpPr/>
          <p:nvPr/>
        </p:nvSpPr>
        <p:spPr>
          <a:xfrm>
            <a:off x="571390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9" name="Shape 1787"/>
          <p:cNvSpPr/>
          <p:nvPr/>
        </p:nvSpPr>
        <p:spPr>
          <a:xfrm>
            <a:off x="58821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0" name="Shape 1788"/>
          <p:cNvSpPr/>
          <p:nvPr/>
        </p:nvSpPr>
        <p:spPr>
          <a:xfrm>
            <a:off x="605040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1" name="Shape 1789"/>
          <p:cNvSpPr/>
          <p:nvPr/>
        </p:nvSpPr>
        <p:spPr>
          <a:xfrm>
            <a:off x="62186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2" name="Shape 1790"/>
          <p:cNvSpPr/>
          <p:nvPr/>
        </p:nvSpPr>
        <p:spPr>
          <a:xfrm>
            <a:off x="638690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3" name="Shape 1791"/>
          <p:cNvSpPr/>
          <p:nvPr/>
        </p:nvSpPr>
        <p:spPr>
          <a:xfrm>
            <a:off x="655515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4" name="Shape 1792"/>
          <p:cNvSpPr/>
          <p:nvPr/>
        </p:nvSpPr>
        <p:spPr>
          <a:xfrm>
            <a:off x="67234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5" name="Shape 1793"/>
          <p:cNvSpPr/>
          <p:nvPr/>
        </p:nvSpPr>
        <p:spPr>
          <a:xfrm>
            <a:off x="689165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6" name="Shape 1794"/>
          <p:cNvSpPr/>
          <p:nvPr/>
        </p:nvSpPr>
        <p:spPr>
          <a:xfrm>
            <a:off x="70599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7" name="Shape 1795"/>
          <p:cNvSpPr/>
          <p:nvPr/>
        </p:nvSpPr>
        <p:spPr>
          <a:xfrm>
            <a:off x="722814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8" name="Shape 1796"/>
          <p:cNvSpPr/>
          <p:nvPr/>
        </p:nvSpPr>
        <p:spPr>
          <a:xfrm>
            <a:off x="739639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9" name="Shape 1797"/>
          <p:cNvSpPr/>
          <p:nvPr/>
        </p:nvSpPr>
        <p:spPr>
          <a:xfrm>
            <a:off x="75646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0" name="Shape 1798"/>
          <p:cNvSpPr/>
          <p:nvPr/>
        </p:nvSpPr>
        <p:spPr>
          <a:xfrm>
            <a:off x="773289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1" name="Shape 1799"/>
          <p:cNvSpPr/>
          <p:nvPr/>
        </p:nvSpPr>
        <p:spPr>
          <a:xfrm>
            <a:off x="79011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2" name="Shape 1800"/>
          <p:cNvSpPr/>
          <p:nvPr/>
        </p:nvSpPr>
        <p:spPr>
          <a:xfrm>
            <a:off x="806939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3" name="Shape 1801"/>
          <p:cNvSpPr/>
          <p:nvPr/>
        </p:nvSpPr>
        <p:spPr>
          <a:xfrm>
            <a:off x="823764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4" name="Shape 1802"/>
          <p:cNvSpPr/>
          <p:nvPr/>
        </p:nvSpPr>
        <p:spPr>
          <a:xfrm>
            <a:off x="84058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5" name="Shape 1803"/>
          <p:cNvSpPr/>
          <p:nvPr/>
        </p:nvSpPr>
        <p:spPr>
          <a:xfrm>
            <a:off x="857414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6" name="Shape 1804"/>
          <p:cNvSpPr/>
          <p:nvPr/>
        </p:nvSpPr>
        <p:spPr>
          <a:xfrm>
            <a:off x="87423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7" name="Shape 1805"/>
          <p:cNvSpPr/>
          <p:nvPr/>
        </p:nvSpPr>
        <p:spPr>
          <a:xfrm>
            <a:off x="891064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8" name="Shape 1806"/>
          <p:cNvSpPr/>
          <p:nvPr/>
        </p:nvSpPr>
        <p:spPr>
          <a:xfrm>
            <a:off x="907889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9" name="Shape 1807"/>
          <p:cNvSpPr/>
          <p:nvPr/>
        </p:nvSpPr>
        <p:spPr>
          <a:xfrm>
            <a:off x="92471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0" name="Shape 1808"/>
          <p:cNvSpPr/>
          <p:nvPr/>
        </p:nvSpPr>
        <p:spPr>
          <a:xfrm>
            <a:off x="941539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1" name="Shape 1809"/>
          <p:cNvSpPr/>
          <p:nvPr/>
        </p:nvSpPr>
        <p:spPr>
          <a:xfrm>
            <a:off x="95836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2" name="Shape 1810"/>
          <p:cNvSpPr/>
          <p:nvPr/>
        </p:nvSpPr>
        <p:spPr>
          <a:xfrm>
            <a:off x="975189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3" name="Shape 1811"/>
          <p:cNvSpPr/>
          <p:nvPr/>
        </p:nvSpPr>
        <p:spPr>
          <a:xfrm>
            <a:off x="992014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4" name="Shape 1812"/>
          <p:cNvSpPr/>
          <p:nvPr/>
        </p:nvSpPr>
        <p:spPr>
          <a:xfrm>
            <a:off x="100883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5" name="Shape 1813"/>
          <p:cNvSpPr/>
          <p:nvPr/>
        </p:nvSpPr>
        <p:spPr>
          <a:xfrm>
            <a:off x="1025664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6" name="Shape 1814"/>
          <p:cNvSpPr/>
          <p:nvPr/>
        </p:nvSpPr>
        <p:spPr>
          <a:xfrm>
            <a:off x="104248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7" name="Shape 1815"/>
          <p:cNvSpPr/>
          <p:nvPr/>
        </p:nvSpPr>
        <p:spPr>
          <a:xfrm>
            <a:off x="1059314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8" name="Shape 1816"/>
          <p:cNvSpPr/>
          <p:nvPr/>
        </p:nvSpPr>
        <p:spPr>
          <a:xfrm>
            <a:off x="1076139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9" name="Shape 1817"/>
          <p:cNvSpPr/>
          <p:nvPr/>
        </p:nvSpPr>
        <p:spPr>
          <a:xfrm>
            <a:off x="109296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0" name="Shape 1818"/>
          <p:cNvSpPr/>
          <p:nvPr/>
        </p:nvSpPr>
        <p:spPr>
          <a:xfrm>
            <a:off x="1109789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1" name="Shape 1819"/>
          <p:cNvSpPr/>
          <p:nvPr/>
        </p:nvSpPr>
        <p:spPr>
          <a:xfrm>
            <a:off x="112661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2" name="Shape 1820"/>
          <p:cNvSpPr/>
          <p:nvPr/>
        </p:nvSpPr>
        <p:spPr>
          <a:xfrm>
            <a:off x="1143438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3" name="Shape 1821"/>
          <p:cNvSpPr/>
          <p:nvPr/>
        </p:nvSpPr>
        <p:spPr>
          <a:xfrm>
            <a:off x="1160263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4" name="Shape 1822"/>
          <p:cNvSpPr/>
          <p:nvPr/>
        </p:nvSpPr>
        <p:spPr>
          <a:xfrm>
            <a:off x="117708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5" name="Shape 1823"/>
          <p:cNvSpPr/>
          <p:nvPr/>
        </p:nvSpPr>
        <p:spPr>
          <a:xfrm>
            <a:off x="1193913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6" name="Shape 1824"/>
          <p:cNvSpPr/>
          <p:nvPr/>
        </p:nvSpPr>
        <p:spPr>
          <a:xfrm>
            <a:off x="121073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7" name="Shape 1825"/>
          <p:cNvSpPr/>
          <p:nvPr/>
        </p:nvSpPr>
        <p:spPr>
          <a:xfrm>
            <a:off x="-658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8" name="Shape 1826"/>
          <p:cNvSpPr/>
          <p:nvPr/>
        </p:nvSpPr>
        <p:spPr>
          <a:xfrm>
            <a:off x="16166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9" name="Shape 1827"/>
          <p:cNvSpPr/>
          <p:nvPr/>
        </p:nvSpPr>
        <p:spPr>
          <a:xfrm>
            <a:off x="32991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0" name="Shape 1828"/>
          <p:cNvSpPr/>
          <p:nvPr/>
        </p:nvSpPr>
        <p:spPr>
          <a:xfrm>
            <a:off x="49816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1" name="Shape 1829"/>
          <p:cNvSpPr/>
          <p:nvPr/>
        </p:nvSpPr>
        <p:spPr>
          <a:xfrm>
            <a:off x="66641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2" name="Shape 1830"/>
          <p:cNvSpPr/>
          <p:nvPr/>
        </p:nvSpPr>
        <p:spPr>
          <a:xfrm>
            <a:off x="8346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3" name="Shape 1831"/>
          <p:cNvSpPr/>
          <p:nvPr/>
        </p:nvSpPr>
        <p:spPr>
          <a:xfrm>
            <a:off x="100291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4" name="Shape 1832"/>
          <p:cNvSpPr/>
          <p:nvPr/>
        </p:nvSpPr>
        <p:spPr>
          <a:xfrm>
            <a:off x="11711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5" name="Shape 1833"/>
          <p:cNvSpPr/>
          <p:nvPr/>
        </p:nvSpPr>
        <p:spPr>
          <a:xfrm>
            <a:off x="133941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6" name="Shape 1834"/>
          <p:cNvSpPr/>
          <p:nvPr/>
        </p:nvSpPr>
        <p:spPr>
          <a:xfrm>
            <a:off x="150766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7" name="Shape 1835"/>
          <p:cNvSpPr/>
          <p:nvPr/>
        </p:nvSpPr>
        <p:spPr>
          <a:xfrm>
            <a:off x="16759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8" name="Shape 1836"/>
          <p:cNvSpPr/>
          <p:nvPr/>
        </p:nvSpPr>
        <p:spPr>
          <a:xfrm>
            <a:off x="184416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9" name="Shape 1837"/>
          <p:cNvSpPr/>
          <p:nvPr/>
        </p:nvSpPr>
        <p:spPr>
          <a:xfrm>
            <a:off x="20124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0" name="Shape 1838"/>
          <p:cNvSpPr/>
          <p:nvPr/>
        </p:nvSpPr>
        <p:spPr>
          <a:xfrm>
            <a:off x="218066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1" name="Shape 1839"/>
          <p:cNvSpPr/>
          <p:nvPr/>
        </p:nvSpPr>
        <p:spPr>
          <a:xfrm>
            <a:off x="234891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2" name="Shape 1840"/>
          <p:cNvSpPr/>
          <p:nvPr/>
        </p:nvSpPr>
        <p:spPr>
          <a:xfrm>
            <a:off x="25171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3" name="Shape 1841"/>
          <p:cNvSpPr/>
          <p:nvPr/>
        </p:nvSpPr>
        <p:spPr>
          <a:xfrm>
            <a:off x="268541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4" name="Shape 1842"/>
          <p:cNvSpPr/>
          <p:nvPr/>
        </p:nvSpPr>
        <p:spPr>
          <a:xfrm>
            <a:off x="28536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5" name="Shape 1843"/>
          <p:cNvSpPr/>
          <p:nvPr/>
        </p:nvSpPr>
        <p:spPr>
          <a:xfrm>
            <a:off x="302190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6" name="Shape 1844"/>
          <p:cNvSpPr/>
          <p:nvPr/>
        </p:nvSpPr>
        <p:spPr>
          <a:xfrm>
            <a:off x="319015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7" name="Shape 1845"/>
          <p:cNvSpPr/>
          <p:nvPr/>
        </p:nvSpPr>
        <p:spPr>
          <a:xfrm>
            <a:off x="33584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8" name="Shape 1846"/>
          <p:cNvSpPr/>
          <p:nvPr/>
        </p:nvSpPr>
        <p:spPr>
          <a:xfrm>
            <a:off x="352665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9" name="Shape 1847"/>
          <p:cNvSpPr/>
          <p:nvPr/>
        </p:nvSpPr>
        <p:spPr>
          <a:xfrm>
            <a:off x="36949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0" name="Shape 1848"/>
          <p:cNvSpPr/>
          <p:nvPr/>
        </p:nvSpPr>
        <p:spPr>
          <a:xfrm>
            <a:off x="386315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1" name="Shape 1849"/>
          <p:cNvSpPr/>
          <p:nvPr/>
        </p:nvSpPr>
        <p:spPr>
          <a:xfrm>
            <a:off x="403140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2" name="Shape 1850"/>
          <p:cNvSpPr/>
          <p:nvPr/>
        </p:nvSpPr>
        <p:spPr>
          <a:xfrm>
            <a:off x="41996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3" name="Shape 1851"/>
          <p:cNvSpPr/>
          <p:nvPr/>
        </p:nvSpPr>
        <p:spPr>
          <a:xfrm>
            <a:off x="436790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4" name="Shape 1852"/>
          <p:cNvSpPr/>
          <p:nvPr/>
        </p:nvSpPr>
        <p:spPr>
          <a:xfrm>
            <a:off x="45361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5" name="Shape 1853"/>
          <p:cNvSpPr/>
          <p:nvPr/>
        </p:nvSpPr>
        <p:spPr>
          <a:xfrm>
            <a:off x="470440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6" name="Shape 1854"/>
          <p:cNvSpPr/>
          <p:nvPr/>
        </p:nvSpPr>
        <p:spPr>
          <a:xfrm>
            <a:off x="487265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7" name="Shape 1855"/>
          <p:cNvSpPr/>
          <p:nvPr/>
        </p:nvSpPr>
        <p:spPr>
          <a:xfrm>
            <a:off x="50409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8" name="Shape 1856"/>
          <p:cNvSpPr/>
          <p:nvPr/>
        </p:nvSpPr>
        <p:spPr>
          <a:xfrm>
            <a:off x="520915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9" name="Shape 1857"/>
          <p:cNvSpPr/>
          <p:nvPr/>
        </p:nvSpPr>
        <p:spPr>
          <a:xfrm>
            <a:off x="53774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0" name="Shape 1858"/>
          <p:cNvSpPr/>
          <p:nvPr/>
        </p:nvSpPr>
        <p:spPr>
          <a:xfrm>
            <a:off x="554565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1" name="Shape 1859"/>
          <p:cNvSpPr/>
          <p:nvPr/>
        </p:nvSpPr>
        <p:spPr>
          <a:xfrm>
            <a:off x="571390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2" name="Shape 1860"/>
          <p:cNvSpPr/>
          <p:nvPr/>
        </p:nvSpPr>
        <p:spPr>
          <a:xfrm>
            <a:off x="58821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3" name="Shape 1861"/>
          <p:cNvSpPr/>
          <p:nvPr/>
        </p:nvSpPr>
        <p:spPr>
          <a:xfrm>
            <a:off x="605040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4" name="Shape 1862"/>
          <p:cNvSpPr/>
          <p:nvPr/>
        </p:nvSpPr>
        <p:spPr>
          <a:xfrm>
            <a:off x="62186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5" name="Shape 1863"/>
          <p:cNvSpPr/>
          <p:nvPr/>
        </p:nvSpPr>
        <p:spPr>
          <a:xfrm>
            <a:off x="638690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6" name="Shape 1864"/>
          <p:cNvSpPr/>
          <p:nvPr/>
        </p:nvSpPr>
        <p:spPr>
          <a:xfrm>
            <a:off x="655515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7" name="Shape 1865"/>
          <p:cNvSpPr/>
          <p:nvPr/>
        </p:nvSpPr>
        <p:spPr>
          <a:xfrm>
            <a:off x="67234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8" name="Shape 1866"/>
          <p:cNvSpPr/>
          <p:nvPr/>
        </p:nvSpPr>
        <p:spPr>
          <a:xfrm>
            <a:off x="689165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9" name="Shape 1867"/>
          <p:cNvSpPr/>
          <p:nvPr/>
        </p:nvSpPr>
        <p:spPr>
          <a:xfrm>
            <a:off x="70599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0" name="Shape 1868"/>
          <p:cNvSpPr/>
          <p:nvPr/>
        </p:nvSpPr>
        <p:spPr>
          <a:xfrm>
            <a:off x="722814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1" name="Shape 1869"/>
          <p:cNvSpPr/>
          <p:nvPr/>
        </p:nvSpPr>
        <p:spPr>
          <a:xfrm>
            <a:off x="739639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2" name="Shape 1870"/>
          <p:cNvSpPr/>
          <p:nvPr/>
        </p:nvSpPr>
        <p:spPr>
          <a:xfrm>
            <a:off x="75646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3" name="Shape 1871"/>
          <p:cNvSpPr/>
          <p:nvPr/>
        </p:nvSpPr>
        <p:spPr>
          <a:xfrm>
            <a:off x="773289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4" name="Shape 1872"/>
          <p:cNvSpPr/>
          <p:nvPr/>
        </p:nvSpPr>
        <p:spPr>
          <a:xfrm>
            <a:off x="79011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5" name="Shape 1873"/>
          <p:cNvSpPr/>
          <p:nvPr/>
        </p:nvSpPr>
        <p:spPr>
          <a:xfrm>
            <a:off x="806939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6" name="Shape 1874"/>
          <p:cNvSpPr/>
          <p:nvPr/>
        </p:nvSpPr>
        <p:spPr>
          <a:xfrm>
            <a:off x="823764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7" name="Shape 1875"/>
          <p:cNvSpPr/>
          <p:nvPr/>
        </p:nvSpPr>
        <p:spPr>
          <a:xfrm>
            <a:off x="84058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8" name="Shape 1876"/>
          <p:cNvSpPr/>
          <p:nvPr/>
        </p:nvSpPr>
        <p:spPr>
          <a:xfrm>
            <a:off x="857414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9" name="Shape 1877"/>
          <p:cNvSpPr/>
          <p:nvPr/>
        </p:nvSpPr>
        <p:spPr>
          <a:xfrm>
            <a:off x="87423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0" name="Shape 1878"/>
          <p:cNvSpPr/>
          <p:nvPr/>
        </p:nvSpPr>
        <p:spPr>
          <a:xfrm>
            <a:off x="891064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1" name="Shape 1879"/>
          <p:cNvSpPr/>
          <p:nvPr/>
        </p:nvSpPr>
        <p:spPr>
          <a:xfrm>
            <a:off x="907889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2" name="Shape 1880"/>
          <p:cNvSpPr/>
          <p:nvPr/>
        </p:nvSpPr>
        <p:spPr>
          <a:xfrm>
            <a:off x="92471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3" name="Shape 1881"/>
          <p:cNvSpPr/>
          <p:nvPr/>
        </p:nvSpPr>
        <p:spPr>
          <a:xfrm>
            <a:off x="941539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4" name="Shape 1882"/>
          <p:cNvSpPr/>
          <p:nvPr/>
        </p:nvSpPr>
        <p:spPr>
          <a:xfrm>
            <a:off x="95836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5" name="Shape 1883"/>
          <p:cNvSpPr/>
          <p:nvPr/>
        </p:nvSpPr>
        <p:spPr>
          <a:xfrm>
            <a:off x="975189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6" name="Shape 1884"/>
          <p:cNvSpPr/>
          <p:nvPr/>
        </p:nvSpPr>
        <p:spPr>
          <a:xfrm>
            <a:off x="992014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7" name="Shape 1885"/>
          <p:cNvSpPr/>
          <p:nvPr/>
        </p:nvSpPr>
        <p:spPr>
          <a:xfrm>
            <a:off x="100883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8" name="Shape 1886"/>
          <p:cNvSpPr/>
          <p:nvPr/>
        </p:nvSpPr>
        <p:spPr>
          <a:xfrm>
            <a:off x="1025664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9" name="Shape 1887"/>
          <p:cNvSpPr/>
          <p:nvPr/>
        </p:nvSpPr>
        <p:spPr>
          <a:xfrm>
            <a:off x="104248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0" name="Shape 1888"/>
          <p:cNvSpPr/>
          <p:nvPr/>
        </p:nvSpPr>
        <p:spPr>
          <a:xfrm>
            <a:off x="1059314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1" name="Shape 1889"/>
          <p:cNvSpPr/>
          <p:nvPr/>
        </p:nvSpPr>
        <p:spPr>
          <a:xfrm>
            <a:off x="1076139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2" name="Shape 1890"/>
          <p:cNvSpPr/>
          <p:nvPr/>
        </p:nvSpPr>
        <p:spPr>
          <a:xfrm>
            <a:off x="109296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3" name="Shape 1891"/>
          <p:cNvSpPr/>
          <p:nvPr/>
        </p:nvSpPr>
        <p:spPr>
          <a:xfrm>
            <a:off x="1109789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4" name="Shape 1892"/>
          <p:cNvSpPr/>
          <p:nvPr/>
        </p:nvSpPr>
        <p:spPr>
          <a:xfrm>
            <a:off x="112661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5" name="Shape 1893"/>
          <p:cNvSpPr/>
          <p:nvPr/>
        </p:nvSpPr>
        <p:spPr>
          <a:xfrm>
            <a:off x="1143438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6" name="Shape 1894"/>
          <p:cNvSpPr/>
          <p:nvPr/>
        </p:nvSpPr>
        <p:spPr>
          <a:xfrm>
            <a:off x="1160263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7" name="Shape 1895"/>
          <p:cNvSpPr/>
          <p:nvPr/>
        </p:nvSpPr>
        <p:spPr>
          <a:xfrm>
            <a:off x="117708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8" name="Shape 1896"/>
          <p:cNvSpPr/>
          <p:nvPr/>
        </p:nvSpPr>
        <p:spPr>
          <a:xfrm>
            <a:off x="1193913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9" name="Shape 1897"/>
          <p:cNvSpPr/>
          <p:nvPr/>
        </p:nvSpPr>
        <p:spPr>
          <a:xfrm>
            <a:off x="121073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0" name="Shape 1898"/>
          <p:cNvSpPr/>
          <p:nvPr/>
        </p:nvSpPr>
        <p:spPr>
          <a:xfrm>
            <a:off x="-658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1" name="Shape 1899"/>
          <p:cNvSpPr/>
          <p:nvPr/>
        </p:nvSpPr>
        <p:spPr>
          <a:xfrm>
            <a:off x="16166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2" name="Shape 1900"/>
          <p:cNvSpPr/>
          <p:nvPr/>
        </p:nvSpPr>
        <p:spPr>
          <a:xfrm>
            <a:off x="32991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3" name="Shape 1901"/>
          <p:cNvSpPr/>
          <p:nvPr/>
        </p:nvSpPr>
        <p:spPr>
          <a:xfrm>
            <a:off x="49816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4" name="Shape 1902"/>
          <p:cNvSpPr/>
          <p:nvPr/>
        </p:nvSpPr>
        <p:spPr>
          <a:xfrm>
            <a:off x="66641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5" name="Shape 1903"/>
          <p:cNvSpPr/>
          <p:nvPr/>
        </p:nvSpPr>
        <p:spPr>
          <a:xfrm>
            <a:off x="8346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6" name="Shape 1904"/>
          <p:cNvSpPr/>
          <p:nvPr/>
        </p:nvSpPr>
        <p:spPr>
          <a:xfrm>
            <a:off x="100291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7" name="Shape 1905"/>
          <p:cNvSpPr/>
          <p:nvPr/>
        </p:nvSpPr>
        <p:spPr>
          <a:xfrm>
            <a:off x="11711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8" name="Shape 1906"/>
          <p:cNvSpPr/>
          <p:nvPr/>
        </p:nvSpPr>
        <p:spPr>
          <a:xfrm>
            <a:off x="133941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9" name="Shape 1907"/>
          <p:cNvSpPr/>
          <p:nvPr/>
        </p:nvSpPr>
        <p:spPr>
          <a:xfrm>
            <a:off x="150766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0" name="Shape 1908"/>
          <p:cNvSpPr/>
          <p:nvPr/>
        </p:nvSpPr>
        <p:spPr>
          <a:xfrm>
            <a:off x="16759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1" name="Shape 1909"/>
          <p:cNvSpPr/>
          <p:nvPr/>
        </p:nvSpPr>
        <p:spPr>
          <a:xfrm>
            <a:off x="184416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2" name="Shape 1910"/>
          <p:cNvSpPr/>
          <p:nvPr/>
        </p:nvSpPr>
        <p:spPr>
          <a:xfrm>
            <a:off x="20124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3" name="Shape 1911"/>
          <p:cNvSpPr/>
          <p:nvPr/>
        </p:nvSpPr>
        <p:spPr>
          <a:xfrm>
            <a:off x="218066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4" name="Shape 1912"/>
          <p:cNvSpPr/>
          <p:nvPr/>
        </p:nvSpPr>
        <p:spPr>
          <a:xfrm>
            <a:off x="234891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5" name="Shape 1913"/>
          <p:cNvSpPr/>
          <p:nvPr/>
        </p:nvSpPr>
        <p:spPr>
          <a:xfrm>
            <a:off x="25171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6" name="Shape 1914"/>
          <p:cNvSpPr/>
          <p:nvPr/>
        </p:nvSpPr>
        <p:spPr>
          <a:xfrm>
            <a:off x="268541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7" name="Shape 1915"/>
          <p:cNvSpPr/>
          <p:nvPr/>
        </p:nvSpPr>
        <p:spPr>
          <a:xfrm>
            <a:off x="28536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8" name="Shape 1916"/>
          <p:cNvSpPr/>
          <p:nvPr/>
        </p:nvSpPr>
        <p:spPr>
          <a:xfrm>
            <a:off x="302190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9" name="Shape 1917"/>
          <p:cNvSpPr/>
          <p:nvPr/>
        </p:nvSpPr>
        <p:spPr>
          <a:xfrm>
            <a:off x="319015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0" name="Shape 1918"/>
          <p:cNvSpPr/>
          <p:nvPr/>
        </p:nvSpPr>
        <p:spPr>
          <a:xfrm>
            <a:off x="33584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1" name="Shape 1919"/>
          <p:cNvSpPr/>
          <p:nvPr/>
        </p:nvSpPr>
        <p:spPr>
          <a:xfrm>
            <a:off x="352665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2" name="Shape 1920"/>
          <p:cNvSpPr/>
          <p:nvPr/>
        </p:nvSpPr>
        <p:spPr>
          <a:xfrm>
            <a:off x="36949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3" name="Shape 1921"/>
          <p:cNvSpPr/>
          <p:nvPr/>
        </p:nvSpPr>
        <p:spPr>
          <a:xfrm>
            <a:off x="386315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4" name="Shape 1922"/>
          <p:cNvSpPr/>
          <p:nvPr/>
        </p:nvSpPr>
        <p:spPr>
          <a:xfrm>
            <a:off x="403140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5" name="Shape 1923"/>
          <p:cNvSpPr/>
          <p:nvPr/>
        </p:nvSpPr>
        <p:spPr>
          <a:xfrm>
            <a:off x="41996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6" name="Shape 1924"/>
          <p:cNvSpPr/>
          <p:nvPr/>
        </p:nvSpPr>
        <p:spPr>
          <a:xfrm>
            <a:off x="436790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7" name="Shape 1925"/>
          <p:cNvSpPr/>
          <p:nvPr/>
        </p:nvSpPr>
        <p:spPr>
          <a:xfrm>
            <a:off x="45361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8" name="Shape 1926"/>
          <p:cNvSpPr/>
          <p:nvPr/>
        </p:nvSpPr>
        <p:spPr>
          <a:xfrm>
            <a:off x="470440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9" name="Shape 1927"/>
          <p:cNvSpPr/>
          <p:nvPr/>
        </p:nvSpPr>
        <p:spPr>
          <a:xfrm>
            <a:off x="487265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0" name="Shape 1928"/>
          <p:cNvSpPr/>
          <p:nvPr/>
        </p:nvSpPr>
        <p:spPr>
          <a:xfrm>
            <a:off x="50409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1" name="Shape 1929"/>
          <p:cNvSpPr/>
          <p:nvPr/>
        </p:nvSpPr>
        <p:spPr>
          <a:xfrm>
            <a:off x="520915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2" name="Shape 1930"/>
          <p:cNvSpPr/>
          <p:nvPr/>
        </p:nvSpPr>
        <p:spPr>
          <a:xfrm>
            <a:off x="53774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3" name="Shape 1931"/>
          <p:cNvSpPr/>
          <p:nvPr/>
        </p:nvSpPr>
        <p:spPr>
          <a:xfrm>
            <a:off x="554565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4" name="Shape 1932"/>
          <p:cNvSpPr/>
          <p:nvPr/>
        </p:nvSpPr>
        <p:spPr>
          <a:xfrm>
            <a:off x="571390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5" name="Shape 1933"/>
          <p:cNvSpPr/>
          <p:nvPr/>
        </p:nvSpPr>
        <p:spPr>
          <a:xfrm>
            <a:off x="58821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6" name="Shape 1934"/>
          <p:cNvSpPr/>
          <p:nvPr/>
        </p:nvSpPr>
        <p:spPr>
          <a:xfrm>
            <a:off x="605040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7" name="Shape 1935"/>
          <p:cNvSpPr/>
          <p:nvPr/>
        </p:nvSpPr>
        <p:spPr>
          <a:xfrm>
            <a:off x="62186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8" name="Shape 1936"/>
          <p:cNvSpPr/>
          <p:nvPr/>
        </p:nvSpPr>
        <p:spPr>
          <a:xfrm>
            <a:off x="638690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9" name="Shape 1937"/>
          <p:cNvSpPr/>
          <p:nvPr/>
        </p:nvSpPr>
        <p:spPr>
          <a:xfrm>
            <a:off x="655515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0" name="Shape 1938"/>
          <p:cNvSpPr/>
          <p:nvPr/>
        </p:nvSpPr>
        <p:spPr>
          <a:xfrm>
            <a:off x="67234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1" name="Shape 1939"/>
          <p:cNvSpPr/>
          <p:nvPr/>
        </p:nvSpPr>
        <p:spPr>
          <a:xfrm>
            <a:off x="689165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2" name="Shape 1940"/>
          <p:cNvSpPr/>
          <p:nvPr/>
        </p:nvSpPr>
        <p:spPr>
          <a:xfrm>
            <a:off x="70599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3" name="Shape 1941"/>
          <p:cNvSpPr/>
          <p:nvPr/>
        </p:nvSpPr>
        <p:spPr>
          <a:xfrm>
            <a:off x="722814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4" name="Shape 1942"/>
          <p:cNvSpPr/>
          <p:nvPr/>
        </p:nvSpPr>
        <p:spPr>
          <a:xfrm>
            <a:off x="739639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5" name="Shape 1943"/>
          <p:cNvSpPr/>
          <p:nvPr/>
        </p:nvSpPr>
        <p:spPr>
          <a:xfrm>
            <a:off x="75646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6" name="Shape 1944"/>
          <p:cNvSpPr/>
          <p:nvPr/>
        </p:nvSpPr>
        <p:spPr>
          <a:xfrm>
            <a:off x="773289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7" name="Shape 1945"/>
          <p:cNvSpPr/>
          <p:nvPr/>
        </p:nvSpPr>
        <p:spPr>
          <a:xfrm>
            <a:off x="79011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8" name="Shape 1946"/>
          <p:cNvSpPr/>
          <p:nvPr/>
        </p:nvSpPr>
        <p:spPr>
          <a:xfrm>
            <a:off x="806939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9" name="Shape 1947"/>
          <p:cNvSpPr/>
          <p:nvPr/>
        </p:nvSpPr>
        <p:spPr>
          <a:xfrm>
            <a:off x="823764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0" name="Shape 1948"/>
          <p:cNvSpPr/>
          <p:nvPr/>
        </p:nvSpPr>
        <p:spPr>
          <a:xfrm>
            <a:off x="84058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1" name="Shape 1949"/>
          <p:cNvSpPr/>
          <p:nvPr/>
        </p:nvSpPr>
        <p:spPr>
          <a:xfrm>
            <a:off x="857414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2" name="Shape 1950"/>
          <p:cNvSpPr/>
          <p:nvPr/>
        </p:nvSpPr>
        <p:spPr>
          <a:xfrm>
            <a:off x="87423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3" name="Shape 1951"/>
          <p:cNvSpPr/>
          <p:nvPr/>
        </p:nvSpPr>
        <p:spPr>
          <a:xfrm>
            <a:off x="891064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4" name="Shape 1952"/>
          <p:cNvSpPr/>
          <p:nvPr/>
        </p:nvSpPr>
        <p:spPr>
          <a:xfrm>
            <a:off x="907889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5" name="Shape 1953"/>
          <p:cNvSpPr/>
          <p:nvPr/>
        </p:nvSpPr>
        <p:spPr>
          <a:xfrm>
            <a:off x="92471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6" name="Shape 1954"/>
          <p:cNvSpPr/>
          <p:nvPr/>
        </p:nvSpPr>
        <p:spPr>
          <a:xfrm>
            <a:off x="941539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7" name="Shape 1955"/>
          <p:cNvSpPr/>
          <p:nvPr/>
        </p:nvSpPr>
        <p:spPr>
          <a:xfrm>
            <a:off x="95836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8" name="Shape 1956"/>
          <p:cNvSpPr/>
          <p:nvPr/>
        </p:nvSpPr>
        <p:spPr>
          <a:xfrm>
            <a:off x="975189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9" name="Shape 1957"/>
          <p:cNvSpPr/>
          <p:nvPr/>
        </p:nvSpPr>
        <p:spPr>
          <a:xfrm>
            <a:off x="992014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0" name="Shape 1958"/>
          <p:cNvSpPr/>
          <p:nvPr/>
        </p:nvSpPr>
        <p:spPr>
          <a:xfrm>
            <a:off x="100883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1" name="Shape 1959"/>
          <p:cNvSpPr/>
          <p:nvPr/>
        </p:nvSpPr>
        <p:spPr>
          <a:xfrm>
            <a:off x="1025664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2" name="Shape 1960"/>
          <p:cNvSpPr/>
          <p:nvPr/>
        </p:nvSpPr>
        <p:spPr>
          <a:xfrm>
            <a:off x="104248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3" name="Shape 1961"/>
          <p:cNvSpPr/>
          <p:nvPr/>
        </p:nvSpPr>
        <p:spPr>
          <a:xfrm>
            <a:off x="1059314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4" name="Shape 1962"/>
          <p:cNvSpPr/>
          <p:nvPr/>
        </p:nvSpPr>
        <p:spPr>
          <a:xfrm>
            <a:off x="1076139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5" name="Shape 1963"/>
          <p:cNvSpPr/>
          <p:nvPr/>
        </p:nvSpPr>
        <p:spPr>
          <a:xfrm>
            <a:off x="109296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6" name="Shape 1964"/>
          <p:cNvSpPr/>
          <p:nvPr/>
        </p:nvSpPr>
        <p:spPr>
          <a:xfrm>
            <a:off x="1109789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7" name="Shape 1965"/>
          <p:cNvSpPr/>
          <p:nvPr/>
        </p:nvSpPr>
        <p:spPr>
          <a:xfrm>
            <a:off x="112661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8" name="Shape 1966"/>
          <p:cNvSpPr/>
          <p:nvPr/>
        </p:nvSpPr>
        <p:spPr>
          <a:xfrm>
            <a:off x="1143438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9" name="Shape 1967"/>
          <p:cNvSpPr/>
          <p:nvPr/>
        </p:nvSpPr>
        <p:spPr>
          <a:xfrm>
            <a:off x="1160263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0" name="Shape 1968"/>
          <p:cNvSpPr/>
          <p:nvPr/>
        </p:nvSpPr>
        <p:spPr>
          <a:xfrm>
            <a:off x="117708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1" name="Shape 1969"/>
          <p:cNvSpPr/>
          <p:nvPr/>
        </p:nvSpPr>
        <p:spPr>
          <a:xfrm>
            <a:off x="1193913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2" name="Shape 1970"/>
          <p:cNvSpPr/>
          <p:nvPr/>
        </p:nvSpPr>
        <p:spPr>
          <a:xfrm>
            <a:off x="121073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3" name="Shape 1971"/>
          <p:cNvSpPr/>
          <p:nvPr/>
        </p:nvSpPr>
        <p:spPr>
          <a:xfrm>
            <a:off x="-658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4" name="Shape 1972"/>
          <p:cNvSpPr/>
          <p:nvPr/>
        </p:nvSpPr>
        <p:spPr>
          <a:xfrm>
            <a:off x="16166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5" name="Shape 1973"/>
          <p:cNvSpPr/>
          <p:nvPr/>
        </p:nvSpPr>
        <p:spPr>
          <a:xfrm>
            <a:off x="32991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6" name="Shape 1974"/>
          <p:cNvSpPr/>
          <p:nvPr/>
        </p:nvSpPr>
        <p:spPr>
          <a:xfrm>
            <a:off x="49816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7" name="Shape 1975"/>
          <p:cNvSpPr/>
          <p:nvPr/>
        </p:nvSpPr>
        <p:spPr>
          <a:xfrm>
            <a:off x="66641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8" name="Shape 1976"/>
          <p:cNvSpPr/>
          <p:nvPr/>
        </p:nvSpPr>
        <p:spPr>
          <a:xfrm>
            <a:off x="8346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9" name="Shape 1977"/>
          <p:cNvSpPr/>
          <p:nvPr/>
        </p:nvSpPr>
        <p:spPr>
          <a:xfrm>
            <a:off x="100291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0" name="Shape 1978"/>
          <p:cNvSpPr/>
          <p:nvPr/>
        </p:nvSpPr>
        <p:spPr>
          <a:xfrm>
            <a:off x="11711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1" name="Shape 1979"/>
          <p:cNvSpPr/>
          <p:nvPr/>
        </p:nvSpPr>
        <p:spPr>
          <a:xfrm>
            <a:off x="133941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2" name="Shape 1980"/>
          <p:cNvSpPr/>
          <p:nvPr/>
        </p:nvSpPr>
        <p:spPr>
          <a:xfrm>
            <a:off x="150766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3" name="Shape 1981"/>
          <p:cNvSpPr/>
          <p:nvPr/>
        </p:nvSpPr>
        <p:spPr>
          <a:xfrm>
            <a:off x="16759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4" name="Shape 1982"/>
          <p:cNvSpPr/>
          <p:nvPr/>
        </p:nvSpPr>
        <p:spPr>
          <a:xfrm>
            <a:off x="184416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5" name="Shape 1983"/>
          <p:cNvSpPr/>
          <p:nvPr/>
        </p:nvSpPr>
        <p:spPr>
          <a:xfrm>
            <a:off x="20124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6" name="Shape 1984"/>
          <p:cNvSpPr/>
          <p:nvPr/>
        </p:nvSpPr>
        <p:spPr>
          <a:xfrm>
            <a:off x="218066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7" name="Shape 1985"/>
          <p:cNvSpPr/>
          <p:nvPr/>
        </p:nvSpPr>
        <p:spPr>
          <a:xfrm>
            <a:off x="234891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8" name="Shape 1986"/>
          <p:cNvSpPr/>
          <p:nvPr/>
        </p:nvSpPr>
        <p:spPr>
          <a:xfrm>
            <a:off x="25171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9" name="Shape 1987"/>
          <p:cNvSpPr/>
          <p:nvPr/>
        </p:nvSpPr>
        <p:spPr>
          <a:xfrm>
            <a:off x="268541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0" name="Shape 1988"/>
          <p:cNvSpPr/>
          <p:nvPr/>
        </p:nvSpPr>
        <p:spPr>
          <a:xfrm>
            <a:off x="28536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1" name="Shape 1989"/>
          <p:cNvSpPr/>
          <p:nvPr/>
        </p:nvSpPr>
        <p:spPr>
          <a:xfrm>
            <a:off x="302190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2" name="Shape 1990"/>
          <p:cNvSpPr/>
          <p:nvPr/>
        </p:nvSpPr>
        <p:spPr>
          <a:xfrm>
            <a:off x="319015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3" name="Shape 1991"/>
          <p:cNvSpPr/>
          <p:nvPr/>
        </p:nvSpPr>
        <p:spPr>
          <a:xfrm>
            <a:off x="33584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4" name="Shape 1992"/>
          <p:cNvSpPr/>
          <p:nvPr/>
        </p:nvSpPr>
        <p:spPr>
          <a:xfrm>
            <a:off x="352665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5" name="Shape 1993"/>
          <p:cNvSpPr/>
          <p:nvPr/>
        </p:nvSpPr>
        <p:spPr>
          <a:xfrm>
            <a:off x="36949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6" name="Shape 1994"/>
          <p:cNvSpPr/>
          <p:nvPr/>
        </p:nvSpPr>
        <p:spPr>
          <a:xfrm>
            <a:off x="386315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7" name="Shape 1995"/>
          <p:cNvSpPr/>
          <p:nvPr/>
        </p:nvSpPr>
        <p:spPr>
          <a:xfrm>
            <a:off x="403140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8" name="Shape 1996"/>
          <p:cNvSpPr/>
          <p:nvPr/>
        </p:nvSpPr>
        <p:spPr>
          <a:xfrm>
            <a:off x="41996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9" name="Shape 1997"/>
          <p:cNvSpPr/>
          <p:nvPr/>
        </p:nvSpPr>
        <p:spPr>
          <a:xfrm>
            <a:off x="436790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0" name="Shape 1998"/>
          <p:cNvSpPr/>
          <p:nvPr/>
        </p:nvSpPr>
        <p:spPr>
          <a:xfrm>
            <a:off x="45361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1" name="Shape 1999"/>
          <p:cNvSpPr/>
          <p:nvPr/>
        </p:nvSpPr>
        <p:spPr>
          <a:xfrm>
            <a:off x="470440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2" name="Shape 2000"/>
          <p:cNvSpPr/>
          <p:nvPr/>
        </p:nvSpPr>
        <p:spPr>
          <a:xfrm>
            <a:off x="487265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3" name="Shape 2001"/>
          <p:cNvSpPr/>
          <p:nvPr/>
        </p:nvSpPr>
        <p:spPr>
          <a:xfrm>
            <a:off x="50409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4" name="Shape 2002"/>
          <p:cNvSpPr/>
          <p:nvPr/>
        </p:nvSpPr>
        <p:spPr>
          <a:xfrm>
            <a:off x="520915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5" name="Shape 2003"/>
          <p:cNvSpPr/>
          <p:nvPr/>
        </p:nvSpPr>
        <p:spPr>
          <a:xfrm>
            <a:off x="53774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6" name="Shape 2004"/>
          <p:cNvSpPr/>
          <p:nvPr/>
        </p:nvSpPr>
        <p:spPr>
          <a:xfrm>
            <a:off x="554565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7" name="Shape 2005"/>
          <p:cNvSpPr/>
          <p:nvPr/>
        </p:nvSpPr>
        <p:spPr>
          <a:xfrm>
            <a:off x="571390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8" name="Shape 2006"/>
          <p:cNvSpPr/>
          <p:nvPr/>
        </p:nvSpPr>
        <p:spPr>
          <a:xfrm>
            <a:off x="58821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9" name="Shape 2007"/>
          <p:cNvSpPr/>
          <p:nvPr/>
        </p:nvSpPr>
        <p:spPr>
          <a:xfrm>
            <a:off x="605040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0" name="Shape 2008"/>
          <p:cNvSpPr/>
          <p:nvPr/>
        </p:nvSpPr>
        <p:spPr>
          <a:xfrm>
            <a:off x="62186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1" name="Shape 2009"/>
          <p:cNvSpPr/>
          <p:nvPr/>
        </p:nvSpPr>
        <p:spPr>
          <a:xfrm>
            <a:off x="638690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2" name="Shape 2010"/>
          <p:cNvSpPr/>
          <p:nvPr/>
        </p:nvSpPr>
        <p:spPr>
          <a:xfrm>
            <a:off x="655515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3" name="Shape 2011"/>
          <p:cNvSpPr/>
          <p:nvPr/>
        </p:nvSpPr>
        <p:spPr>
          <a:xfrm>
            <a:off x="67234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4" name="Shape 2012"/>
          <p:cNvSpPr/>
          <p:nvPr/>
        </p:nvSpPr>
        <p:spPr>
          <a:xfrm>
            <a:off x="689165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5" name="Shape 2013"/>
          <p:cNvSpPr/>
          <p:nvPr/>
        </p:nvSpPr>
        <p:spPr>
          <a:xfrm>
            <a:off x="70599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6" name="Shape 2014"/>
          <p:cNvSpPr/>
          <p:nvPr/>
        </p:nvSpPr>
        <p:spPr>
          <a:xfrm>
            <a:off x="722814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7" name="Shape 2015"/>
          <p:cNvSpPr/>
          <p:nvPr/>
        </p:nvSpPr>
        <p:spPr>
          <a:xfrm>
            <a:off x="739639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8" name="Shape 2016"/>
          <p:cNvSpPr/>
          <p:nvPr/>
        </p:nvSpPr>
        <p:spPr>
          <a:xfrm>
            <a:off x="75646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9" name="Shape 2017"/>
          <p:cNvSpPr/>
          <p:nvPr/>
        </p:nvSpPr>
        <p:spPr>
          <a:xfrm>
            <a:off x="773289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0" name="Shape 2018"/>
          <p:cNvSpPr/>
          <p:nvPr/>
        </p:nvSpPr>
        <p:spPr>
          <a:xfrm>
            <a:off x="79011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1" name="Shape 2019"/>
          <p:cNvSpPr/>
          <p:nvPr/>
        </p:nvSpPr>
        <p:spPr>
          <a:xfrm>
            <a:off x="806939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2" name="Shape 2020"/>
          <p:cNvSpPr/>
          <p:nvPr/>
        </p:nvSpPr>
        <p:spPr>
          <a:xfrm>
            <a:off x="823764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3" name="Shape 2021"/>
          <p:cNvSpPr/>
          <p:nvPr/>
        </p:nvSpPr>
        <p:spPr>
          <a:xfrm>
            <a:off x="84058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4" name="Shape 2022"/>
          <p:cNvSpPr/>
          <p:nvPr/>
        </p:nvSpPr>
        <p:spPr>
          <a:xfrm>
            <a:off x="857414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5" name="Shape 2023"/>
          <p:cNvSpPr/>
          <p:nvPr/>
        </p:nvSpPr>
        <p:spPr>
          <a:xfrm>
            <a:off x="87423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6" name="Shape 2024"/>
          <p:cNvSpPr/>
          <p:nvPr/>
        </p:nvSpPr>
        <p:spPr>
          <a:xfrm>
            <a:off x="891064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7" name="Shape 2025"/>
          <p:cNvSpPr/>
          <p:nvPr/>
        </p:nvSpPr>
        <p:spPr>
          <a:xfrm>
            <a:off x="907889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8" name="Shape 2026"/>
          <p:cNvSpPr/>
          <p:nvPr/>
        </p:nvSpPr>
        <p:spPr>
          <a:xfrm>
            <a:off x="92471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9" name="Shape 2027"/>
          <p:cNvSpPr/>
          <p:nvPr/>
        </p:nvSpPr>
        <p:spPr>
          <a:xfrm>
            <a:off x="941539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0" name="Shape 2028"/>
          <p:cNvSpPr/>
          <p:nvPr/>
        </p:nvSpPr>
        <p:spPr>
          <a:xfrm>
            <a:off x="95836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1" name="Shape 2029"/>
          <p:cNvSpPr/>
          <p:nvPr/>
        </p:nvSpPr>
        <p:spPr>
          <a:xfrm>
            <a:off x="975189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2" name="Shape 2030"/>
          <p:cNvSpPr/>
          <p:nvPr/>
        </p:nvSpPr>
        <p:spPr>
          <a:xfrm>
            <a:off x="992014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3" name="Shape 2031"/>
          <p:cNvSpPr/>
          <p:nvPr/>
        </p:nvSpPr>
        <p:spPr>
          <a:xfrm>
            <a:off x="100883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4" name="Shape 2032"/>
          <p:cNvSpPr/>
          <p:nvPr/>
        </p:nvSpPr>
        <p:spPr>
          <a:xfrm>
            <a:off x="1025664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5" name="Shape 2033"/>
          <p:cNvSpPr/>
          <p:nvPr/>
        </p:nvSpPr>
        <p:spPr>
          <a:xfrm>
            <a:off x="104248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6" name="Shape 2034"/>
          <p:cNvSpPr/>
          <p:nvPr/>
        </p:nvSpPr>
        <p:spPr>
          <a:xfrm>
            <a:off x="1059314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7" name="Shape 2035"/>
          <p:cNvSpPr/>
          <p:nvPr/>
        </p:nvSpPr>
        <p:spPr>
          <a:xfrm>
            <a:off x="1076139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8" name="Shape 2036"/>
          <p:cNvSpPr/>
          <p:nvPr/>
        </p:nvSpPr>
        <p:spPr>
          <a:xfrm>
            <a:off x="109296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9" name="Shape 2037"/>
          <p:cNvSpPr/>
          <p:nvPr/>
        </p:nvSpPr>
        <p:spPr>
          <a:xfrm>
            <a:off x="1109789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0" name="Shape 2038"/>
          <p:cNvSpPr/>
          <p:nvPr/>
        </p:nvSpPr>
        <p:spPr>
          <a:xfrm>
            <a:off x="112661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1" name="Shape 2039"/>
          <p:cNvSpPr/>
          <p:nvPr/>
        </p:nvSpPr>
        <p:spPr>
          <a:xfrm>
            <a:off x="1143438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2" name="Shape 2040"/>
          <p:cNvSpPr/>
          <p:nvPr/>
        </p:nvSpPr>
        <p:spPr>
          <a:xfrm>
            <a:off x="1160263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3" name="Shape 2041"/>
          <p:cNvSpPr/>
          <p:nvPr/>
        </p:nvSpPr>
        <p:spPr>
          <a:xfrm>
            <a:off x="117708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4" name="Shape 2042"/>
          <p:cNvSpPr/>
          <p:nvPr/>
        </p:nvSpPr>
        <p:spPr>
          <a:xfrm>
            <a:off x="1193913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5" name="Shape 2043"/>
          <p:cNvSpPr/>
          <p:nvPr/>
        </p:nvSpPr>
        <p:spPr>
          <a:xfrm>
            <a:off x="121073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6" name="Shape 2044"/>
          <p:cNvSpPr/>
          <p:nvPr/>
        </p:nvSpPr>
        <p:spPr>
          <a:xfrm>
            <a:off x="-658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7" name="Shape 2045"/>
          <p:cNvSpPr/>
          <p:nvPr/>
        </p:nvSpPr>
        <p:spPr>
          <a:xfrm>
            <a:off x="16166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8" name="Shape 2046"/>
          <p:cNvSpPr/>
          <p:nvPr/>
        </p:nvSpPr>
        <p:spPr>
          <a:xfrm>
            <a:off x="32991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9" name="Shape 2047"/>
          <p:cNvSpPr/>
          <p:nvPr/>
        </p:nvSpPr>
        <p:spPr>
          <a:xfrm>
            <a:off x="49816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0" name="Shape 2048"/>
          <p:cNvSpPr/>
          <p:nvPr/>
        </p:nvSpPr>
        <p:spPr>
          <a:xfrm>
            <a:off x="66641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1" name="Shape 2049"/>
          <p:cNvSpPr/>
          <p:nvPr/>
        </p:nvSpPr>
        <p:spPr>
          <a:xfrm>
            <a:off x="8346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2" name="Shape 2050"/>
          <p:cNvSpPr/>
          <p:nvPr/>
        </p:nvSpPr>
        <p:spPr>
          <a:xfrm>
            <a:off x="100291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3" name="Shape 2051"/>
          <p:cNvSpPr/>
          <p:nvPr/>
        </p:nvSpPr>
        <p:spPr>
          <a:xfrm>
            <a:off x="11711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4" name="Shape 2052"/>
          <p:cNvSpPr/>
          <p:nvPr/>
        </p:nvSpPr>
        <p:spPr>
          <a:xfrm>
            <a:off x="133941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5" name="Shape 2053"/>
          <p:cNvSpPr/>
          <p:nvPr/>
        </p:nvSpPr>
        <p:spPr>
          <a:xfrm>
            <a:off x="150766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6" name="Shape 2054"/>
          <p:cNvSpPr/>
          <p:nvPr/>
        </p:nvSpPr>
        <p:spPr>
          <a:xfrm>
            <a:off x="16759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7" name="Shape 2055"/>
          <p:cNvSpPr/>
          <p:nvPr/>
        </p:nvSpPr>
        <p:spPr>
          <a:xfrm>
            <a:off x="184416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8" name="Shape 2056"/>
          <p:cNvSpPr/>
          <p:nvPr/>
        </p:nvSpPr>
        <p:spPr>
          <a:xfrm>
            <a:off x="20124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9" name="Shape 2057"/>
          <p:cNvSpPr/>
          <p:nvPr/>
        </p:nvSpPr>
        <p:spPr>
          <a:xfrm>
            <a:off x="218066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0" name="Shape 2058"/>
          <p:cNvSpPr/>
          <p:nvPr/>
        </p:nvSpPr>
        <p:spPr>
          <a:xfrm>
            <a:off x="234891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1" name="Shape 2059"/>
          <p:cNvSpPr/>
          <p:nvPr/>
        </p:nvSpPr>
        <p:spPr>
          <a:xfrm>
            <a:off x="25171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2" name="Shape 2060"/>
          <p:cNvSpPr/>
          <p:nvPr/>
        </p:nvSpPr>
        <p:spPr>
          <a:xfrm>
            <a:off x="268541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3" name="Shape 2061"/>
          <p:cNvSpPr/>
          <p:nvPr/>
        </p:nvSpPr>
        <p:spPr>
          <a:xfrm>
            <a:off x="28536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4" name="Shape 2062"/>
          <p:cNvSpPr/>
          <p:nvPr/>
        </p:nvSpPr>
        <p:spPr>
          <a:xfrm>
            <a:off x="302190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5" name="Shape 2063"/>
          <p:cNvSpPr/>
          <p:nvPr/>
        </p:nvSpPr>
        <p:spPr>
          <a:xfrm>
            <a:off x="319015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6" name="Shape 2064"/>
          <p:cNvSpPr/>
          <p:nvPr/>
        </p:nvSpPr>
        <p:spPr>
          <a:xfrm>
            <a:off x="33584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7" name="Shape 2065"/>
          <p:cNvSpPr/>
          <p:nvPr/>
        </p:nvSpPr>
        <p:spPr>
          <a:xfrm>
            <a:off x="352665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8" name="Shape 2066"/>
          <p:cNvSpPr/>
          <p:nvPr/>
        </p:nvSpPr>
        <p:spPr>
          <a:xfrm>
            <a:off x="36949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9" name="Shape 2067"/>
          <p:cNvSpPr/>
          <p:nvPr/>
        </p:nvSpPr>
        <p:spPr>
          <a:xfrm>
            <a:off x="386315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0" name="Shape 2068"/>
          <p:cNvSpPr/>
          <p:nvPr/>
        </p:nvSpPr>
        <p:spPr>
          <a:xfrm>
            <a:off x="403140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1" name="Shape 2069"/>
          <p:cNvSpPr/>
          <p:nvPr/>
        </p:nvSpPr>
        <p:spPr>
          <a:xfrm>
            <a:off x="41996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2" name="Shape 2070"/>
          <p:cNvSpPr/>
          <p:nvPr/>
        </p:nvSpPr>
        <p:spPr>
          <a:xfrm>
            <a:off x="436790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3" name="Shape 2071"/>
          <p:cNvSpPr/>
          <p:nvPr/>
        </p:nvSpPr>
        <p:spPr>
          <a:xfrm>
            <a:off x="45361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4" name="Shape 2072"/>
          <p:cNvSpPr/>
          <p:nvPr/>
        </p:nvSpPr>
        <p:spPr>
          <a:xfrm>
            <a:off x="470440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5" name="Shape 2073"/>
          <p:cNvSpPr/>
          <p:nvPr/>
        </p:nvSpPr>
        <p:spPr>
          <a:xfrm>
            <a:off x="487265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6" name="Shape 2074"/>
          <p:cNvSpPr/>
          <p:nvPr/>
        </p:nvSpPr>
        <p:spPr>
          <a:xfrm>
            <a:off x="50409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7" name="Shape 2075"/>
          <p:cNvSpPr/>
          <p:nvPr/>
        </p:nvSpPr>
        <p:spPr>
          <a:xfrm>
            <a:off x="520915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8" name="Shape 2076"/>
          <p:cNvSpPr/>
          <p:nvPr/>
        </p:nvSpPr>
        <p:spPr>
          <a:xfrm>
            <a:off x="53774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9" name="Shape 2077"/>
          <p:cNvSpPr/>
          <p:nvPr/>
        </p:nvSpPr>
        <p:spPr>
          <a:xfrm>
            <a:off x="554565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0" name="Shape 2078"/>
          <p:cNvSpPr/>
          <p:nvPr/>
        </p:nvSpPr>
        <p:spPr>
          <a:xfrm>
            <a:off x="571390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1" name="Shape 2079"/>
          <p:cNvSpPr/>
          <p:nvPr/>
        </p:nvSpPr>
        <p:spPr>
          <a:xfrm>
            <a:off x="58821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2" name="Shape 2080"/>
          <p:cNvSpPr/>
          <p:nvPr/>
        </p:nvSpPr>
        <p:spPr>
          <a:xfrm>
            <a:off x="605040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3" name="Shape 2081"/>
          <p:cNvSpPr/>
          <p:nvPr/>
        </p:nvSpPr>
        <p:spPr>
          <a:xfrm>
            <a:off x="62186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4" name="Shape 2082"/>
          <p:cNvSpPr/>
          <p:nvPr/>
        </p:nvSpPr>
        <p:spPr>
          <a:xfrm>
            <a:off x="638690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5" name="Shape 2083"/>
          <p:cNvSpPr/>
          <p:nvPr/>
        </p:nvSpPr>
        <p:spPr>
          <a:xfrm>
            <a:off x="655515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6" name="Shape 2084"/>
          <p:cNvSpPr/>
          <p:nvPr/>
        </p:nvSpPr>
        <p:spPr>
          <a:xfrm>
            <a:off x="67234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7" name="Shape 2085"/>
          <p:cNvSpPr/>
          <p:nvPr/>
        </p:nvSpPr>
        <p:spPr>
          <a:xfrm>
            <a:off x="689165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8" name="Shape 2086"/>
          <p:cNvSpPr/>
          <p:nvPr/>
        </p:nvSpPr>
        <p:spPr>
          <a:xfrm>
            <a:off x="70599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9" name="Shape 2087"/>
          <p:cNvSpPr/>
          <p:nvPr/>
        </p:nvSpPr>
        <p:spPr>
          <a:xfrm>
            <a:off x="722814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0" name="Shape 2088"/>
          <p:cNvSpPr/>
          <p:nvPr/>
        </p:nvSpPr>
        <p:spPr>
          <a:xfrm>
            <a:off x="739639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1" name="Shape 2089"/>
          <p:cNvSpPr/>
          <p:nvPr/>
        </p:nvSpPr>
        <p:spPr>
          <a:xfrm>
            <a:off x="75646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2" name="Shape 2090"/>
          <p:cNvSpPr/>
          <p:nvPr/>
        </p:nvSpPr>
        <p:spPr>
          <a:xfrm>
            <a:off x="773289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3" name="Shape 2091"/>
          <p:cNvSpPr/>
          <p:nvPr/>
        </p:nvSpPr>
        <p:spPr>
          <a:xfrm>
            <a:off x="79011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4" name="Shape 2092"/>
          <p:cNvSpPr/>
          <p:nvPr/>
        </p:nvSpPr>
        <p:spPr>
          <a:xfrm>
            <a:off x="806939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5" name="Shape 2093"/>
          <p:cNvSpPr/>
          <p:nvPr/>
        </p:nvSpPr>
        <p:spPr>
          <a:xfrm>
            <a:off x="823764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6" name="Shape 2094"/>
          <p:cNvSpPr/>
          <p:nvPr/>
        </p:nvSpPr>
        <p:spPr>
          <a:xfrm>
            <a:off x="84058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7" name="Shape 2095"/>
          <p:cNvSpPr/>
          <p:nvPr/>
        </p:nvSpPr>
        <p:spPr>
          <a:xfrm>
            <a:off x="857414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8" name="Shape 2096"/>
          <p:cNvSpPr/>
          <p:nvPr/>
        </p:nvSpPr>
        <p:spPr>
          <a:xfrm>
            <a:off x="87423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9" name="Shape 2097"/>
          <p:cNvSpPr/>
          <p:nvPr/>
        </p:nvSpPr>
        <p:spPr>
          <a:xfrm>
            <a:off x="891064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0" name="Shape 2098"/>
          <p:cNvSpPr/>
          <p:nvPr/>
        </p:nvSpPr>
        <p:spPr>
          <a:xfrm>
            <a:off x="907889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1" name="Shape 2099"/>
          <p:cNvSpPr/>
          <p:nvPr/>
        </p:nvSpPr>
        <p:spPr>
          <a:xfrm>
            <a:off x="92471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2" name="Shape 2100"/>
          <p:cNvSpPr/>
          <p:nvPr/>
        </p:nvSpPr>
        <p:spPr>
          <a:xfrm>
            <a:off x="941539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3" name="Shape 2101"/>
          <p:cNvSpPr/>
          <p:nvPr/>
        </p:nvSpPr>
        <p:spPr>
          <a:xfrm>
            <a:off x="95836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4" name="Shape 2102"/>
          <p:cNvSpPr/>
          <p:nvPr/>
        </p:nvSpPr>
        <p:spPr>
          <a:xfrm>
            <a:off x="975189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5" name="Shape 2103"/>
          <p:cNvSpPr/>
          <p:nvPr/>
        </p:nvSpPr>
        <p:spPr>
          <a:xfrm>
            <a:off x="992014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6" name="Shape 2104"/>
          <p:cNvSpPr/>
          <p:nvPr/>
        </p:nvSpPr>
        <p:spPr>
          <a:xfrm>
            <a:off x="100883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7" name="Shape 2105"/>
          <p:cNvSpPr/>
          <p:nvPr/>
        </p:nvSpPr>
        <p:spPr>
          <a:xfrm>
            <a:off x="1025664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8" name="Shape 2106"/>
          <p:cNvSpPr/>
          <p:nvPr/>
        </p:nvSpPr>
        <p:spPr>
          <a:xfrm>
            <a:off x="104248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9" name="Shape 2107"/>
          <p:cNvSpPr/>
          <p:nvPr/>
        </p:nvSpPr>
        <p:spPr>
          <a:xfrm>
            <a:off x="1059314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0" name="Shape 2108"/>
          <p:cNvSpPr/>
          <p:nvPr/>
        </p:nvSpPr>
        <p:spPr>
          <a:xfrm>
            <a:off x="1076139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1" name="Shape 2109"/>
          <p:cNvSpPr/>
          <p:nvPr/>
        </p:nvSpPr>
        <p:spPr>
          <a:xfrm>
            <a:off x="109296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2" name="Shape 2110"/>
          <p:cNvSpPr/>
          <p:nvPr/>
        </p:nvSpPr>
        <p:spPr>
          <a:xfrm>
            <a:off x="1109789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3" name="Shape 2111"/>
          <p:cNvSpPr/>
          <p:nvPr/>
        </p:nvSpPr>
        <p:spPr>
          <a:xfrm>
            <a:off x="112661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4" name="Shape 2112"/>
          <p:cNvSpPr/>
          <p:nvPr/>
        </p:nvSpPr>
        <p:spPr>
          <a:xfrm>
            <a:off x="1143438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5" name="Shape 2113"/>
          <p:cNvSpPr/>
          <p:nvPr/>
        </p:nvSpPr>
        <p:spPr>
          <a:xfrm>
            <a:off x="1160263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6" name="Shape 2114"/>
          <p:cNvSpPr/>
          <p:nvPr/>
        </p:nvSpPr>
        <p:spPr>
          <a:xfrm>
            <a:off x="117708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7" name="Shape 2115"/>
          <p:cNvSpPr/>
          <p:nvPr/>
        </p:nvSpPr>
        <p:spPr>
          <a:xfrm>
            <a:off x="1193913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8" name="Shape 2116"/>
          <p:cNvSpPr/>
          <p:nvPr/>
        </p:nvSpPr>
        <p:spPr>
          <a:xfrm>
            <a:off x="121073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9" name="Shape 2117"/>
          <p:cNvSpPr/>
          <p:nvPr/>
        </p:nvSpPr>
        <p:spPr>
          <a:xfrm>
            <a:off x="-658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0" name="Shape 2118"/>
          <p:cNvSpPr/>
          <p:nvPr/>
        </p:nvSpPr>
        <p:spPr>
          <a:xfrm>
            <a:off x="16166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1" name="Shape 2119"/>
          <p:cNvSpPr/>
          <p:nvPr/>
        </p:nvSpPr>
        <p:spPr>
          <a:xfrm>
            <a:off x="32991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2" name="Shape 2120"/>
          <p:cNvSpPr/>
          <p:nvPr/>
        </p:nvSpPr>
        <p:spPr>
          <a:xfrm>
            <a:off x="49816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3" name="Shape 2121"/>
          <p:cNvSpPr/>
          <p:nvPr/>
        </p:nvSpPr>
        <p:spPr>
          <a:xfrm>
            <a:off x="66641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4" name="Shape 2122"/>
          <p:cNvSpPr/>
          <p:nvPr/>
        </p:nvSpPr>
        <p:spPr>
          <a:xfrm>
            <a:off x="8346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5" name="Shape 2123"/>
          <p:cNvSpPr/>
          <p:nvPr/>
        </p:nvSpPr>
        <p:spPr>
          <a:xfrm>
            <a:off x="100291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6" name="Shape 2124"/>
          <p:cNvSpPr/>
          <p:nvPr/>
        </p:nvSpPr>
        <p:spPr>
          <a:xfrm>
            <a:off x="11711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7" name="Shape 2125"/>
          <p:cNvSpPr/>
          <p:nvPr/>
        </p:nvSpPr>
        <p:spPr>
          <a:xfrm>
            <a:off x="133941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8" name="Shape 2126"/>
          <p:cNvSpPr/>
          <p:nvPr/>
        </p:nvSpPr>
        <p:spPr>
          <a:xfrm>
            <a:off x="150766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9" name="Shape 2127"/>
          <p:cNvSpPr/>
          <p:nvPr/>
        </p:nvSpPr>
        <p:spPr>
          <a:xfrm>
            <a:off x="16759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0" name="Shape 2128"/>
          <p:cNvSpPr/>
          <p:nvPr/>
        </p:nvSpPr>
        <p:spPr>
          <a:xfrm>
            <a:off x="184416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1" name="Shape 2129"/>
          <p:cNvSpPr/>
          <p:nvPr/>
        </p:nvSpPr>
        <p:spPr>
          <a:xfrm>
            <a:off x="20124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2" name="Shape 2130"/>
          <p:cNvSpPr/>
          <p:nvPr/>
        </p:nvSpPr>
        <p:spPr>
          <a:xfrm>
            <a:off x="218066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3" name="Shape 2131"/>
          <p:cNvSpPr/>
          <p:nvPr/>
        </p:nvSpPr>
        <p:spPr>
          <a:xfrm>
            <a:off x="234891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4" name="Shape 2132"/>
          <p:cNvSpPr/>
          <p:nvPr/>
        </p:nvSpPr>
        <p:spPr>
          <a:xfrm>
            <a:off x="25171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5" name="Shape 2133"/>
          <p:cNvSpPr/>
          <p:nvPr/>
        </p:nvSpPr>
        <p:spPr>
          <a:xfrm>
            <a:off x="268541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6" name="Shape 2134"/>
          <p:cNvSpPr/>
          <p:nvPr/>
        </p:nvSpPr>
        <p:spPr>
          <a:xfrm>
            <a:off x="28536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7" name="Shape 2135"/>
          <p:cNvSpPr/>
          <p:nvPr/>
        </p:nvSpPr>
        <p:spPr>
          <a:xfrm>
            <a:off x="302190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8" name="Shape 2136"/>
          <p:cNvSpPr/>
          <p:nvPr/>
        </p:nvSpPr>
        <p:spPr>
          <a:xfrm>
            <a:off x="319015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9" name="Shape 2137"/>
          <p:cNvSpPr/>
          <p:nvPr/>
        </p:nvSpPr>
        <p:spPr>
          <a:xfrm>
            <a:off x="33584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0" name="Shape 2138"/>
          <p:cNvSpPr/>
          <p:nvPr/>
        </p:nvSpPr>
        <p:spPr>
          <a:xfrm>
            <a:off x="352665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1" name="Shape 2139"/>
          <p:cNvSpPr/>
          <p:nvPr/>
        </p:nvSpPr>
        <p:spPr>
          <a:xfrm>
            <a:off x="36949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2" name="Shape 2140"/>
          <p:cNvSpPr/>
          <p:nvPr/>
        </p:nvSpPr>
        <p:spPr>
          <a:xfrm>
            <a:off x="386315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3" name="Shape 2141"/>
          <p:cNvSpPr/>
          <p:nvPr/>
        </p:nvSpPr>
        <p:spPr>
          <a:xfrm>
            <a:off x="403140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4" name="Shape 2142"/>
          <p:cNvSpPr/>
          <p:nvPr/>
        </p:nvSpPr>
        <p:spPr>
          <a:xfrm>
            <a:off x="41996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5" name="Shape 2143"/>
          <p:cNvSpPr/>
          <p:nvPr/>
        </p:nvSpPr>
        <p:spPr>
          <a:xfrm>
            <a:off x="436790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6" name="Shape 2144"/>
          <p:cNvSpPr/>
          <p:nvPr/>
        </p:nvSpPr>
        <p:spPr>
          <a:xfrm>
            <a:off x="45361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7" name="Shape 2145"/>
          <p:cNvSpPr/>
          <p:nvPr/>
        </p:nvSpPr>
        <p:spPr>
          <a:xfrm>
            <a:off x="470440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8" name="Shape 2146"/>
          <p:cNvSpPr/>
          <p:nvPr/>
        </p:nvSpPr>
        <p:spPr>
          <a:xfrm>
            <a:off x="487265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9" name="Shape 2147"/>
          <p:cNvSpPr/>
          <p:nvPr/>
        </p:nvSpPr>
        <p:spPr>
          <a:xfrm>
            <a:off x="50409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0" name="Shape 2148"/>
          <p:cNvSpPr/>
          <p:nvPr/>
        </p:nvSpPr>
        <p:spPr>
          <a:xfrm>
            <a:off x="520915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1" name="Shape 2149"/>
          <p:cNvSpPr/>
          <p:nvPr/>
        </p:nvSpPr>
        <p:spPr>
          <a:xfrm>
            <a:off x="53774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2" name="Shape 2150"/>
          <p:cNvSpPr/>
          <p:nvPr/>
        </p:nvSpPr>
        <p:spPr>
          <a:xfrm>
            <a:off x="554565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3" name="Shape 2151"/>
          <p:cNvSpPr/>
          <p:nvPr/>
        </p:nvSpPr>
        <p:spPr>
          <a:xfrm>
            <a:off x="571390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4" name="Shape 2152"/>
          <p:cNvSpPr/>
          <p:nvPr/>
        </p:nvSpPr>
        <p:spPr>
          <a:xfrm>
            <a:off x="58821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5" name="Shape 2153"/>
          <p:cNvSpPr/>
          <p:nvPr/>
        </p:nvSpPr>
        <p:spPr>
          <a:xfrm>
            <a:off x="605040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6" name="Shape 2154"/>
          <p:cNvSpPr/>
          <p:nvPr/>
        </p:nvSpPr>
        <p:spPr>
          <a:xfrm>
            <a:off x="62186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7" name="Shape 2155"/>
          <p:cNvSpPr/>
          <p:nvPr/>
        </p:nvSpPr>
        <p:spPr>
          <a:xfrm>
            <a:off x="638690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8" name="Shape 2156"/>
          <p:cNvSpPr/>
          <p:nvPr/>
        </p:nvSpPr>
        <p:spPr>
          <a:xfrm>
            <a:off x="655515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9" name="Shape 2157"/>
          <p:cNvSpPr/>
          <p:nvPr/>
        </p:nvSpPr>
        <p:spPr>
          <a:xfrm>
            <a:off x="67234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0" name="Shape 2158"/>
          <p:cNvSpPr/>
          <p:nvPr/>
        </p:nvSpPr>
        <p:spPr>
          <a:xfrm>
            <a:off x="689165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1" name="Shape 2159"/>
          <p:cNvSpPr/>
          <p:nvPr/>
        </p:nvSpPr>
        <p:spPr>
          <a:xfrm>
            <a:off x="70599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2" name="Shape 2160"/>
          <p:cNvSpPr/>
          <p:nvPr/>
        </p:nvSpPr>
        <p:spPr>
          <a:xfrm>
            <a:off x="722814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3" name="Shape 2161"/>
          <p:cNvSpPr/>
          <p:nvPr/>
        </p:nvSpPr>
        <p:spPr>
          <a:xfrm>
            <a:off x="739639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4" name="Shape 2162"/>
          <p:cNvSpPr/>
          <p:nvPr/>
        </p:nvSpPr>
        <p:spPr>
          <a:xfrm>
            <a:off x="75646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5" name="Shape 2163"/>
          <p:cNvSpPr/>
          <p:nvPr/>
        </p:nvSpPr>
        <p:spPr>
          <a:xfrm>
            <a:off x="773289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6" name="Shape 2164"/>
          <p:cNvSpPr/>
          <p:nvPr/>
        </p:nvSpPr>
        <p:spPr>
          <a:xfrm>
            <a:off x="79011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7" name="Shape 2165"/>
          <p:cNvSpPr/>
          <p:nvPr/>
        </p:nvSpPr>
        <p:spPr>
          <a:xfrm>
            <a:off x="806939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8" name="Shape 2166"/>
          <p:cNvSpPr/>
          <p:nvPr/>
        </p:nvSpPr>
        <p:spPr>
          <a:xfrm>
            <a:off x="823764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9" name="Shape 2167"/>
          <p:cNvSpPr/>
          <p:nvPr/>
        </p:nvSpPr>
        <p:spPr>
          <a:xfrm>
            <a:off x="84058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0" name="Shape 2168"/>
          <p:cNvSpPr/>
          <p:nvPr/>
        </p:nvSpPr>
        <p:spPr>
          <a:xfrm>
            <a:off x="857414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1" name="Shape 2169"/>
          <p:cNvSpPr/>
          <p:nvPr/>
        </p:nvSpPr>
        <p:spPr>
          <a:xfrm>
            <a:off x="87423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2" name="Shape 2170"/>
          <p:cNvSpPr/>
          <p:nvPr/>
        </p:nvSpPr>
        <p:spPr>
          <a:xfrm>
            <a:off x="891064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3" name="Shape 2171"/>
          <p:cNvSpPr/>
          <p:nvPr/>
        </p:nvSpPr>
        <p:spPr>
          <a:xfrm>
            <a:off x="907889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4" name="Shape 2172"/>
          <p:cNvSpPr/>
          <p:nvPr/>
        </p:nvSpPr>
        <p:spPr>
          <a:xfrm>
            <a:off x="92471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5" name="Shape 2173"/>
          <p:cNvSpPr/>
          <p:nvPr/>
        </p:nvSpPr>
        <p:spPr>
          <a:xfrm>
            <a:off x="941539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6" name="Shape 2174"/>
          <p:cNvSpPr/>
          <p:nvPr/>
        </p:nvSpPr>
        <p:spPr>
          <a:xfrm>
            <a:off x="95836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7" name="Shape 2175"/>
          <p:cNvSpPr/>
          <p:nvPr/>
        </p:nvSpPr>
        <p:spPr>
          <a:xfrm>
            <a:off x="975189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8" name="Shape 2176"/>
          <p:cNvSpPr/>
          <p:nvPr/>
        </p:nvSpPr>
        <p:spPr>
          <a:xfrm>
            <a:off x="992014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9" name="Shape 2177"/>
          <p:cNvSpPr/>
          <p:nvPr/>
        </p:nvSpPr>
        <p:spPr>
          <a:xfrm>
            <a:off x="100883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0" name="Shape 2178"/>
          <p:cNvSpPr/>
          <p:nvPr/>
        </p:nvSpPr>
        <p:spPr>
          <a:xfrm>
            <a:off x="1025664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1" name="Shape 2179"/>
          <p:cNvSpPr/>
          <p:nvPr/>
        </p:nvSpPr>
        <p:spPr>
          <a:xfrm>
            <a:off x="104248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2" name="Shape 2180"/>
          <p:cNvSpPr/>
          <p:nvPr/>
        </p:nvSpPr>
        <p:spPr>
          <a:xfrm>
            <a:off x="1059314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3" name="Shape 2181"/>
          <p:cNvSpPr/>
          <p:nvPr/>
        </p:nvSpPr>
        <p:spPr>
          <a:xfrm>
            <a:off x="1076139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4" name="Shape 2182"/>
          <p:cNvSpPr/>
          <p:nvPr/>
        </p:nvSpPr>
        <p:spPr>
          <a:xfrm>
            <a:off x="109296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5" name="Shape 2183"/>
          <p:cNvSpPr/>
          <p:nvPr/>
        </p:nvSpPr>
        <p:spPr>
          <a:xfrm>
            <a:off x="1109789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6" name="Shape 2184"/>
          <p:cNvSpPr/>
          <p:nvPr/>
        </p:nvSpPr>
        <p:spPr>
          <a:xfrm>
            <a:off x="112661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7" name="Shape 2185"/>
          <p:cNvSpPr/>
          <p:nvPr/>
        </p:nvSpPr>
        <p:spPr>
          <a:xfrm>
            <a:off x="1143438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8" name="Shape 2186"/>
          <p:cNvSpPr/>
          <p:nvPr/>
        </p:nvSpPr>
        <p:spPr>
          <a:xfrm>
            <a:off x="1160263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9" name="Shape 2187"/>
          <p:cNvSpPr/>
          <p:nvPr/>
        </p:nvSpPr>
        <p:spPr>
          <a:xfrm>
            <a:off x="117708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0" name="Shape 2188"/>
          <p:cNvSpPr/>
          <p:nvPr/>
        </p:nvSpPr>
        <p:spPr>
          <a:xfrm>
            <a:off x="1193913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1" name="Shape 2189"/>
          <p:cNvSpPr/>
          <p:nvPr/>
        </p:nvSpPr>
        <p:spPr>
          <a:xfrm>
            <a:off x="121073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2" name="Shape 2190"/>
          <p:cNvSpPr/>
          <p:nvPr/>
        </p:nvSpPr>
        <p:spPr>
          <a:xfrm>
            <a:off x="-658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3" name="Shape 2191"/>
          <p:cNvSpPr/>
          <p:nvPr/>
        </p:nvSpPr>
        <p:spPr>
          <a:xfrm>
            <a:off x="16166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4" name="Shape 2192"/>
          <p:cNvSpPr/>
          <p:nvPr/>
        </p:nvSpPr>
        <p:spPr>
          <a:xfrm>
            <a:off x="32991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5" name="Shape 2193"/>
          <p:cNvSpPr/>
          <p:nvPr/>
        </p:nvSpPr>
        <p:spPr>
          <a:xfrm>
            <a:off x="49816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6" name="Shape 2194"/>
          <p:cNvSpPr/>
          <p:nvPr/>
        </p:nvSpPr>
        <p:spPr>
          <a:xfrm>
            <a:off x="66641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7" name="Shape 2195"/>
          <p:cNvSpPr/>
          <p:nvPr/>
        </p:nvSpPr>
        <p:spPr>
          <a:xfrm>
            <a:off x="8346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8" name="Shape 2196"/>
          <p:cNvSpPr/>
          <p:nvPr/>
        </p:nvSpPr>
        <p:spPr>
          <a:xfrm>
            <a:off x="100291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9" name="Shape 2197"/>
          <p:cNvSpPr/>
          <p:nvPr/>
        </p:nvSpPr>
        <p:spPr>
          <a:xfrm>
            <a:off x="11711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0" name="Shape 2198"/>
          <p:cNvSpPr/>
          <p:nvPr/>
        </p:nvSpPr>
        <p:spPr>
          <a:xfrm>
            <a:off x="133941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1" name="Shape 2199"/>
          <p:cNvSpPr/>
          <p:nvPr/>
        </p:nvSpPr>
        <p:spPr>
          <a:xfrm>
            <a:off x="150766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2" name="Shape 2200"/>
          <p:cNvSpPr/>
          <p:nvPr/>
        </p:nvSpPr>
        <p:spPr>
          <a:xfrm>
            <a:off x="16759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3" name="Shape 2201"/>
          <p:cNvSpPr/>
          <p:nvPr/>
        </p:nvSpPr>
        <p:spPr>
          <a:xfrm>
            <a:off x="184416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4" name="Shape 2202"/>
          <p:cNvSpPr/>
          <p:nvPr/>
        </p:nvSpPr>
        <p:spPr>
          <a:xfrm>
            <a:off x="20124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5" name="Shape 2203"/>
          <p:cNvSpPr/>
          <p:nvPr/>
        </p:nvSpPr>
        <p:spPr>
          <a:xfrm>
            <a:off x="218066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6" name="Shape 2204"/>
          <p:cNvSpPr/>
          <p:nvPr/>
        </p:nvSpPr>
        <p:spPr>
          <a:xfrm>
            <a:off x="234891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7" name="Shape 2205"/>
          <p:cNvSpPr/>
          <p:nvPr/>
        </p:nvSpPr>
        <p:spPr>
          <a:xfrm>
            <a:off x="25171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8" name="Shape 2206"/>
          <p:cNvSpPr/>
          <p:nvPr/>
        </p:nvSpPr>
        <p:spPr>
          <a:xfrm>
            <a:off x="268541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9" name="Shape 2207"/>
          <p:cNvSpPr/>
          <p:nvPr/>
        </p:nvSpPr>
        <p:spPr>
          <a:xfrm>
            <a:off x="28536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0" name="Shape 2208"/>
          <p:cNvSpPr/>
          <p:nvPr/>
        </p:nvSpPr>
        <p:spPr>
          <a:xfrm>
            <a:off x="302190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1" name="Shape 2209"/>
          <p:cNvSpPr/>
          <p:nvPr/>
        </p:nvSpPr>
        <p:spPr>
          <a:xfrm>
            <a:off x="319015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2" name="Shape 2210"/>
          <p:cNvSpPr/>
          <p:nvPr/>
        </p:nvSpPr>
        <p:spPr>
          <a:xfrm>
            <a:off x="33584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3" name="Shape 2211"/>
          <p:cNvSpPr/>
          <p:nvPr/>
        </p:nvSpPr>
        <p:spPr>
          <a:xfrm>
            <a:off x="352665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4" name="Shape 2212"/>
          <p:cNvSpPr/>
          <p:nvPr/>
        </p:nvSpPr>
        <p:spPr>
          <a:xfrm>
            <a:off x="36949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5" name="Shape 2213"/>
          <p:cNvSpPr/>
          <p:nvPr/>
        </p:nvSpPr>
        <p:spPr>
          <a:xfrm>
            <a:off x="386315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6" name="Shape 2214"/>
          <p:cNvSpPr/>
          <p:nvPr/>
        </p:nvSpPr>
        <p:spPr>
          <a:xfrm>
            <a:off x="403140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7" name="Shape 2215"/>
          <p:cNvSpPr/>
          <p:nvPr/>
        </p:nvSpPr>
        <p:spPr>
          <a:xfrm>
            <a:off x="41996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8" name="Shape 2216"/>
          <p:cNvSpPr/>
          <p:nvPr/>
        </p:nvSpPr>
        <p:spPr>
          <a:xfrm>
            <a:off x="436790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9" name="Shape 2217"/>
          <p:cNvSpPr/>
          <p:nvPr/>
        </p:nvSpPr>
        <p:spPr>
          <a:xfrm>
            <a:off x="45361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0" name="Shape 2218"/>
          <p:cNvSpPr/>
          <p:nvPr/>
        </p:nvSpPr>
        <p:spPr>
          <a:xfrm>
            <a:off x="470440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1" name="Shape 2219"/>
          <p:cNvSpPr/>
          <p:nvPr/>
        </p:nvSpPr>
        <p:spPr>
          <a:xfrm>
            <a:off x="487265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2" name="Shape 2220"/>
          <p:cNvSpPr/>
          <p:nvPr/>
        </p:nvSpPr>
        <p:spPr>
          <a:xfrm>
            <a:off x="50409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3" name="Shape 2221"/>
          <p:cNvSpPr/>
          <p:nvPr/>
        </p:nvSpPr>
        <p:spPr>
          <a:xfrm>
            <a:off x="520915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4" name="Shape 2222"/>
          <p:cNvSpPr/>
          <p:nvPr/>
        </p:nvSpPr>
        <p:spPr>
          <a:xfrm>
            <a:off x="53774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5" name="Shape 2223"/>
          <p:cNvSpPr/>
          <p:nvPr/>
        </p:nvSpPr>
        <p:spPr>
          <a:xfrm>
            <a:off x="554565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6" name="Shape 2224"/>
          <p:cNvSpPr/>
          <p:nvPr/>
        </p:nvSpPr>
        <p:spPr>
          <a:xfrm>
            <a:off x="571390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7" name="Shape 2225"/>
          <p:cNvSpPr/>
          <p:nvPr/>
        </p:nvSpPr>
        <p:spPr>
          <a:xfrm>
            <a:off x="58821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8" name="Shape 2226"/>
          <p:cNvSpPr/>
          <p:nvPr/>
        </p:nvSpPr>
        <p:spPr>
          <a:xfrm>
            <a:off x="605040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9" name="Shape 2227"/>
          <p:cNvSpPr/>
          <p:nvPr/>
        </p:nvSpPr>
        <p:spPr>
          <a:xfrm>
            <a:off x="62186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0" name="Shape 2228"/>
          <p:cNvSpPr/>
          <p:nvPr/>
        </p:nvSpPr>
        <p:spPr>
          <a:xfrm>
            <a:off x="638690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1" name="Shape 2229"/>
          <p:cNvSpPr/>
          <p:nvPr/>
        </p:nvSpPr>
        <p:spPr>
          <a:xfrm>
            <a:off x="655515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2" name="Shape 2230"/>
          <p:cNvSpPr/>
          <p:nvPr/>
        </p:nvSpPr>
        <p:spPr>
          <a:xfrm>
            <a:off x="67234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3" name="Shape 2231"/>
          <p:cNvSpPr/>
          <p:nvPr/>
        </p:nvSpPr>
        <p:spPr>
          <a:xfrm>
            <a:off x="689165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4" name="Shape 2232"/>
          <p:cNvSpPr/>
          <p:nvPr/>
        </p:nvSpPr>
        <p:spPr>
          <a:xfrm>
            <a:off x="70599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5" name="Shape 2233"/>
          <p:cNvSpPr/>
          <p:nvPr/>
        </p:nvSpPr>
        <p:spPr>
          <a:xfrm>
            <a:off x="722814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6" name="Shape 2234"/>
          <p:cNvSpPr/>
          <p:nvPr/>
        </p:nvSpPr>
        <p:spPr>
          <a:xfrm>
            <a:off x="739639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7" name="Shape 2235"/>
          <p:cNvSpPr/>
          <p:nvPr/>
        </p:nvSpPr>
        <p:spPr>
          <a:xfrm>
            <a:off x="75646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8" name="Shape 2236"/>
          <p:cNvSpPr/>
          <p:nvPr/>
        </p:nvSpPr>
        <p:spPr>
          <a:xfrm>
            <a:off x="773289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9" name="Shape 2237"/>
          <p:cNvSpPr/>
          <p:nvPr/>
        </p:nvSpPr>
        <p:spPr>
          <a:xfrm>
            <a:off x="79011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0" name="Shape 2238"/>
          <p:cNvSpPr/>
          <p:nvPr/>
        </p:nvSpPr>
        <p:spPr>
          <a:xfrm>
            <a:off x="806939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1" name="Shape 2239"/>
          <p:cNvSpPr/>
          <p:nvPr/>
        </p:nvSpPr>
        <p:spPr>
          <a:xfrm>
            <a:off x="823764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2" name="Shape 2240"/>
          <p:cNvSpPr/>
          <p:nvPr/>
        </p:nvSpPr>
        <p:spPr>
          <a:xfrm>
            <a:off x="84058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3" name="Shape 2241"/>
          <p:cNvSpPr/>
          <p:nvPr/>
        </p:nvSpPr>
        <p:spPr>
          <a:xfrm>
            <a:off x="857414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4" name="Shape 2242"/>
          <p:cNvSpPr/>
          <p:nvPr/>
        </p:nvSpPr>
        <p:spPr>
          <a:xfrm>
            <a:off x="87423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5" name="Shape 2243"/>
          <p:cNvSpPr/>
          <p:nvPr/>
        </p:nvSpPr>
        <p:spPr>
          <a:xfrm>
            <a:off x="891064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6" name="Shape 2244"/>
          <p:cNvSpPr/>
          <p:nvPr/>
        </p:nvSpPr>
        <p:spPr>
          <a:xfrm>
            <a:off x="907889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7" name="Shape 2245"/>
          <p:cNvSpPr/>
          <p:nvPr/>
        </p:nvSpPr>
        <p:spPr>
          <a:xfrm>
            <a:off x="92471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8" name="Shape 2246"/>
          <p:cNvSpPr/>
          <p:nvPr/>
        </p:nvSpPr>
        <p:spPr>
          <a:xfrm>
            <a:off x="941539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9" name="Shape 2247"/>
          <p:cNvSpPr/>
          <p:nvPr/>
        </p:nvSpPr>
        <p:spPr>
          <a:xfrm>
            <a:off x="95836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0" name="Shape 2248"/>
          <p:cNvSpPr/>
          <p:nvPr/>
        </p:nvSpPr>
        <p:spPr>
          <a:xfrm>
            <a:off x="975189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1" name="Shape 2249"/>
          <p:cNvSpPr/>
          <p:nvPr/>
        </p:nvSpPr>
        <p:spPr>
          <a:xfrm>
            <a:off x="992014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2" name="Shape 2250"/>
          <p:cNvSpPr/>
          <p:nvPr/>
        </p:nvSpPr>
        <p:spPr>
          <a:xfrm>
            <a:off x="100883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3" name="Shape 2251"/>
          <p:cNvSpPr/>
          <p:nvPr/>
        </p:nvSpPr>
        <p:spPr>
          <a:xfrm>
            <a:off x="1025664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4" name="Shape 2252"/>
          <p:cNvSpPr/>
          <p:nvPr/>
        </p:nvSpPr>
        <p:spPr>
          <a:xfrm>
            <a:off x="104248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5" name="Shape 2253"/>
          <p:cNvSpPr/>
          <p:nvPr/>
        </p:nvSpPr>
        <p:spPr>
          <a:xfrm>
            <a:off x="1059314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6" name="Shape 2254"/>
          <p:cNvSpPr/>
          <p:nvPr/>
        </p:nvSpPr>
        <p:spPr>
          <a:xfrm>
            <a:off x="1076139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7" name="Shape 2255"/>
          <p:cNvSpPr/>
          <p:nvPr/>
        </p:nvSpPr>
        <p:spPr>
          <a:xfrm>
            <a:off x="109296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8" name="Shape 2256"/>
          <p:cNvSpPr/>
          <p:nvPr/>
        </p:nvSpPr>
        <p:spPr>
          <a:xfrm>
            <a:off x="1109789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9" name="Shape 2257"/>
          <p:cNvSpPr/>
          <p:nvPr/>
        </p:nvSpPr>
        <p:spPr>
          <a:xfrm>
            <a:off x="112661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0" name="Shape 2258"/>
          <p:cNvSpPr/>
          <p:nvPr/>
        </p:nvSpPr>
        <p:spPr>
          <a:xfrm>
            <a:off x="1143438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1" name="Shape 2259"/>
          <p:cNvSpPr/>
          <p:nvPr/>
        </p:nvSpPr>
        <p:spPr>
          <a:xfrm>
            <a:off x="1160263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2" name="Shape 2260"/>
          <p:cNvSpPr/>
          <p:nvPr/>
        </p:nvSpPr>
        <p:spPr>
          <a:xfrm>
            <a:off x="117708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3" name="Shape 2261"/>
          <p:cNvSpPr/>
          <p:nvPr/>
        </p:nvSpPr>
        <p:spPr>
          <a:xfrm>
            <a:off x="1193913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4" name="Shape 2262"/>
          <p:cNvSpPr/>
          <p:nvPr/>
        </p:nvSpPr>
        <p:spPr>
          <a:xfrm>
            <a:off x="121073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5" name="Shape 2263"/>
          <p:cNvSpPr/>
          <p:nvPr/>
        </p:nvSpPr>
        <p:spPr>
          <a:xfrm>
            <a:off x="-658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6" name="Shape 2264"/>
          <p:cNvSpPr/>
          <p:nvPr/>
        </p:nvSpPr>
        <p:spPr>
          <a:xfrm>
            <a:off x="16166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7" name="Shape 2265"/>
          <p:cNvSpPr/>
          <p:nvPr/>
        </p:nvSpPr>
        <p:spPr>
          <a:xfrm>
            <a:off x="32991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8" name="Shape 2266"/>
          <p:cNvSpPr/>
          <p:nvPr/>
        </p:nvSpPr>
        <p:spPr>
          <a:xfrm>
            <a:off x="49816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9" name="Shape 2267"/>
          <p:cNvSpPr/>
          <p:nvPr/>
        </p:nvSpPr>
        <p:spPr>
          <a:xfrm>
            <a:off x="66641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0" name="Shape 2268"/>
          <p:cNvSpPr/>
          <p:nvPr/>
        </p:nvSpPr>
        <p:spPr>
          <a:xfrm>
            <a:off x="8346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1" name="Shape 2269"/>
          <p:cNvSpPr/>
          <p:nvPr/>
        </p:nvSpPr>
        <p:spPr>
          <a:xfrm>
            <a:off x="100291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2" name="Shape 2270"/>
          <p:cNvSpPr/>
          <p:nvPr/>
        </p:nvSpPr>
        <p:spPr>
          <a:xfrm>
            <a:off x="11711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3" name="Shape 2271"/>
          <p:cNvSpPr/>
          <p:nvPr/>
        </p:nvSpPr>
        <p:spPr>
          <a:xfrm>
            <a:off x="133941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4" name="Shape 2272"/>
          <p:cNvSpPr/>
          <p:nvPr/>
        </p:nvSpPr>
        <p:spPr>
          <a:xfrm>
            <a:off x="150766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5" name="Shape 2273"/>
          <p:cNvSpPr/>
          <p:nvPr/>
        </p:nvSpPr>
        <p:spPr>
          <a:xfrm>
            <a:off x="16759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6" name="Shape 2274"/>
          <p:cNvSpPr/>
          <p:nvPr/>
        </p:nvSpPr>
        <p:spPr>
          <a:xfrm>
            <a:off x="184416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7" name="Shape 2275"/>
          <p:cNvSpPr/>
          <p:nvPr/>
        </p:nvSpPr>
        <p:spPr>
          <a:xfrm>
            <a:off x="20124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8" name="Shape 2276"/>
          <p:cNvSpPr/>
          <p:nvPr/>
        </p:nvSpPr>
        <p:spPr>
          <a:xfrm>
            <a:off x="218066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9" name="Shape 2277"/>
          <p:cNvSpPr/>
          <p:nvPr/>
        </p:nvSpPr>
        <p:spPr>
          <a:xfrm>
            <a:off x="234891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0" name="Shape 2278"/>
          <p:cNvSpPr/>
          <p:nvPr/>
        </p:nvSpPr>
        <p:spPr>
          <a:xfrm>
            <a:off x="25171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1" name="Shape 2279"/>
          <p:cNvSpPr/>
          <p:nvPr/>
        </p:nvSpPr>
        <p:spPr>
          <a:xfrm>
            <a:off x="268541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2" name="Shape 2280"/>
          <p:cNvSpPr/>
          <p:nvPr/>
        </p:nvSpPr>
        <p:spPr>
          <a:xfrm>
            <a:off x="28536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3" name="Shape 2281"/>
          <p:cNvSpPr/>
          <p:nvPr/>
        </p:nvSpPr>
        <p:spPr>
          <a:xfrm>
            <a:off x="302190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4" name="Shape 2282"/>
          <p:cNvSpPr/>
          <p:nvPr/>
        </p:nvSpPr>
        <p:spPr>
          <a:xfrm>
            <a:off x="319015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5" name="Shape 2283"/>
          <p:cNvSpPr/>
          <p:nvPr/>
        </p:nvSpPr>
        <p:spPr>
          <a:xfrm>
            <a:off x="33584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6" name="Shape 2284"/>
          <p:cNvSpPr/>
          <p:nvPr/>
        </p:nvSpPr>
        <p:spPr>
          <a:xfrm>
            <a:off x="352665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7" name="Shape 2285"/>
          <p:cNvSpPr/>
          <p:nvPr/>
        </p:nvSpPr>
        <p:spPr>
          <a:xfrm>
            <a:off x="36949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8" name="Shape 2286"/>
          <p:cNvSpPr/>
          <p:nvPr/>
        </p:nvSpPr>
        <p:spPr>
          <a:xfrm>
            <a:off x="386315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9" name="Shape 2287"/>
          <p:cNvSpPr/>
          <p:nvPr/>
        </p:nvSpPr>
        <p:spPr>
          <a:xfrm>
            <a:off x="403140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0" name="Shape 2288"/>
          <p:cNvSpPr/>
          <p:nvPr/>
        </p:nvSpPr>
        <p:spPr>
          <a:xfrm>
            <a:off x="41996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1" name="Shape 2289"/>
          <p:cNvSpPr/>
          <p:nvPr/>
        </p:nvSpPr>
        <p:spPr>
          <a:xfrm>
            <a:off x="436790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2" name="Shape 2290"/>
          <p:cNvSpPr/>
          <p:nvPr/>
        </p:nvSpPr>
        <p:spPr>
          <a:xfrm>
            <a:off x="45361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3" name="Shape 2291"/>
          <p:cNvSpPr/>
          <p:nvPr/>
        </p:nvSpPr>
        <p:spPr>
          <a:xfrm>
            <a:off x="470440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4" name="Shape 2292"/>
          <p:cNvSpPr/>
          <p:nvPr/>
        </p:nvSpPr>
        <p:spPr>
          <a:xfrm>
            <a:off x="487265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5" name="Shape 2293"/>
          <p:cNvSpPr/>
          <p:nvPr/>
        </p:nvSpPr>
        <p:spPr>
          <a:xfrm>
            <a:off x="50409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6" name="Shape 2294"/>
          <p:cNvSpPr/>
          <p:nvPr/>
        </p:nvSpPr>
        <p:spPr>
          <a:xfrm>
            <a:off x="520915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7" name="Shape 2295"/>
          <p:cNvSpPr/>
          <p:nvPr/>
        </p:nvSpPr>
        <p:spPr>
          <a:xfrm>
            <a:off x="53774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8" name="Shape 2296"/>
          <p:cNvSpPr/>
          <p:nvPr/>
        </p:nvSpPr>
        <p:spPr>
          <a:xfrm>
            <a:off x="554565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9" name="Shape 2297"/>
          <p:cNvSpPr/>
          <p:nvPr/>
        </p:nvSpPr>
        <p:spPr>
          <a:xfrm>
            <a:off x="571390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0" name="Shape 2298"/>
          <p:cNvSpPr/>
          <p:nvPr/>
        </p:nvSpPr>
        <p:spPr>
          <a:xfrm>
            <a:off x="58821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1" name="Shape 2299"/>
          <p:cNvSpPr/>
          <p:nvPr/>
        </p:nvSpPr>
        <p:spPr>
          <a:xfrm>
            <a:off x="605040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2" name="Shape 2300"/>
          <p:cNvSpPr/>
          <p:nvPr/>
        </p:nvSpPr>
        <p:spPr>
          <a:xfrm>
            <a:off x="62186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3" name="Shape 2301"/>
          <p:cNvSpPr/>
          <p:nvPr/>
        </p:nvSpPr>
        <p:spPr>
          <a:xfrm>
            <a:off x="638690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4" name="Shape 2302"/>
          <p:cNvSpPr/>
          <p:nvPr/>
        </p:nvSpPr>
        <p:spPr>
          <a:xfrm>
            <a:off x="655515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5" name="Shape 2303"/>
          <p:cNvSpPr/>
          <p:nvPr/>
        </p:nvSpPr>
        <p:spPr>
          <a:xfrm>
            <a:off x="67234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6" name="Shape 2304"/>
          <p:cNvSpPr/>
          <p:nvPr/>
        </p:nvSpPr>
        <p:spPr>
          <a:xfrm>
            <a:off x="689165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7" name="Shape 2305"/>
          <p:cNvSpPr/>
          <p:nvPr/>
        </p:nvSpPr>
        <p:spPr>
          <a:xfrm>
            <a:off x="70599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8" name="Shape 2306"/>
          <p:cNvSpPr/>
          <p:nvPr/>
        </p:nvSpPr>
        <p:spPr>
          <a:xfrm>
            <a:off x="722814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9" name="Shape 2307"/>
          <p:cNvSpPr/>
          <p:nvPr/>
        </p:nvSpPr>
        <p:spPr>
          <a:xfrm>
            <a:off x="739639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0" name="Shape 2308"/>
          <p:cNvSpPr/>
          <p:nvPr/>
        </p:nvSpPr>
        <p:spPr>
          <a:xfrm>
            <a:off x="75646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1" name="Shape 2309"/>
          <p:cNvSpPr/>
          <p:nvPr/>
        </p:nvSpPr>
        <p:spPr>
          <a:xfrm>
            <a:off x="773289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2" name="Shape 2310"/>
          <p:cNvSpPr/>
          <p:nvPr/>
        </p:nvSpPr>
        <p:spPr>
          <a:xfrm>
            <a:off x="79011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3" name="Shape 2311"/>
          <p:cNvSpPr/>
          <p:nvPr/>
        </p:nvSpPr>
        <p:spPr>
          <a:xfrm>
            <a:off x="806939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4" name="Shape 2312"/>
          <p:cNvSpPr/>
          <p:nvPr/>
        </p:nvSpPr>
        <p:spPr>
          <a:xfrm>
            <a:off x="823764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5" name="Shape 2313"/>
          <p:cNvSpPr/>
          <p:nvPr/>
        </p:nvSpPr>
        <p:spPr>
          <a:xfrm>
            <a:off x="84058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6" name="Shape 2314"/>
          <p:cNvSpPr/>
          <p:nvPr/>
        </p:nvSpPr>
        <p:spPr>
          <a:xfrm>
            <a:off x="857414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7" name="Shape 2315"/>
          <p:cNvSpPr/>
          <p:nvPr/>
        </p:nvSpPr>
        <p:spPr>
          <a:xfrm>
            <a:off x="87423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8" name="Shape 2316"/>
          <p:cNvSpPr/>
          <p:nvPr/>
        </p:nvSpPr>
        <p:spPr>
          <a:xfrm>
            <a:off x="891064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9" name="Shape 2317"/>
          <p:cNvSpPr/>
          <p:nvPr/>
        </p:nvSpPr>
        <p:spPr>
          <a:xfrm>
            <a:off x="907889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0" name="Shape 2318"/>
          <p:cNvSpPr/>
          <p:nvPr/>
        </p:nvSpPr>
        <p:spPr>
          <a:xfrm>
            <a:off x="92471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1" name="Shape 2319"/>
          <p:cNvSpPr/>
          <p:nvPr/>
        </p:nvSpPr>
        <p:spPr>
          <a:xfrm>
            <a:off x="941539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2" name="Shape 2320"/>
          <p:cNvSpPr/>
          <p:nvPr/>
        </p:nvSpPr>
        <p:spPr>
          <a:xfrm>
            <a:off x="95836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3" name="Shape 2321"/>
          <p:cNvSpPr/>
          <p:nvPr/>
        </p:nvSpPr>
        <p:spPr>
          <a:xfrm>
            <a:off x="975189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4" name="Shape 2322"/>
          <p:cNvSpPr/>
          <p:nvPr/>
        </p:nvSpPr>
        <p:spPr>
          <a:xfrm>
            <a:off x="992014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5" name="Shape 2323"/>
          <p:cNvSpPr/>
          <p:nvPr/>
        </p:nvSpPr>
        <p:spPr>
          <a:xfrm>
            <a:off x="100883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6" name="Shape 2324"/>
          <p:cNvSpPr/>
          <p:nvPr/>
        </p:nvSpPr>
        <p:spPr>
          <a:xfrm>
            <a:off x="1025664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7" name="Shape 2325"/>
          <p:cNvSpPr/>
          <p:nvPr/>
        </p:nvSpPr>
        <p:spPr>
          <a:xfrm>
            <a:off x="104248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8" name="Shape 2326"/>
          <p:cNvSpPr/>
          <p:nvPr/>
        </p:nvSpPr>
        <p:spPr>
          <a:xfrm>
            <a:off x="1059314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9" name="Shape 2327"/>
          <p:cNvSpPr/>
          <p:nvPr/>
        </p:nvSpPr>
        <p:spPr>
          <a:xfrm>
            <a:off x="1076139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0" name="Shape 2328"/>
          <p:cNvSpPr/>
          <p:nvPr/>
        </p:nvSpPr>
        <p:spPr>
          <a:xfrm>
            <a:off x="109296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1" name="Shape 2329"/>
          <p:cNvSpPr/>
          <p:nvPr/>
        </p:nvSpPr>
        <p:spPr>
          <a:xfrm>
            <a:off x="1109789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2" name="Shape 2330"/>
          <p:cNvSpPr/>
          <p:nvPr/>
        </p:nvSpPr>
        <p:spPr>
          <a:xfrm>
            <a:off x="112661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3" name="Shape 2331"/>
          <p:cNvSpPr/>
          <p:nvPr/>
        </p:nvSpPr>
        <p:spPr>
          <a:xfrm>
            <a:off x="1143438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4" name="Shape 2332"/>
          <p:cNvSpPr/>
          <p:nvPr/>
        </p:nvSpPr>
        <p:spPr>
          <a:xfrm>
            <a:off x="1160263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5" name="Shape 2333"/>
          <p:cNvSpPr/>
          <p:nvPr/>
        </p:nvSpPr>
        <p:spPr>
          <a:xfrm>
            <a:off x="117708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6" name="Shape 2334"/>
          <p:cNvSpPr/>
          <p:nvPr/>
        </p:nvSpPr>
        <p:spPr>
          <a:xfrm>
            <a:off x="1193913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7" name="Shape 2335"/>
          <p:cNvSpPr/>
          <p:nvPr/>
        </p:nvSpPr>
        <p:spPr>
          <a:xfrm>
            <a:off x="121073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8" name="Shape 2336"/>
          <p:cNvSpPr/>
          <p:nvPr/>
        </p:nvSpPr>
        <p:spPr>
          <a:xfrm>
            <a:off x="-658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9" name="Shape 2337"/>
          <p:cNvSpPr/>
          <p:nvPr/>
        </p:nvSpPr>
        <p:spPr>
          <a:xfrm>
            <a:off x="16166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0" name="Shape 2338"/>
          <p:cNvSpPr/>
          <p:nvPr/>
        </p:nvSpPr>
        <p:spPr>
          <a:xfrm>
            <a:off x="32991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1" name="Shape 2339"/>
          <p:cNvSpPr/>
          <p:nvPr/>
        </p:nvSpPr>
        <p:spPr>
          <a:xfrm>
            <a:off x="49816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2" name="Shape 2340"/>
          <p:cNvSpPr/>
          <p:nvPr/>
        </p:nvSpPr>
        <p:spPr>
          <a:xfrm>
            <a:off x="66641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3" name="Shape 2341"/>
          <p:cNvSpPr/>
          <p:nvPr/>
        </p:nvSpPr>
        <p:spPr>
          <a:xfrm>
            <a:off x="8346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4" name="Shape 2342"/>
          <p:cNvSpPr/>
          <p:nvPr/>
        </p:nvSpPr>
        <p:spPr>
          <a:xfrm>
            <a:off x="100291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5" name="Shape 2343"/>
          <p:cNvSpPr/>
          <p:nvPr/>
        </p:nvSpPr>
        <p:spPr>
          <a:xfrm>
            <a:off x="11711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6" name="Shape 2344"/>
          <p:cNvSpPr/>
          <p:nvPr/>
        </p:nvSpPr>
        <p:spPr>
          <a:xfrm>
            <a:off x="133941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7" name="Shape 2345"/>
          <p:cNvSpPr/>
          <p:nvPr/>
        </p:nvSpPr>
        <p:spPr>
          <a:xfrm>
            <a:off x="150766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8" name="Shape 2346"/>
          <p:cNvSpPr/>
          <p:nvPr/>
        </p:nvSpPr>
        <p:spPr>
          <a:xfrm>
            <a:off x="16759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9" name="Shape 2347"/>
          <p:cNvSpPr/>
          <p:nvPr/>
        </p:nvSpPr>
        <p:spPr>
          <a:xfrm>
            <a:off x="184416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0" name="Shape 2348"/>
          <p:cNvSpPr/>
          <p:nvPr/>
        </p:nvSpPr>
        <p:spPr>
          <a:xfrm>
            <a:off x="20124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1" name="Shape 2349"/>
          <p:cNvSpPr/>
          <p:nvPr/>
        </p:nvSpPr>
        <p:spPr>
          <a:xfrm>
            <a:off x="218066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2" name="Shape 2350"/>
          <p:cNvSpPr/>
          <p:nvPr/>
        </p:nvSpPr>
        <p:spPr>
          <a:xfrm>
            <a:off x="234891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3" name="Shape 2351"/>
          <p:cNvSpPr/>
          <p:nvPr/>
        </p:nvSpPr>
        <p:spPr>
          <a:xfrm>
            <a:off x="25171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4" name="Shape 2352"/>
          <p:cNvSpPr/>
          <p:nvPr/>
        </p:nvSpPr>
        <p:spPr>
          <a:xfrm>
            <a:off x="268541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5" name="Shape 2353"/>
          <p:cNvSpPr/>
          <p:nvPr/>
        </p:nvSpPr>
        <p:spPr>
          <a:xfrm>
            <a:off x="28536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6" name="Shape 2354"/>
          <p:cNvSpPr/>
          <p:nvPr/>
        </p:nvSpPr>
        <p:spPr>
          <a:xfrm>
            <a:off x="302190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7" name="Shape 2355"/>
          <p:cNvSpPr/>
          <p:nvPr/>
        </p:nvSpPr>
        <p:spPr>
          <a:xfrm>
            <a:off x="319015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8" name="Shape 2356"/>
          <p:cNvSpPr/>
          <p:nvPr/>
        </p:nvSpPr>
        <p:spPr>
          <a:xfrm>
            <a:off x="33584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9" name="Shape 2357"/>
          <p:cNvSpPr/>
          <p:nvPr/>
        </p:nvSpPr>
        <p:spPr>
          <a:xfrm>
            <a:off x="352665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0" name="Shape 2358"/>
          <p:cNvSpPr/>
          <p:nvPr/>
        </p:nvSpPr>
        <p:spPr>
          <a:xfrm>
            <a:off x="36949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1" name="Shape 2359"/>
          <p:cNvSpPr/>
          <p:nvPr/>
        </p:nvSpPr>
        <p:spPr>
          <a:xfrm>
            <a:off x="386315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2" name="Shape 2360"/>
          <p:cNvSpPr/>
          <p:nvPr/>
        </p:nvSpPr>
        <p:spPr>
          <a:xfrm>
            <a:off x="403140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3" name="Shape 2361"/>
          <p:cNvSpPr/>
          <p:nvPr/>
        </p:nvSpPr>
        <p:spPr>
          <a:xfrm>
            <a:off x="41996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4" name="Shape 2362"/>
          <p:cNvSpPr/>
          <p:nvPr/>
        </p:nvSpPr>
        <p:spPr>
          <a:xfrm>
            <a:off x="436790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5" name="Shape 2363"/>
          <p:cNvSpPr/>
          <p:nvPr/>
        </p:nvSpPr>
        <p:spPr>
          <a:xfrm>
            <a:off x="45361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6" name="Shape 2364"/>
          <p:cNvSpPr/>
          <p:nvPr/>
        </p:nvSpPr>
        <p:spPr>
          <a:xfrm>
            <a:off x="470440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7" name="Shape 2365"/>
          <p:cNvSpPr/>
          <p:nvPr/>
        </p:nvSpPr>
        <p:spPr>
          <a:xfrm>
            <a:off x="487265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8" name="Shape 2366"/>
          <p:cNvSpPr/>
          <p:nvPr/>
        </p:nvSpPr>
        <p:spPr>
          <a:xfrm>
            <a:off x="50409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9" name="Shape 2367"/>
          <p:cNvSpPr/>
          <p:nvPr/>
        </p:nvSpPr>
        <p:spPr>
          <a:xfrm>
            <a:off x="520915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0" name="Shape 2368"/>
          <p:cNvSpPr/>
          <p:nvPr/>
        </p:nvSpPr>
        <p:spPr>
          <a:xfrm>
            <a:off x="53774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1" name="Shape 2369"/>
          <p:cNvSpPr/>
          <p:nvPr/>
        </p:nvSpPr>
        <p:spPr>
          <a:xfrm>
            <a:off x="554565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2" name="Shape 2370"/>
          <p:cNvSpPr/>
          <p:nvPr/>
        </p:nvSpPr>
        <p:spPr>
          <a:xfrm>
            <a:off x="571390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3" name="Shape 2371"/>
          <p:cNvSpPr/>
          <p:nvPr/>
        </p:nvSpPr>
        <p:spPr>
          <a:xfrm>
            <a:off x="58821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4" name="Shape 2372"/>
          <p:cNvSpPr/>
          <p:nvPr/>
        </p:nvSpPr>
        <p:spPr>
          <a:xfrm>
            <a:off x="605040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5" name="Shape 2373"/>
          <p:cNvSpPr/>
          <p:nvPr/>
        </p:nvSpPr>
        <p:spPr>
          <a:xfrm>
            <a:off x="62186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6" name="Shape 2374"/>
          <p:cNvSpPr/>
          <p:nvPr/>
        </p:nvSpPr>
        <p:spPr>
          <a:xfrm>
            <a:off x="638690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7" name="Shape 2375"/>
          <p:cNvSpPr/>
          <p:nvPr/>
        </p:nvSpPr>
        <p:spPr>
          <a:xfrm>
            <a:off x="655515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8" name="Shape 2376"/>
          <p:cNvSpPr/>
          <p:nvPr/>
        </p:nvSpPr>
        <p:spPr>
          <a:xfrm>
            <a:off x="67234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9" name="Shape 2377"/>
          <p:cNvSpPr/>
          <p:nvPr/>
        </p:nvSpPr>
        <p:spPr>
          <a:xfrm>
            <a:off x="689165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0" name="Shape 2378"/>
          <p:cNvSpPr/>
          <p:nvPr/>
        </p:nvSpPr>
        <p:spPr>
          <a:xfrm>
            <a:off x="70599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1" name="Shape 2379"/>
          <p:cNvSpPr/>
          <p:nvPr/>
        </p:nvSpPr>
        <p:spPr>
          <a:xfrm>
            <a:off x="722814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2" name="Shape 2380"/>
          <p:cNvSpPr/>
          <p:nvPr/>
        </p:nvSpPr>
        <p:spPr>
          <a:xfrm>
            <a:off x="739639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3" name="Shape 2381"/>
          <p:cNvSpPr/>
          <p:nvPr/>
        </p:nvSpPr>
        <p:spPr>
          <a:xfrm>
            <a:off x="75646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4" name="Shape 2382"/>
          <p:cNvSpPr/>
          <p:nvPr/>
        </p:nvSpPr>
        <p:spPr>
          <a:xfrm>
            <a:off x="773289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5" name="Shape 2383"/>
          <p:cNvSpPr/>
          <p:nvPr/>
        </p:nvSpPr>
        <p:spPr>
          <a:xfrm>
            <a:off x="79011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6" name="Shape 2384"/>
          <p:cNvSpPr/>
          <p:nvPr/>
        </p:nvSpPr>
        <p:spPr>
          <a:xfrm>
            <a:off x="806939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7" name="Shape 2385"/>
          <p:cNvSpPr/>
          <p:nvPr/>
        </p:nvSpPr>
        <p:spPr>
          <a:xfrm>
            <a:off x="823764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8" name="Shape 2386"/>
          <p:cNvSpPr/>
          <p:nvPr/>
        </p:nvSpPr>
        <p:spPr>
          <a:xfrm>
            <a:off x="84058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9" name="Shape 2387"/>
          <p:cNvSpPr/>
          <p:nvPr/>
        </p:nvSpPr>
        <p:spPr>
          <a:xfrm>
            <a:off x="857414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0" name="Shape 2388"/>
          <p:cNvSpPr/>
          <p:nvPr/>
        </p:nvSpPr>
        <p:spPr>
          <a:xfrm>
            <a:off x="87423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1" name="Shape 2389"/>
          <p:cNvSpPr/>
          <p:nvPr/>
        </p:nvSpPr>
        <p:spPr>
          <a:xfrm>
            <a:off x="891064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2" name="Shape 2390"/>
          <p:cNvSpPr/>
          <p:nvPr/>
        </p:nvSpPr>
        <p:spPr>
          <a:xfrm>
            <a:off x="907889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3" name="Shape 2391"/>
          <p:cNvSpPr/>
          <p:nvPr/>
        </p:nvSpPr>
        <p:spPr>
          <a:xfrm>
            <a:off x="92471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4" name="Shape 2392"/>
          <p:cNvSpPr/>
          <p:nvPr/>
        </p:nvSpPr>
        <p:spPr>
          <a:xfrm>
            <a:off x="941539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5" name="Shape 2393"/>
          <p:cNvSpPr/>
          <p:nvPr/>
        </p:nvSpPr>
        <p:spPr>
          <a:xfrm>
            <a:off x="95836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6" name="Shape 2394"/>
          <p:cNvSpPr/>
          <p:nvPr/>
        </p:nvSpPr>
        <p:spPr>
          <a:xfrm>
            <a:off x="975189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7" name="Shape 2395"/>
          <p:cNvSpPr/>
          <p:nvPr/>
        </p:nvSpPr>
        <p:spPr>
          <a:xfrm>
            <a:off x="992014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8" name="Shape 2396"/>
          <p:cNvSpPr/>
          <p:nvPr/>
        </p:nvSpPr>
        <p:spPr>
          <a:xfrm>
            <a:off x="100883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9" name="Shape 2397"/>
          <p:cNvSpPr/>
          <p:nvPr/>
        </p:nvSpPr>
        <p:spPr>
          <a:xfrm>
            <a:off x="1025664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0" name="Shape 2398"/>
          <p:cNvSpPr/>
          <p:nvPr/>
        </p:nvSpPr>
        <p:spPr>
          <a:xfrm>
            <a:off x="104248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1" name="Shape 2399"/>
          <p:cNvSpPr/>
          <p:nvPr/>
        </p:nvSpPr>
        <p:spPr>
          <a:xfrm>
            <a:off x="1059314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2" name="Shape 2400"/>
          <p:cNvSpPr/>
          <p:nvPr/>
        </p:nvSpPr>
        <p:spPr>
          <a:xfrm>
            <a:off x="1076139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3" name="Shape 2401"/>
          <p:cNvSpPr/>
          <p:nvPr/>
        </p:nvSpPr>
        <p:spPr>
          <a:xfrm>
            <a:off x="109296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4" name="Shape 2402"/>
          <p:cNvSpPr/>
          <p:nvPr/>
        </p:nvSpPr>
        <p:spPr>
          <a:xfrm>
            <a:off x="1109789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5" name="Shape 2403"/>
          <p:cNvSpPr/>
          <p:nvPr/>
        </p:nvSpPr>
        <p:spPr>
          <a:xfrm>
            <a:off x="112661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6" name="Shape 2404"/>
          <p:cNvSpPr/>
          <p:nvPr/>
        </p:nvSpPr>
        <p:spPr>
          <a:xfrm>
            <a:off x="1143438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7" name="Shape 2405"/>
          <p:cNvSpPr/>
          <p:nvPr/>
        </p:nvSpPr>
        <p:spPr>
          <a:xfrm>
            <a:off x="1160263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8" name="Shape 2406"/>
          <p:cNvSpPr/>
          <p:nvPr/>
        </p:nvSpPr>
        <p:spPr>
          <a:xfrm>
            <a:off x="117708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9" name="Shape 2407"/>
          <p:cNvSpPr/>
          <p:nvPr/>
        </p:nvSpPr>
        <p:spPr>
          <a:xfrm>
            <a:off x="1193913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0" name="Shape 2408"/>
          <p:cNvSpPr/>
          <p:nvPr/>
        </p:nvSpPr>
        <p:spPr>
          <a:xfrm>
            <a:off x="121073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1" name="Shape 2409"/>
          <p:cNvSpPr/>
          <p:nvPr/>
        </p:nvSpPr>
        <p:spPr>
          <a:xfrm>
            <a:off x="-658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2" name="Shape 2410"/>
          <p:cNvSpPr/>
          <p:nvPr/>
        </p:nvSpPr>
        <p:spPr>
          <a:xfrm>
            <a:off x="16166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3" name="Shape 2411"/>
          <p:cNvSpPr/>
          <p:nvPr/>
        </p:nvSpPr>
        <p:spPr>
          <a:xfrm>
            <a:off x="32991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4" name="Shape 2412"/>
          <p:cNvSpPr/>
          <p:nvPr/>
        </p:nvSpPr>
        <p:spPr>
          <a:xfrm>
            <a:off x="49816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5" name="Shape 2413"/>
          <p:cNvSpPr/>
          <p:nvPr/>
        </p:nvSpPr>
        <p:spPr>
          <a:xfrm>
            <a:off x="66641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6" name="Shape 2414"/>
          <p:cNvSpPr/>
          <p:nvPr/>
        </p:nvSpPr>
        <p:spPr>
          <a:xfrm>
            <a:off x="8346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7" name="Shape 2415"/>
          <p:cNvSpPr/>
          <p:nvPr/>
        </p:nvSpPr>
        <p:spPr>
          <a:xfrm>
            <a:off x="100291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8" name="Shape 2416"/>
          <p:cNvSpPr/>
          <p:nvPr/>
        </p:nvSpPr>
        <p:spPr>
          <a:xfrm>
            <a:off x="11711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9" name="Shape 2417"/>
          <p:cNvSpPr/>
          <p:nvPr/>
        </p:nvSpPr>
        <p:spPr>
          <a:xfrm>
            <a:off x="133941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0" name="Shape 2418"/>
          <p:cNvSpPr/>
          <p:nvPr/>
        </p:nvSpPr>
        <p:spPr>
          <a:xfrm>
            <a:off x="150766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1" name="Shape 2419"/>
          <p:cNvSpPr/>
          <p:nvPr/>
        </p:nvSpPr>
        <p:spPr>
          <a:xfrm>
            <a:off x="16759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2" name="Shape 2420"/>
          <p:cNvSpPr/>
          <p:nvPr/>
        </p:nvSpPr>
        <p:spPr>
          <a:xfrm>
            <a:off x="184416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3" name="Shape 2421"/>
          <p:cNvSpPr/>
          <p:nvPr/>
        </p:nvSpPr>
        <p:spPr>
          <a:xfrm>
            <a:off x="20124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4" name="Shape 2422"/>
          <p:cNvSpPr/>
          <p:nvPr/>
        </p:nvSpPr>
        <p:spPr>
          <a:xfrm>
            <a:off x="218066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5" name="Shape 2423"/>
          <p:cNvSpPr/>
          <p:nvPr/>
        </p:nvSpPr>
        <p:spPr>
          <a:xfrm>
            <a:off x="234891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6" name="Shape 2424"/>
          <p:cNvSpPr/>
          <p:nvPr/>
        </p:nvSpPr>
        <p:spPr>
          <a:xfrm>
            <a:off x="25171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7" name="Shape 2425"/>
          <p:cNvSpPr/>
          <p:nvPr/>
        </p:nvSpPr>
        <p:spPr>
          <a:xfrm>
            <a:off x="268541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8" name="Shape 2426"/>
          <p:cNvSpPr/>
          <p:nvPr/>
        </p:nvSpPr>
        <p:spPr>
          <a:xfrm>
            <a:off x="28536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9" name="Shape 2427"/>
          <p:cNvSpPr/>
          <p:nvPr/>
        </p:nvSpPr>
        <p:spPr>
          <a:xfrm>
            <a:off x="302190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0" name="Shape 2428"/>
          <p:cNvSpPr/>
          <p:nvPr/>
        </p:nvSpPr>
        <p:spPr>
          <a:xfrm>
            <a:off x="319015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1" name="Shape 2429"/>
          <p:cNvSpPr/>
          <p:nvPr/>
        </p:nvSpPr>
        <p:spPr>
          <a:xfrm>
            <a:off x="33584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2" name="Shape 2430"/>
          <p:cNvSpPr/>
          <p:nvPr/>
        </p:nvSpPr>
        <p:spPr>
          <a:xfrm>
            <a:off x="352665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3" name="Shape 2431"/>
          <p:cNvSpPr/>
          <p:nvPr/>
        </p:nvSpPr>
        <p:spPr>
          <a:xfrm>
            <a:off x="36949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4" name="Shape 2432"/>
          <p:cNvSpPr/>
          <p:nvPr/>
        </p:nvSpPr>
        <p:spPr>
          <a:xfrm>
            <a:off x="386315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5" name="Shape 2433"/>
          <p:cNvSpPr/>
          <p:nvPr/>
        </p:nvSpPr>
        <p:spPr>
          <a:xfrm>
            <a:off x="403140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6" name="Shape 2434"/>
          <p:cNvSpPr/>
          <p:nvPr/>
        </p:nvSpPr>
        <p:spPr>
          <a:xfrm>
            <a:off x="41996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7" name="Shape 2435"/>
          <p:cNvSpPr/>
          <p:nvPr/>
        </p:nvSpPr>
        <p:spPr>
          <a:xfrm>
            <a:off x="436790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8" name="Shape 2436"/>
          <p:cNvSpPr/>
          <p:nvPr/>
        </p:nvSpPr>
        <p:spPr>
          <a:xfrm>
            <a:off x="45361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9" name="Shape 2437"/>
          <p:cNvSpPr/>
          <p:nvPr/>
        </p:nvSpPr>
        <p:spPr>
          <a:xfrm>
            <a:off x="470440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0" name="Shape 2438"/>
          <p:cNvSpPr/>
          <p:nvPr/>
        </p:nvSpPr>
        <p:spPr>
          <a:xfrm>
            <a:off x="487265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1" name="Shape 2439"/>
          <p:cNvSpPr/>
          <p:nvPr/>
        </p:nvSpPr>
        <p:spPr>
          <a:xfrm>
            <a:off x="50409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2" name="Shape 2440"/>
          <p:cNvSpPr/>
          <p:nvPr/>
        </p:nvSpPr>
        <p:spPr>
          <a:xfrm>
            <a:off x="520915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3" name="Shape 2441"/>
          <p:cNvSpPr/>
          <p:nvPr/>
        </p:nvSpPr>
        <p:spPr>
          <a:xfrm>
            <a:off x="53774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4" name="Shape 2442"/>
          <p:cNvSpPr/>
          <p:nvPr/>
        </p:nvSpPr>
        <p:spPr>
          <a:xfrm>
            <a:off x="554565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5" name="Shape 2443"/>
          <p:cNvSpPr/>
          <p:nvPr/>
        </p:nvSpPr>
        <p:spPr>
          <a:xfrm>
            <a:off x="571390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6" name="Shape 2444"/>
          <p:cNvSpPr/>
          <p:nvPr/>
        </p:nvSpPr>
        <p:spPr>
          <a:xfrm>
            <a:off x="58821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7" name="Shape 2445"/>
          <p:cNvSpPr/>
          <p:nvPr/>
        </p:nvSpPr>
        <p:spPr>
          <a:xfrm>
            <a:off x="605040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8" name="Shape 2446"/>
          <p:cNvSpPr/>
          <p:nvPr/>
        </p:nvSpPr>
        <p:spPr>
          <a:xfrm>
            <a:off x="62186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9" name="Shape 2447"/>
          <p:cNvSpPr/>
          <p:nvPr/>
        </p:nvSpPr>
        <p:spPr>
          <a:xfrm>
            <a:off x="638690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0" name="Shape 2448"/>
          <p:cNvSpPr/>
          <p:nvPr/>
        </p:nvSpPr>
        <p:spPr>
          <a:xfrm>
            <a:off x="655515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1" name="Shape 2449"/>
          <p:cNvSpPr/>
          <p:nvPr/>
        </p:nvSpPr>
        <p:spPr>
          <a:xfrm>
            <a:off x="67234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2" name="Shape 2450"/>
          <p:cNvSpPr/>
          <p:nvPr/>
        </p:nvSpPr>
        <p:spPr>
          <a:xfrm>
            <a:off x="689165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3" name="Shape 2451"/>
          <p:cNvSpPr/>
          <p:nvPr/>
        </p:nvSpPr>
        <p:spPr>
          <a:xfrm>
            <a:off x="70599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4" name="Shape 2452"/>
          <p:cNvSpPr/>
          <p:nvPr/>
        </p:nvSpPr>
        <p:spPr>
          <a:xfrm>
            <a:off x="722814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5" name="Shape 2453"/>
          <p:cNvSpPr/>
          <p:nvPr/>
        </p:nvSpPr>
        <p:spPr>
          <a:xfrm>
            <a:off x="739639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6" name="Shape 2454"/>
          <p:cNvSpPr/>
          <p:nvPr/>
        </p:nvSpPr>
        <p:spPr>
          <a:xfrm>
            <a:off x="75646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7" name="Shape 2455"/>
          <p:cNvSpPr/>
          <p:nvPr/>
        </p:nvSpPr>
        <p:spPr>
          <a:xfrm>
            <a:off x="773289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8" name="Shape 2456"/>
          <p:cNvSpPr/>
          <p:nvPr/>
        </p:nvSpPr>
        <p:spPr>
          <a:xfrm>
            <a:off x="79011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9" name="Shape 2457"/>
          <p:cNvSpPr/>
          <p:nvPr/>
        </p:nvSpPr>
        <p:spPr>
          <a:xfrm>
            <a:off x="806939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0" name="Shape 2458"/>
          <p:cNvSpPr/>
          <p:nvPr/>
        </p:nvSpPr>
        <p:spPr>
          <a:xfrm>
            <a:off x="823764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1" name="Shape 2459"/>
          <p:cNvSpPr/>
          <p:nvPr/>
        </p:nvSpPr>
        <p:spPr>
          <a:xfrm>
            <a:off x="84058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2" name="Shape 2460"/>
          <p:cNvSpPr/>
          <p:nvPr/>
        </p:nvSpPr>
        <p:spPr>
          <a:xfrm>
            <a:off x="857414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3" name="Shape 2461"/>
          <p:cNvSpPr/>
          <p:nvPr/>
        </p:nvSpPr>
        <p:spPr>
          <a:xfrm>
            <a:off x="87423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4" name="Shape 2462"/>
          <p:cNvSpPr/>
          <p:nvPr/>
        </p:nvSpPr>
        <p:spPr>
          <a:xfrm>
            <a:off x="891064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5" name="Shape 2463"/>
          <p:cNvSpPr/>
          <p:nvPr/>
        </p:nvSpPr>
        <p:spPr>
          <a:xfrm>
            <a:off x="907889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6" name="Shape 2464"/>
          <p:cNvSpPr/>
          <p:nvPr/>
        </p:nvSpPr>
        <p:spPr>
          <a:xfrm>
            <a:off x="92471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7" name="Shape 2465"/>
          <p:cNvSpPr/>
          <p:nvPr/>
        </p:nvSpPr>
        <p:spPr>
          <a:xfrm>
            <a:off x="941539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8" name="Shape 2466"/>
          <p:cNvSpPr/>
          <p:nvPr/>
        </p:nvSpPr>
        <p:spPr>
          <a:xfrm>
            <a:off x="95836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9" name="Shape 2467"/>
          <p:cNvSpPr/>
          <p:nvPr/>
        </p:nvSpPr>
        <p:spPr>
          <a:xfrm>
            <a:off x="975189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0" name="Shape 2468"/>
          <p:cNvSpPr/>
          <p:nvPr/>
        </p:nvSpPr>
        <p:spPr>
          <a:xfrm>
            <a:off x="992014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1" name="Shape 2469"/>
          <p:cNvSpPr/>
          <p:nvPr/>
        </p:nvSpPr>
        <p:spPr>
          <a:xfrm>
            <a:off x="100883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2" name="Shape 2470"/>
          <p:cNvSpPr/>
          <p:nvPr/>
        </p:nvSpPr>
        <p:spPr>
          <a:xfrm>
            <a:off x="1025664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3" name="Shape 2471"/>
          <p:cNvSpPr/>
          <p:nvPr/>
        </p:nvSpPr>
        <p:spPr>
          <a:xfrm>
            <a:off x="104248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4" name="Shape 2472"/>
          <p:cNvSpPr/>
          <p:nvPr/>
        </p:nvSpPr>
        <p:spPr>
          <a:xfrm>
            <a:off x="1059314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5" name="Shape 2473"/>
          <p:cNvSpPr/>
          <p:nvPr/>
        </p:nvSpPr>
        <p:spPr>
          <a:xfrm>
            <a:off x="1076139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6" name="Shape 2474"/>
          <p:cNvSpPr/>
          <p:nvPr/>
        </p:nvSpPr>
        <p:spPr>
          <a:xfrm>
            <a:off x="109296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7" name="Shape 2475"/>
          <p:cNvSpPr/>
          <p:nvPr/>
        </p:nvSpPr>
        <p:spPr>
          <a:xfrm>
            <a:off x="1109789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8" name="Shape 2476"/>
          <p:cNvSpPr/>
          <p:nvPr/>
        </p:nvSpPr>
        <p:spPr>
          <a:xfrm>
            <a:off x="112661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9" name="Shape 2477"/>
          <p:cNvSpPr/>
          <p:nvPr/>
        </p:nvSpPr>
        <p:spPr>
          <a:xfrm>
            <a:off x="1143438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0" name="Shape 2478"/>
          <p:cNvSpPr/>
          <p:nvPr/>
        </p:nvSpPr>
        <p:spPr>
          <a:xfrm>
            <a:off x="1160263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1" name="Shape 2479"/>
          <p:cNvSpPr/>
          <p:nvPr/>
        </p:nvSpPr>
        <p:spPr>
          <a:xfrm>
            <a:off x="117708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2" name="Shape 2480"/>
          <p:cNvSpPr/>
          <p:nvPr/>
        </p:nvSpPr>
        <p:spPr>
          <a:xfrm>
            <a:off x="1193913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3" name="Shape 2481"/>
          <p:cNvSpPr/>
          <p:nvPr/>
        </p:nvSpPr>
        <p:spPr>
          <a:xfrm>
            <a:off x="121073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4" name="Shape 2482"/>
          <p:cNvSpPr/>
          <p:nvPr/>
        </p:nvSpPr>
        <p:spPr>
          <a:xfrm>
            <a:off x="-658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5" name="Shape 2483"/>
          <p:cNvSpPr/>
          <p:nvPr/>
        </p:nvSpPr>
        <p:spPr>
          <a:xfrm>
            <a:off x="16166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6" name="Shape 2484"/>
          <p:cNvSpPr/>
          <p:nvPr/>
        </p:nvSpPr>
        <p:spPr>
          <a:xfrm>
            <a:off x="32991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7" name="Shape 2485"/>
          <p:cNvSpPr/>
          <p:nvPr/>
        </p:nvSpPr>
        <p:spPr>
          <a:xfrm>
            <a:off x="49816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8" name="Shape 2486"/>
          <p:cNvSpPr/>
          <p:nvPr/>
        </p:nvSpPr>
        <p:spPr>
          <a:xfrm>
            <a:off x="66641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9" name="Shape 2487"/>
          <p:cNvSpPr/>
          <p:nvPr/>
        </p:nvSpPr>
        <p:spPr>
          <a:xfrm>
            <a:off x="8346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0" name="Shape 2488"/>
          <p:cNvSpPr/>
          <p:nvPr/>
        </p:nvSpPr>
        <p:spPr>
          <a:xfrm>
            <a:off x="100291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1" name="Shape 2489"/>
          <p:cNvSpPr/>
          <p:nvPr/>
        </p:nvSpPr>
        <p:spPr>
          <a:xfrm>
            <a:off x="11711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2" name="Shape 2490"/>
          <p:cNvSpPr/>
          <p:nvPr/>
        </p:nvSpPr>
        <p:spPr>
          <a:xfrm>
            <a:off x="133941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3" name="Shape 2491"/>
          <p:cNvSpPr/>
          <p:nvPr/>
        </p:nvSpPr>
        <p:spPr>
          <a:xfrm>
            <a:off x="150766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4" name="Shape 2492"/>
          <p:cNvSpPr/>
          <p:nvPr/>
        </p:nvSpPr>
        <p:spPr>
          <a:xfrm>
            <a:off x="16759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5" name="Shape 2493"/>
          <p:cNvSpPr/>
          <p:nvPr/>
        </p:nvSpPr>
        <p:spPr>
          <a:xfrm>
            <a:off x="184416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6" name="Shape 2494"/>
          <p:cNvSpPr/>
          <p:nvPr/>
        </p:nvSpPr>
        <p:spPr>
          <a:xfrm>
            <a:off x="20124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7" name="Shape 2495"/>
          <p:cNvSpPr/>
          <p:nvPr/>
        </p:nvSpPr>
        <p:spPr>
          <a:xfrm>
            <a:off x="218066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8" name="Shape 2496"/>
          <p:cNvSpPr/>
          <p:nvPr/>
        </p:nvSpPr>
        <p:spPr>
          <a:xfrm>
            <a:off x="234891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9" name="Shape 2497"/>
          <p:cNvSpPr/>
          <p:nvPr/>
        </p:nvSpPr>
        <p:spPr>
          <a:xfrm>
            <a:off x="25171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0" name="Shape 2498"/>
          <p:cNvSpPr/>
          <p:nvPr/>
        </p:nvSpPr>
        <p:spPr>
          <a:xfrm>
            <a:off x="268541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1" name="Shape 2499"/>
          <p:cNvSpPr/>
          <p:nvPr/>
        </p:nvSpPr>
        <p:spPr>
          <a:xfrm>
            <a:off x="28536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2" name="Shape 2500"/>
          <p:cNvSpPr/>
          <p:nvPr/>
        </p:nvSpPr>
        <p:spPr>
          <a:xfrm>
            <a:off x="302190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3" name="Shape 2501"/>
          <p:cNvSpPr/>
          <p:nvPr/>
        </p:nvSpPr>
        <p:spPr>
          <a:xfrm>
            <a:off x="319015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4" name="Shape 2502"/>
          <p:cNvSpPr/>
          <p:nvPr/>
        </p:nvSpPr>
        <p:spPr>
          <a:xfrm>
            <a:off x="33584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5" name="Shape 2503"/>
          <p:cNvSpPr/>
          <p:nvPr/>
        </p:nvSpPr>
        <p:spPr>
          <a:xfrm>
            <a:off x="352665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6" name="Shape 2504"/>
          <p:cNvSpPr/>
          <p:nvPr/>
        </p:nvSpPr>
        <p:spPr>
          <a:xfrm>
            <a:off x="36949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7" name="Shape 2505"/>
          <p:cNvSpPr/>
          <p:nvPr/>
        </p:nvSpPr>
        <p:spPr>
          <a:xfrm>
            <a:off x="386315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8" name="Shape 2506"/>
          <p:cNvSpPr/>
          <p:nvPr/>
        </p:nvSpPr>
        <p:spPr>
          <a:xfrm>
            <a:off x="403140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9" name="Shape 2507"/>
          <p:cNvSpPr/>
          <p:nvPr/>
        </p:nvSpPr>
        <p:spPr>
          <a:xfrm>
            <a:off x="41996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0" name="Shape 2508"/>
          <p:cNvSpPr/>
          <p:nvPr/>
        </p:nvSpPr>
        <p:spPr>
          <a:xfrm>
            <a:off x="436790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1" name="Shape 2509"/>
          <p:cNvSpPr/>
          <p:nvPr/>
        </p:nvSpPr>
        <p:spPr>
          <a:xfrm>
            <a:off x="45361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2" name="Shape 2510"/>
          <p:cNvSpPr/>
          <p:nvPr/>
        </p:nvSpPr>
        <p:spPr>
          <a:xfrm>
            <a:off x="470440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3" name="Shape 2511"/>
          <p:cNvSpPr/>
          <p:nvPr/>
        </p:nvSpPr>
        <p:spPr>
          <a:xfrm>
            <a:off x="487265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4" name="Shape 2512"/>
          <p:cNvSpPr/>
          <p:nvPr/>
        </p:nvSpPr>
        <p:spPr>
          <a:xfrm>
            <a:off x="50409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5" name="Shape 2513"/>
          <p:cNvSpPr/>
          <p:nvPr/>
        </p:nvSpPr>
        <p:spPr>
          <a:xfrm>
            <a:off x="520915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6" name="Shape 2514"/>
          <p:cNvSpPr/>
          <p:nvPr/>
        </p:nvSpPr>
        <p:spPr>
          <a:xfrm>
            <a:off x="53774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7" name="Shape 2515"/>
          <p:cNvSpPr/>
          <p:nvPr/>
        </p:nvSpPr>
        <p:spPr>
          <a:xfrm>
            <a:off x="554565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8" name="Shape 2516"/>
          <p:cNvSpPr/>
          <p:nvPr/>
        </p:nvSpPr>
        <p:spPr>
          <a:xfrm>
            <a:off x="571390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9" name="Shape 2517"/>
          <p:cNvSpPr/>
          <p:nvPr/>
        </p:nvSpPr>
        <p:spPr>
          <a:xfrm>
            <a:off x="58821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0" name="Shape 2518"/>
          <p:cNvSpPr/>
          <p:nvPr/>
        </p:nvSpPr>
        <p:spPr>
          <a:xfrm>
            <a:off x="605040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1" name="Shape 2519"/>
          <p:cNvSpPr/>
          <p:nvPr/>
        </p:nvSpPr>
        <p:spPr>
          <a:xfrm>
            <a:off x="62186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2" name="Shape 2520"/>
          <p:cNvSpPr/>
          <p:nvPr/>
        </p:nvSpPr>
        <p:spPr>
          <a:xfrm>
            <a:off x="638690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3" name="Shape 2521"/>
          <p:cNvSpPr/>
          <p:nvPr/>
        </p:nvSpPr>
        <p:spPr>
          <a:xfrm>
            <a:off x="655515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4" name="Shape 2522"/>
          <p:cNvSpPr/>
          <p:nvPr/>
        </p:nvSpPr>
        <p:spPr>
          <a:xfrm>
            <a:off x="67234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5" name="Shape 2523"/>
          <p:cNvSpPr/>
          <p:nvPr/>
        </p:nvSpPr>
        <p:spPr>
          <a:xfrm>
            <a:off x="689165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6" name="Shape 2524"/>
          <p:cNvSpPr/>
          <p:nvPr/>
        </p:nvSpPr>
        <p:spPr>
          <a:xfrm>
            <a:off x="70599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7" name="Shape 2525"/>
          <p:cNvSpPr/>
          <p:nvPr/>
        </p:nvSpPr>
        <p:spPr>
          <a:xfrm>
            <a:off x="722814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8" name="Shape 2526"/>
          <p:cNvSpPr/>
          <p:nvPr/>
        </p:nvSpPr>
        <p:spPr>
          <a:xfrm>
            <a:off x="739639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9" name="Shape 2527"/>
          <p:cNvSpPr/>
          <p:nvPr/>
        </p:nvSpPr>
        <p:spPr>
          <a:xfrm>
            <a:off x="75646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0" name="Shape 2528"/>
          <p:cNvSpPr/>
          <p:nvPr/>
        </p:nvSpPr>
        <p:spPr>
          <a:xfrm>
            <a:off x="773289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1" name="Shape 2529"/>
          <p:cNvSpPr/>
          <p:nvPr/>
        </p:nvSpPr>
        <p:spPr>
          <a:xfrm>
            <a:off x="79011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2" name="Shape 2530"/>
          <p:cNvSpPr/>
          <p:nvPr/>
        </p:nvSpPr>
        <p:spPr>
          <a:xfrm>
            <a:off x="806939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3" name="Shape 2531"/>
          <p:cNvSpPr/>
          <p:nvPr/>
        </p:nvSpPr>
        <p:spPr>
          <a:xfrm>
            <a:off x="823764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4" name="Shape 2532"/>
          <p:cNvSpPr/>
          <p:nvPr/>
        </p:nvSpPr>
        <p:spPr>
          <a:xfrm>
            <a:off x="84058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5" name="Shape 2533"/>
          <p:cNvSpPr/>
          <p:nvPr/>
        </p:nvSpPr>
        <p:spPr>
          <a:xfrm>
            <a:off x="857414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6" name="Shape 2534"/>
          <p:cNvSpPr/>
          <p:nvPr/>
        </p:nvSpPr>
        <p:spPr>
          <a:xfrm>
            <a:off x="87423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7" name="Shape 2535"/>
          <p:cNvSpPr/>
          <p:nvPr/>
        </p:nvSpPr>
        <p:spPr>
          <a:xfrm>
            <a:off x="891064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8" name="Shape 2536"/>
          <p:cNvSpPr/>
          <p:nvPr/>
        </p:nvSpPr>
        <p:spPr>
          <a:xfrm>
            <a:off x="907889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9" name="Shape 2537"/>
          <p:cNvSpPr/>
          <p:nvPr/>
        </p:nvSpPr>
        <p:spPr>
          <a:xfrm>
            <a:off x="92471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0" name="Shape 2538"/>
          <p:cNvSpPr/>
          <p:nvPr/>
        </p:nvSpPr>
        <p:spPr>
          <a:xfrm>
            <a:off x="941539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1" name="Shape 2539"/>
          <p:cNvSpPr/>
          <p:nvPr/>
        </p:nvSpPr>
        <p:spPr>
          <a:xfrm>
            <a:off x="95836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2" name="Shape 2540"/>
          <p:cNvSpPr/>
          <p:nvPr/>
        </p:nvSpPr>
        <p:spPr>
          <a:xfrm>
            <a:off x="975189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3" name="Shape 2541"/>
          <p:cNvSpPr/>
          <p:nvPr/>
        </p:nvSpPr>
        <p:spPr>
          <a:xfrm>
            <a:off x="992014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4" name="Shape 2542"/>
          <p:cNvSpPr/>
          <p:nvPr/>
        </p:nvSpPr>
        <p:spPr>
          <a:xfrm>
            <a:off x="100883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5" name="Shape 2543"/>
          <p:cNvSpPr/>
          <p:nvPr/>
        </p:nvSpPr>
        <p:spPr>
          <a:xfrm>
            <a:off x="1025664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6" name="Shape 2544"/>
          <p:cNvSpPr/>
          <p:nvPr/>
        </p:nvSpPr>
        <p:spPr>
          <a:xfrm>
            <a:off x="104248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7" name="Shape 2545"/>
          <p:cNvSpPr/>
          <p:nvPr/>
        </p:nvSpPr>
        <p:spPr>
          <a:xfrm>
            <a:off x="1059314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8" name="Shape 2546"/>
          <p:cNvSpPr/>
          <p:nvPr/>
        </p:nvSpPr>
        <p:spPr>
          <a:xfrm>
            <a:off x="1076139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9" name="Shape 2547"/>
          <p:cNvSpPr/>
          <p:nvPr/>
        </p:nvSpPr>
        <p:spPr>
          <a:xfrm>
            <a:off x="109296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0" name="Shape 2548"/>
          <p:cNvSpPr/>
          <p:nvPr/>
        </p:nvSpPr>
        <p:spPr>
          <a:xfrm>
            <a:off x="1109789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1" name="Shape 2549"/>
          <p:cNvSpPr/>
          <p:nvPr/>
        </p:nvSpPr>
        <p:spPr>
          <a:xfrm>
            <a:off x="112661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2" name="Shape 2550"/>
          <p:cNvSpPr/>
          <p:nvPr/>
        </p:nvSpPr>
        <p:spPr>
          <a:xfrm>
            <a:off x="1143438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3" name="Shape 2551"/>
          <p:cNvSpPr/>
          <p:nvPr/>
        </p:nvSpPr>
        <p:spPr>
          <a:xfrm>
            <a:off x="1160263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4" name="Shape 2552"/>
          <p:cNvSpPr/>
          <p:nvPr/>
        </p:nvSpPr>
        <p:spPr>
          <a:xfrm>
            <a:off x="117708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5" name="Shape 2553"/>
          <p:cNvSpPr/>
          <p:nvPr/>
        </p:nvSpPr>
        <p:spPr>
          <a:xfrm>
            <a:off x="1193913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6" name="Shape 2554"/>
          <p:cNvSpPr/>
          <p:nvPr/>
        </p:nvSpPr>
        <p:spPr>
          <a:xfrm>
            <a:off x="121073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7" name="Shape 2555"/>
          <p:cNvSpPr/>
          <p:nvPr/>
        </p:nvSpPr>
        <p:spPr>
          <a:xfrm>
            <a:off x="-658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8" name="Shape 2556"/>
          <p:cNvSpPr/>
          <p:nvPr/>
        </p:nvSpPr>
        <p:spPr>
          <a:xfrm>
            <a:off x="16166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9" name="Shape 2557"/>
          <p:cNvSpPr/>
          <p:nvPr/>
        </p:nvSpPr>
        <p:spPr>
          <a:xfrm>
            <a:off x="32991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0" name="Shape 2558"/>
          <p:cNvSpPr/>
          <p:nvPr/>
        </p:nvSpPr>
        <p:spPr>
          <a:xfrm>
            <a:off x="49816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1" name="Shape 2559"/>
          <p:cNvSpPr/>
          <p:nvPr/>
        </p:nvSpPr>
        <p:spPr>
          <a:xfrm>
            <a:off x="66641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2" name="Shape 2560"/>
          <p:cNvSpPr/>
          <p:nvPr/>
        </p:nvSpPr>
        <p:spPr>
          <a:xfrm>
            <a:off x="8346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3" name="Shape 2561"/>
          <p:cNvSpPr/>
          <p:nvPr/>
        </p:nvSpPr>
        <p:spPr>
          <a:xfrm>
            <a:off x="100291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4" name="Shape 2562"/>
          <p:cNvSpPr/>
          <p:nvPr/>
        </p:nvSpPr>
        <p:spPr>
          <a:xfrm>
            <a:off x="11711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5" name="Shape 2563"/>
          <p:cNvSpPr/>
          <p:nvPr/>
        </p:nvSpPr>
        <p:spPr>
          <a:xfrm>
            <a:off x="133941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6" name="Shape 2564"/>
          <p:cNvSpPr/>
          <p:nvPr/>
        </p:nvSpPr>
        <p:spPr>
          <a:xfrm>
            <a:off x="150766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7" name="Shape 2565"/>
          <p:cNvSpPr/>
          <p:nvPr/>
        </p:nvSpPr>
        <p:spPr>
          <a:xfrm>
            <a:off x="16759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8" name="Shape 2566"/>
          <p:cNvSpPr/>
          <p:nvPr/>
        </p:nvSpPr>
        <p:spPr>
          <a:xfrm>
            <a:off x="184416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9" name="Shape 2567"/>
          <p:cNvSpPr/>
          <p:nvPr/>
        </p:nvSpPr>
        <p:spPr>
          <a:xfrm>
            <a:off x="20124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0" name="Shape 2568"/>
          <p:cNvSpPr/>
          <p:nvPr/>
        </p:nvSpPr>
        <p:spPr>
          <a:xfrm>
            <a:off x="218066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1" name="Shape 2569"/>
          <p:cNvSpPr/>
          <p:nvPr/>
        </p:nvSpPr>
        <p:spPr>
          <a:xfrm>
            <a:off x="234891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2" name="Shape 2570"/>
          <p:cNvSpPr/>
          <p:nvPr/>
        </p:nvSpPr>
        <p:spPr>
          <a:xfrm>
            <a:off x="25171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3" name="Shape 2571"/>
          <p:cNvSpPr/>
          <p:nvPr/>
        </p:nvSpPr>
        <p:spPr>
          <a:xfrm>
            <a:off x="268541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4" name="Shape 2572"/>
          <p:cNvSpPr/>
          <p:nvPr/>
        </p:nvSpPr>
        <p:spPr>
          <a:xfrm>
            <a:off x="28536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5" name="Shape 2573"/>
          <p:cNvSpPr/>
          <p:nvPr/>
        </p:nvSpPr>
        <p:spPr>
          <a:xfrm>
            <a:off x="302190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6" name="Shape 2574"/>
          <p:cNvSpPr/>
          <p:nvPr/>
        </p:nvSpPr>
        <p:spPr>
          <a:xfrm>
            <a:off x="319015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7" name="Shape 2575"/>
          <p:cNvSpPr/>
          <p:nvPr/>
        </p:nvSpPr>
        <p:spPr>
          <a:xfrm>
            <a:off x="33584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8" name="Shape 2576"/>
          <p:cNvSpPr/>
          <p:nvPr/>
        </p:nvSpPr>
        <p:spPr>
          <a:xfrm>
            <a:off x="352665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9" name="Shape 2577"/>
          <p:cNvSpPr/>
          <p:nvPr/>
        </p:nvSpPr>
        <p:spPr>
          <a:xfrm>
            <a:off x="36949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0" name="Shape 2578"/>
          <p:cNvSpPr/>
          <p:nvPr/>
        </p:nvSpPr>
        <p:spPr>
          <a:xfrm>
            <a:off x="386315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1" name="Shape 2579"/>
          <p:cNvSpPr/>
          <p:nvPr/>
        </p:nvSpPr>
        <p:spPr>
          <a:xfrm>
            <a:off x="403140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2" name="Shape 2580"/>
          <p:cNvSpPr/>
          <p:nvPr/>
        </p:nvSpPr>
        <p:spPr>
          <a:xfrm>
            <a:off x="41996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3" name="Shape 2581"/>
          <p:cNvSpPr/>
          <p:nvPr/>
        </p:nvSpPr>
        <p:spPr>
          <a:xfrm>
            <a:off x="436790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4" name="Shape 2582"/>
          <p:cNvSpPr/>
          <p:nvPr/>
        </p:nvSpPr>
        <p:spPr>
          <a:xfrm>
            <a:off x="45361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5" name="Shape 2583"/>
          <p:cNvSpPr/>
          <p:nvPr/>
        </p:nvSpPr>
        <p:spPr>
          <a:xfrm>
            <a:off x="470440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6" name="Shape 2584"/>
          <p:cNvSpPr/>
          <p:nvPr/>
        </p:nvSpPr>
        <p:spPr>
          <a:xfrm>
            <a:off x="487265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7" name="Shape 2585"/>
          <p:cNvSpPr/>
          <p:nvPr/>
        </p:nvSpPr>
        <p:spPr>
          <a:xfrm>
            <a:off x="50409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8" name="Shape 2586"/>
          <p:cNvSpPr/>
          <p:nvPr/>
        </p:nvSpPr>
        <p:spPr>
          <a:xfrm>
            <a:off x="520915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9" name="Shape 2587"/>
          <p:cNvSpPr/>
          <p:nvPr/>
        </p:nvSpPr>
        <p:spPr>
          <a:xfrm>
            <a:off x="53774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0" name="Shape 2588"/>
          <p:cNvSpPr/>
          <p:nvPr/>
        </p:nvSpPr>
        <p:spPr>
          <a:xfrm>
            <a:off x="554565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1" name="Shape 2589"/>
          <p:cNvSpPr/>
          <p:nvPr/>
        </p:nvSpPr>
        <p:spPr>
          <a:xfrm>
            <a:off x="571390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2" name="Shape 2590"/>
          <p:cNvSpPr/>
          <p:nvPr/>
        </p:nvSpPr>
        <p:spPr>
          <a:xfrm>
            <a:off x="58821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3" name="Shape 2591"/>
          <p:cNvSpPr/>
          <p:nvPr/>
        </p:nvSpPr>
        <p:spPr>
          <a:xfrm>
            <a:off x="605040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4" name="Shape 2592"/>
          <p:cNvSpPr/>
          <p:nvPr/>
        </p:nvSpPr>
        <p:spPr>
          <a:xfrm>
            <a:off x="62186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5" name="Shape 2593"/>
          <p:cNvSpPr/>
          <p:nvPr/>
        </p:nvSpPr>
        <p:spPr>
          <a:xfrm>
            <a:off x="638690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6" name="Shape 2594"/>
          <p:cNvSpPr/>
          <p:nvPr/>
        </p:nvSpPr>
        <p:spPr>
          <a:xfrm>
            <a:off x="655515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7" name="Shape 2595"/>
          <p:cNvSpPr/>
          <p:nvPr/>
        </p:nvSpPr>
        <p:spPr>
          <a:xfrm>
            <a:off x="67234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8" name="Shape 2596"/>
          <p:cNvSpPr/>
          <p:nvPr/>
        </p:nvSpPr>
        <p:spPr>
          <a:xfrm>
            <a:off x="689165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9" name="Shape 2597"/>
          <p:cNvSpPr/>
          <p:nvPr/>
        </p:nvSpPr>
        <p:spPr>
          <a:xfrm>
            <a:off x="70599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0" name="Shape 2598"/>
          <p:cNvSpPr/>
          <p:nvPr/>
        </p:nvSpPr>
        <p:spPr>
          <a:xfrm>
            <a:off x="722814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1" name="Shape 2599"/>
          <p:cNvSpPr/>
          <p:nvPr/>
        </p:nvSpPr>
        <p:spPr>
          <a:xfrm>
            <a:off x="739639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2" name="Shape 2600"/>
          <p:cNvSpPr/>
          <p:nvPr/>
        </p:nvSpPr>
        <p:spPr>
          <a:xfrm>
            <a:off x="75646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3" name="Shape 2601"/>
          <p:cNvSpPr/>
          <p:nvPr/>
        </p:nvSpPr>
        <p:spPr>
          <a:xfrm>
            <a:off x="773289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4" name="Shape 2602"/>
          <p:cNvSpPr/>
          <p:nvPr/>
        </p:nvSpPr>
        <p:spPr>
          <a:xfrm>
            <a:off x="79011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5" name="Shape 2603"/>
          <p:cNvSpPr/>
          <p:nvPr/>
        </p:nvSpPr>
        <p:spPr>
          <a:xfrm>
            <a:off x="806939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6" name="Shape 2604"/>
          <p:cNvSpPr/>
          <p:nvPr/>
        </p:nvSpPr>
        <p:spPr>
          <a:xfrm>
            <a:off x="823764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7" name="Shape 2605"/>
          <p:cNvSpPr/>
          <p:nvPr/>
        </p:nvSpPr>
        <p:spPr>
          <a:xfrm>
            <a:off x="84058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8" name="Shape 2606"/>
          <p:cNvSpPr/>
          <p:nvPr/>
        </p:nvSpPr>
        <p:spPr>
          <a:xfrm>
            <a:off x="857414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9" name="Shape 2607"/>
          <p:cNvSpPr/>
          <p:nvPr/>
        </p:nvSpPr>
        <p:spPr>
          <a:xfrm>
            <a:off x="87423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0" name="Shape 2608"/>
          <p:cNvSpPr/>
          <p:nvPr/>
        </p:nvSpPr>
        <p:spPr>
          <a:xfrm>
            <a:off x="891064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1" name="Shape 2609"/>
          <p:cNvSpPr/>
          <p:nvPr/>
        </p:nvSpPr>
        <p:spPr>
          <a:xfrm>
            <a:off x="907889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2" name="Shape 2610"/>
          <p:cNvSpPr/>
          <p:nvPr/>
        </p:nvSpPr>
        <p:spPr>
          <a:xfrm>
            <a:off x="92471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3" name="Shape 2611"/>
          <p:cNvSpPr/>
          <p:nvPr/>
        </p:nvSpPr>
        <p:spPr>
          <a:xfrm>
            <a:off x="941539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4" name="Shape 2612"/>
          <p:cNvSpPr/>
          <p:nvPr/>
        </p:nvSpPr>
        <p:spPr>
          <a:xfrm>
            <a:off x="95836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5" name="Shape 2613"/>
          <p:cNvSpPr/>
          <p:nvPr/>
        </p:nvSpPr>
        <p:spPr>
          <a:xfrm>
            <a:off x="975189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6" name="Shape 2614"/>
          <p:cNvSpPr/>
          <p:nvPr/>
        </p:nvSpPr>
        <p:spPr>
          <a:xfrm>
            <a:off x="992014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7" name="Shape 2615"/>
          <p:cNvSpPr/>
          <p:nvPr/>
        </p:nvSpPr>
        <p:spPr>
          <a:xfrm>
            <a:off x="100883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8" name="Shape 2616"/>
          <p:cNvSpPr/>
          <p:nvPr/>
        </p:nvSpPr>
        <p:spPr>
          <a:xfrm>
            <a:off x="1025664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9" name="Shape 2617"/>
          <p:cNvSpPr/>
          <p:nvPr/>
        </p:nvSpPr>
        <p:spPr>
          <a:xfrm>
            <a:off x="104248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0" name="Shape 2618"/>
          <p:cNvSpPr/>
          <p:nvPr/>
        </p:nvSpPr>
        <p:spPr>
          <a:xfrm>
            <a:off x="1059314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1" name="Shape 2619"/>
          <p:cNvSpPr/>
          <p:nvPr/>
        </p:nvSpPr>
        <p:spPr>
          <a:xfrm>
            <a:off x="1076139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2" name="Shape 2620"/>
          <p:cNvSpPr/>
          <p:nvPr/>
        </p:nvSpPr>
        <p:spPr>
          <a:xfrm>
            <a:off x="109296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3" name="Shape 2621"/>
          <p:cNvSpPr/>
          <p:nvPr/>
        </p:nvSpPr>
        <p:spPr>
          <a:xfrm>
            <a:off x="1109789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4" name="Shape 2622"/>
          <p:cNvSpPr/>
          <p:nvPr/>
        </p:nvSpPr>
        <p:spPr>
          <a:xfrm>
            <a:off x="112661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5" name="Shape 2623"/>
          <p:cNvSpPr/>
          <p:nvPr/>
        </p:nvSpPr>
        <p:spPr>
          <a:xfrm>
            <a:off x="1143438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6" name="Shape 2624"/>
          <p:cNvSpPr/>
          <p:nvPr/>
        </p:nvSpPr>
        <p:spPr>
          <a:xfrm>
            <a:off x="1160263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7" name="Shape 2625"/>
          <p:cNvSpPr/>
          <p:nvPr/>
        </p:nvSpPr>
        <p:spPr>
          <a:xfrm>
            <a:off x="117708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8" name="Shape 2626"/>
          <p:cNvSpPr/>
          <p:nvPr/>
        </p:nvSpPr>
        <p:spPr>
          <a:xfrm>
            <a:off x="1193913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9" name="Shape 2627"/>
          <p:cNvSpPr/>
          <p:nvPr/>
        </p:nvSpPr>
        <p:spPr>
          <a:xfrm>
            <a:off x="121073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0" name="Shape 2628"/>
          <p:cNvSpPr/>
          <p:nvPr/>
        </p:nvSpPr>
        <p:spPr>
          <a:xfrm>
            <a:off x="-658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1" name="Shape 2629"/>
          <p:cNvSpPr/>
          <p:nvPr/>
        </p:nvSpPr>
        <p:spPr>
          <a:xfrm>
            <a:off x="16166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2" name="Shape 2630"/>
          <p:cNvSpPr/>
          <p:nvPr/>
        </p:nvSpPr>
        <p:spPr>
          <a:xfrm>
            <a:off x="32991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3" name="Shape 2631"/>
          <p:cNvSpPr/>
          <p:nvPr/>
        </p:nvSpPr>
        <p:spPr>
          <a:xfrm>
            <a:off x="49816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4" name="Shape 2632"/>
          <p:cNvSpPr/>
          <p:nvPr/>
        </p:nvSpPr>
        <p:spPr>
          <a:xfrm>
            <a:off x="66641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5" name="Shape 2633"/>
          <p:cNvSpPr/>
          <p:nvPr/>
        </p:nvSpPr>
        <p:spPr>
          <a:xfrm>
            <a:off x="8346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6" name="Shape 2634"/>
          <p:cNvSpPr/>
          <p:nvPr/>
        </p:nvSpPr>
        <p:spPr>
          <a:xfrm>
            <a:off x="100291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7" name="Shape 2635"/>
          <p:cNvSpPr/>
          <p:nvPr/>
        </p:nvSpPr>
        <p:spPr>
          <a:xfrm>
            <a:off x="11711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8" name="Shape 2636"/>
          <p:cNvSpPr/>
          <p:nvPr/>
        </p:nvSpPr>
        <p:spPr>
          <a:xfrm>
            <a:off x="133941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9" name="Shape 2637"/>
          <p:cNvSpPr/>
          <p:nvPr/>
        </p:nvSpPr>
        <p:spPr>
          <a:xfrm>
            <a:off x="150766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0" name="Shape 2638"/>
          <p:cNvSpPr/>
          <p:nvPr/>
        </p:nvSpPr>
        <p:spPr>
          <a:xfrm>
            <a:off x="16759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1" name="Shape 2639"/>
          <p:cNvSpPr/>
          <p:nvPr/>
        </p:nvSpPr>
        <p:spPr>
          <a:xfrm>
            <a:off x="184416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2" name="Shape 2640"/>
          <p:cNvSpPr/>
          <p:nvPr/>
        </p:nvSpPr>
        <p:spPr>
          <a:xfrm>
            <a:off x="20124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3" name="Shape 2641"/>
          <p:cNvSpPr/>
          <p:nvPr/>
        </p:nvSpPr>
        <p:spPr>
          <a:xfrm>
            <a:off x="218066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4" name="Shape 2642"/>
          <p:cNvSpPr/>
          <p:nvPr/>
        </p:nvSpPr>
        <p:spPr>
          <a:xfrm>
            <a:off x="234891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5" name="Shape 2643"/>
          <p:cNvSpPr/>
          <p:nvPr/>
        </p:nvSpPr>
        <p:spPr>
          <a:xfrm>
            <a:off x="25171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6" name="Shape 2644"/>
          <p:cNvSpPr/>
          <p:nvPr/>
        </p:nvSpPr>
        <p:spPr>
          <a:xfrm>
            <a:off x="268541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7" name="Shape 2645"/>
          <p:cNvSpPr/>
          <p:nvPr/>
        </p:nvSpPr>
        <p:spPr>
          <a:xfrm>
            <a:off x="28536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8" name="Shape 2646"/>
          <p:cNvSpPr/>
          <p:nvPr/>
        </p:nvSpPr>
        <p:spPr>
          <a:xfrm>
            <a:off x="302190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9" name="Shape 2647"/>
          <p:cNvSpPr/>
          <p:nvPr/>
        </p:nvSpPr>
        <p:spPr>
          <a:xfrm>
            <a:off x="319015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0" name="Shape 2648"/>
          <p:cNvSpPr/>
          <p:nvPr/>
        </p:nvSpPr>
        <p:spPr>
          <a:xfrm>
            <a:off x="33584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1" name="Shape 2649"/>
          <p:cNvSpPr/>
          <p:nvPr/>
        </p:nvSpPr>
        <p:spPr>
          <a:xfrm>
            <a:off x="352665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2" name="Shape 2650"/>
          <p:cNvSpPr/>
          <p:nvPr/>
        </p:nvSpPr>
        <p:spPr>
          <a:xfrm>
            <a:off x="36949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3" name="Shape 2651"/>
          <p:cNvSpPr/>
          <p:nvPr/>
        </p:nvSpPr>
        <p:spPr>
          <a:xfrm>
            <a:off x="386315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4" name="Shape 2652"/>
          <p:cNvSpPr/>
          <p:nvPr/>
        </p:nvSpPr>
        <p:spPr>
          <a:xfrm>
            <a:off x="403140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5" name="Shape 2653"/>
          <p:cNvSpPr/>
          <p:nvPr/>
        </p:nvSpPr>
        <p:spPr>
          <a:xfrm>
            <a:off x="41996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6" name="Shape 2654"/>
          <p:cNvSpPr/>
          <p:nvPr/>
        </p:nvSpPr>
        <p:spPr>
          <a:xfrm>
            <a:off x="436790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7" name="Shape 2655"/>
          <p:cNvSpPr/>
          <p:nvPr/>
        </p:nvSpPr>
        <p:spPr>
          <a:xfrm>
            <a:off x="45361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8" name="Shape 2656"/>
          <p:cNvSpPr/>
          <p:nvPr/>
        </p:nvSpPr>
        <p:spPr>
          <a:xfrm>
            <a:off x="470440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9" name="Shape 2657"/>
          <p:cNvSpPr/>
          <p:nvPr/>
        </p:nvSpPr>
        <p:spPr>
          <a:xfrm>
            <a:off x="487265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0" name="Shape 2658"/>
          <p:cNvSpPr/>
          <p:nvPr/>
        </p:nvSpPr>
        <p:spPr>
          <a:xfrm>
            <a:off x="50409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1" name="Shape 2659"/>
          <p:cNvSpPr/>
          <p:nvPr/>
        </p:nvSpPr>
        <p:spPr>
          <a:xfrm>
            <a:off x="520915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2" name="Shape 2660"/>
          <p:cNvSpPr/>
          <p:nvPr/>
        </p:nvSpPr>
        <p:spPr>
          <a:xfrm>
            <a:off x="53774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3" name="Shape 2661"/>
          <p:cNvSpPr/>
          <p:nvPr/>
        </p:nvSpPr>
        <p:spPr>
          <a:xfrm>
            <a:off x="554565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4" name="Shape 2662"/>
          <p:cNvSpPr/>
          <p:nvPr/>
        </p:nvSpPr>
        <p:spPr>
          <a:xfrm>
            <a:off x="571390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5" name="Shape 2663"/>
          <p:cNvSpPr/>
          <p:nvPr/>
        </p:nvSpPr>
        <p:spPr>
          <a:xfrm>
            <a:off x="58821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6" name="Shape 2664"/>
          <p:cNvSpPr/>
          <p:nvPr/>
        </p:nvSpPr>
        <p:spPr>
          <a:xfrm>
            <a:off x="605040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7" name="Shape 2665"/>
          <p:cNvSpPr/>
          <p:nvPr/>
        </p:nvSpPr>
        <p:spPr>
          <a:xfrm>
            <a:off x="62186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8" name="Shape 2666"/>
          <p:cNvSpPr/>
          <p:nvPr/>
        </p:nvSpPr>
        <p:spPr>
          <a:xfrm>
            <a:off x="638690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9" name="Shape 2667"/>
          <p:cNvSpPr/>
          <p:nvPr/>
        </p:nvSpPr>
        <p:spPr>
          <a:xfrm>
            <a:off x="655515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0" name="Shape 2668"/>
          <p:cNvSpPr/>
          <p:nvPr/>
        </p:nvSpPr>
        <p:spPr>
          <a:xfrm>
            <a:off x="67234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1" name="Shape 2669"/>
          <p:cNvSpPr/>
          <p:nvPr/>
        </p:nvSpPr>
        <p:spPr>
          <a:xfrm>
            <a:off x="689165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2" name="Shape 2670"/>
          <p:cNvSpPr/>
          <p:nvPr/>
        </p:nvSpPr>
        <p:spPr>
          <a:xfrm>
            <a:off x="70599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3" name="Shape 2671"/>
          <p:cNvSpPr/>
          <p:nvPr/>
        </p:nvSpPr>
        <p:spPr>
          <a:xfrm>
            <a:off x="722814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4" name="Shape 2672"/>
          <p:cNvSpPr/>
          <p:nvPr/>
        </p:nvSpPr>
        <p:spPr>
          <a:xfrm>
            <a:off x="739639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5" name="Shape 2673"/>
          <p:cNvSpPr/>
          <p:nvPr/>
        </p:nvSpPr>
        <p:spPr>
          <a:xfrm>
            <a:off x="75646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6" name="Shape 2674"/>
          <p:cNvSpPr/>
          <p:nvPr/>
        </p:nvSpPr>
        <p:spPr>
          <a:xfrm>
            <a:off x="773289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7" name="Shape 2675"/>
          <p:cNvSpPr/>
          <p:nvPr/>
        </p:nvSpPr>
        <p:spPr>
          <a:xfrm>
            <a:off x="79011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8" name="Shape 2676"/>
          <p:cNvSpPr/>
          <p:nvPr/>
        </p:nvSpPr>
        <p:spPr>
          <a:xfrm>
            <a:off x="806939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9" name="Shape 2677"/>
          <p:cNvSpPr/>
          <p:nvPr/>
        </p:nvSpPr>
        <p:spPr>
          <a:xfrm>
            <a:off x="823764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0" name="Shape 2678"/>
          <p:cNvSpPr/>
          <p:nvPr/>
        </p:nvSpPr>
        <p:spPr>
          <a:xfrm>
            <a:off x="84058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1" name="Shape 2679"/>
          <p:cNvSpPr/>
          <p:nvPr/>
        </p:nvSpPr>
        <p:spPr>
          <a:xfrm>
            <a:off x="857414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2" name="Shape 2680"/>
          <p:cNvSpPr/>
          <p:nvPr/>
        </p:nvSpPr>
        <p:spPr>
          <a:xfrm>
            <a:off x="87423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3" name="Shape 2681"/>
          <p:cNvSpPr/>
          <p:nvPr/>
        </p:nvSpPr>
        <p:spPr>
          <a:xfrm>
            <a:off x="891064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4" name="Shape 2682"/>
          <p:cNvSpPr/>
          <p:nvPr/>
        </p:nvSpPr>
        <p:spPr>
          <a:xfrm>
            <a:off x="907889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5" name="Shape 2683"/>
          <p:cNvSpPr/>
          <p:nvPr/>
        </p:nvSpPr>
        <p:spPr>
          <a:xfrm>
            <a:off x="92471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6" name="Shape 2684"/>
          <p:cNvSpPr/>
          <p:nvPr/>
        </p:nvSpPr>
        <p:spPr>
          <a:xfrm>
            <a:off x="941539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7" name="Shape 2685"/>
          <p:cNvSpPr/>
          <p:nvPr/>
        </p:nvSpPr>
        <p:spPr>
          <a:xfrm>
            <a:off x="95836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8" name="Shape 2686"/>
          <p:cNvSpPr/>
          <p:nvPr/>
        </p:nvSpPr>
        <p:spPr>
          <a:xfrm>
            <a:off x="975189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9" name="Shape 2687"/>
          <p:cNvSpPr/>
          <p:nvPr/>
        </p:nvSpPr>
        <p:spPr>
          <a:xfrm>
            <a:off x="992014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0" name="Shape 2688"/>
          <p:cNvSpPr/>
          <p:nvPr/>
        </p:nvSpPr>
        <p:spPr>
          <a:xfrm>
            <a:off x="100883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1" name="Shape 2689"/>
          <p:cNvSpPr/>
          <p:nvPr/>
        </p:nvSpPr>
        <p:spPr>
          <a:xfrm>
            <a:off x="1025664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2" name="Shape 2690"/>
          <p:cNvSpPr/>
          <p:nvPr/>
        </p:nvSpPr>
        <p:spPr>
          <a:xfrm>
            <a:off x="104248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3" name="Shape 2691"/>
          <p:cNvSpPr/>
          <p:nvPr/>
        </p:nvSpPr>
        <p:spPr>
          <a:xfrm>
            <a:off x="1059314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4" name="Shape 2692"/>
          <p:cNvSpPr/>
          <p:nvPr/>
        </p:nvSpPr>
        <p:spPr>
          <a:xfrm>
            <a:off x="1076139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5" name="Shape 2693"/>
          <p:cNvSpPr/>
          <p:nvPr/>
        </p:nvSpPr>
        <p:spPr>
          <a:xfrm>
            <a:off x="109296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6" name="Shape 2694"/>
          <p:cNvSpPr/>
          <p:nvPr/>
        </p:nvSpPr>
        <p:spPr>
          <a:xfrm>
            <a:off x="1109789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7" name="Shape 2695"/>
          <p:cNvSpPr/>
          <p:nvPr/>
        </p:nvSpPr>
        <p:spPr>
          <a:xfrm>
            <a:off x="112661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8" name="Shape 2696"/>
          <p:cNvSpPr/>
          <p:nvPr/>
        </p:nvSpPr>
        <p:spPr>
          <a:xfrm>
            <a:off x="1143438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9" name="Shape 2697"/>
          <p:cNvSpPr/>
          <p:nvPr/>
        </p:nvSpPr>
        <p:spPr>
          <a:xfrm>
            <a:off x="1160263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0" name="Shape 2698"/>
          <p:cNvSpPr/>
          <p:nvPr/>
        </p:nvSpPr>
        <p:spPr>
          <a:xfrm>
            <a:off x="117708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1" name="Shape 2699"/>
          <p:cNvSpPr/>
          <p:nvPr/>
        </p:nvSpPr>
        <p:spPr>
          <a:xfrm>
            <a:off x="1193913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2" name="Shape 2700"/>
          <p:cNvSpPr/>
          <p:nvPr/>
        </p:nvSpPr>
        <p:spPr>
          <a:xfrm>
            <a:off x="121073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3" name="Shape 2701"/>
          <p:cNvSpPr/>
          <p:nvPr/>
        </p:nvSpPr>
        <p:spPr>
          <a:xfrm>
            <a:off x="-658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4" name="Shape 2702"/>
          <p:cNvSpPr/>
          <p:nvPr/>
        </p:nvSpPr>
        <p:spPr>
          <a:xfrm>
            <a:off x="16166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5" name="Shape 2703"/>
          <p:cNvSpPr/>
          <p:nvPr/>
        </p:nvSpPr>
        <p:spPr>
          <a:xfrm>
            <a:off x="32991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6" name="Shape 2704"/>
          <p:cNvSpPr/>
          <p:nvPr/>
        </p:nvSpPr>
        <p:spPr>
          <a:xfrm>
            <a:off x="49816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7" name="Shape 2705"/>
          <p:cNvSpPr/>
          <p:nvPr/>
        </p:nvSpPr>
        <p:spPr>
          <a:xfrm>
            <a:off x="66641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8" name="Shape 2706"/>
          <p:cNvSpPr/>
          <p:nvPr/>
        </p:nvSpPr>
        <p:spPr>
          <a:xfrm>
            <a:off x="8346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9" name="Shape 2707"/>
          <p:cNvSpPr/>
          <p:nvPr/>
        </p:nvSpPr>
        <p:spPr>
          <a:xfrm>
            <a:off x="100291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0" name="Shape 2708"/>
          <p:cNvSpPr/>
          <p:nvPr/>
        </p:nvSpPr>
        <p:spPr>
          <a:xfrm>
            <a:off x="11711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1" name="Shape 2709"/>
          <p:cNvSpPr/>
          <p:nvPr/>
        </p:nvSpPr>
        <p:spPr>
          <a:xfrm>
            <a:off x="133941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2" name="Shape 2710"/>
          <p:cNvSpPr/>
          <p:nvPr/>
        </p:nvSpPr>
        <p:spPr>
          <a:xfrm>
            <a:off x="150766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3" name="Shape 2711"/>
          <p:cNvSpPr/>
          <p:nvPr/>
        </p:nvSpPr>
        <p:spPr>
          <a:xfrm>
            <a:off x="16759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4" name="Shape 2712"/>
          <p:cNvSpPr/>
          <p:nvPr/>
        </p:nvSpPr>
        <p:spPr>
          <a:xfrm>
            <a:off x="184416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5" name="Shape 2713"/>
          <p:cNvSpPr/>
          <p:nvPr/>
        </p:nvSpPr>
        <p:spPr>
          <a:xfrm>
            <a:off x="20124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6" name="Shape 2714"/>
          <p:cNvSpPr/>
          <p:nvPr/>
        </p:nvSpPr>
        <p:spPr>
          <a:xfrm>
            <a:off x="218066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7" name="Shape 2715"/>
          <p:cNvSpPr/>
          <p:nvPr/>
        </p:nvSpPr>
        <p:spPr>
          <a:xfrm>
            <a:off x="234891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8" name="Shape 2716"/>
          <p:cNvSpPr/>
          <p:nvPr/>
        </p:nvSpPr>
        <p:spPr>
          <a:xfrm>
            <a:off x="25171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9" name="Shape 2717"/>
          <p:cNvSpPr/>
          <p:nvPr/>
        </p:nvSpPr>
        <p:spPr>
          <a:xfrm>
            <a:off x="268541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0" name="Shape 2718"/>
          <p:cNvSpPr/>
          <p:nvPr/>
        </p:nvSpPr>
        <p:spPr>
          <a:xfrm>
            <a:off x="28536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1" name="Shape 2719"/>
          <p:cNvSpPr/>
          <p:nvPr/>
        </p:nvSpPr>
        <p:spPr>
          <a:xfrm>
            <a:off x="302190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2" name="Shape 2720"/>
          <p:cNvSpPr/>
          <p:nvPr/>
        </p:nvSpPr>
        <p:spPr>
          <a:xfrm>
            <a:off x="319015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3" name="Shape 2721"/>
          <p:cNvSpPr/>
          <p:nvPr/>
        </p:nvSpPr>
        <p:spPr>
          <a:xfrm>
            <a:off x="33584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4" name="Shape 2722"/>
          <p:cNvSpPr/>
          <p:nvPr/>
        </p:nvSpPr>
        <p:spPr>
          <a:xfrm>
            <a:off x="352665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5" name="Shape 2723"/>
          <p:cNvSpPr/>
          <p:nvPr/>
        </p:nvSpPr>
        <p:spPr>
          <a:xfrm>
            <a:off x="36949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6" name="Shape 2724"/>
          <p:cNvSpPr/>
          <p:nvPr/>
        </p:nvSpPr>
        <p:spPr>
          <a:xfrm>
            <a:off x="386315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7" name="Shape 2725"/>
          <p:cNvSpPr/>
          <p:nvPr/>
        </p:nvSpPr>
        <p:spPr>
          <a:xfrm>
            <a:off x="403140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8" name="Shape 2726"/>
          <p:cNvSpPr/>
          <p:nvPr/>
        </p:nvSpPr>
        <p:spPr>
          <a:xfrm>
            <a:off x="41996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9" name="Shape 2727"/>
          <p:cNvSpPr/>
          <p:nvPr/>
        </p:nvSpPr>
        <p:spPr>
          <a:xfrm>
            <a:off x="436790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0" name="Shape 2728"/>
          <p:cNvSpPr/>
          <p:nvPr/>
        </p:nvSpPr>
        <p:spPr>
          <a:xfrm>
            <a:off x="45361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1" name="Shape 2729"/>
          <p:cNvSpPr/>
          <p:nvPr/>
        </p:nvSpPr>
        <p:spPr>
          <a:xfrm>
            <a:off x="470440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2" name="Shape 2730"/>
          <p:cNvSpPr/>
          <p:nvPr/>
        </p:nvSpPr>
        <p:spPr>
          <a:xfrm>
            <a:off x="487265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3" name="Shape 2731"/>
          <p:cNvSpPr/>
          <p:nvPr/>
        </p:nvSpPr>
        <p:spPr>
          <a:xfrm>
            <a:off x="50409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4" name="Shape 2732"/>
          <p:cNvSpPr/>
          <p:nvPr/>
        </p:nvSpPr>
        <p:spPr>
          <a:xfrm>
            <a:off x="520915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5" name="Shape 2733"/>
          <p:cNvSpPr/>
          <p:nvPr/>
        </p:nvSpPr>
        <p:spPr>
          <a:xfrm>
            <a:off x="53774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6" name="Shape 2734"/>
          <p:cNvSpPr/>
          <p:nvPr/>
        </p:nvSpPr>
        <p:spPr>
          <a:xfrm>
            <a:off x="554565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7" name="Shape 2735"/>
          <p:cNvSpPr/>
          <p:nvPr/>
        </p:nvSpPr>
        <p:spPr>
          <a:xfrm>
            <a:off x="571390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8" name="Shape 2736"/>
          <p:cNvSpPr/>
          <p:nvPr/>
        </p:nvSpPr>
        <p:spPr>
          <a:xfrm>
            <a:off x="58821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9" name="Shape 2737"/>
          <p:cNvSpPr/>
          <p:nvPr/>
        </p:nvSpPr>
        <p:spPr>
          <a:xfrm>
            <a:off x="605040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0" name="Shape 2738"/>
          <p:cNvSpPr/>
          <p:nvPr/>
        </p:nvSpPr>
        <p:spPr>
          <a:xfrm>
            <a:off x="62186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1" name="Shape 2739"/>
          <p:cNvSpPr/>
          <p:nvPr/>
        </p:nvSpPr>
        <p:spPr>
          <a:xfrm>
            <a:off x="638690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2" name="Shape 2740"/>
          <p:cNvSpPr/>
          <p:nvPr/>
        </p:nvSpPr>
        <p:spPr>
          <a:xfrm>
            <a:off x="655515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3" name="Shape 2741"/>
          <p:cNvSpPr/>
          <p:nvPr/>
        </p:nvSpPr>
        <p:spPr>
          <a:xfrm>
            <a:off x="67234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4" name="Shape 2742"/>
          <p:cNvSpPr/>
          <p:nvPr/>
        </p:nvSpPr>
        <p:spPr>
          <a:xfrm>
            <a:off x="689165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5" name="Shape 2743"/>
          <p:cNvSpPr/>
          <p:nvPr/>
        </p:nvSpPr>
        <p:spPr>
          <a:xfrm>
            <a:off x="70599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6" name="Shape 2744"/>
          <p:cNvSpPr/>
          <p:nvPr/>
        </p:nvSpPr>
        <p:spPr>
          <a:xfrm>
            <a:off x="722814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7" name="Shape 2745"/>
          <p:cNvSpPr/>
          <p:nvPr/>
        </p:nvSpPr>
        <p:spPr>
          <a:xfrm>
            <a:off x="739639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8" name="Shape 2746"/>
          <p:cNvSpPr/>
          <p:nvPr/>
        </p:nvSpPr>
        <p:spPr>
          <a:xfrm>
            <a:off x="75646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9" name="Shape 2747"/>
          <p:cNvSpPr/>
          <p:nvPr/>
        </p:nvSpPr>
        <p:spPr>
          <a:xfrm>
            <a:off x="773289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0" name="Shape 2748"/>
          <p:cNvSpPr/>
          <p:nvPr/>
        </p:nvSpPr>
        <p:spPr>
          <a:xfrm>
            <a:off x="79011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1" name="Shape 2749"/>
          <p:cNvSpPr/>
          <p:nvPr/>
        </p:nvSpPr>
        <p:spPr>
          <a:xfrm>
            <a:off x="806939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2" name="Shape 2750"/>
          <p:cNvSpPr/>
          <p:nvPr/>
        </p:nvSpPr>
        <p:spPr>
          <a:xfrm>
            <a:off x="823764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3" name="Shape 2751"/>
          <p:cNvSpPr/>
          <p:nvPr/>
        </p:nvSpPr>
        <p:spPr>
          <a:xfrm>
            <a:off x="84058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4" name="Shape 2752"/>
          <p:cNvSpPr/>
          <p:nvPr/>
        </p:nvSpPr>
        <p:spPr>
          <a:xfrm>
            <a:off x="857414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5" name="Shape 2753"/>
          <p:cNvSpPr/>
          <p:nvPr/>
        </p:nvSpPr>
        <p:spPr>
          <a:xfrm>
            <a:off x="87423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6" name="Shape 2754"/>
          <p:cNvSpPr/>
          <p:nvPr/>
        </p:nvSpPr>
        <p:spPr>
          <a:xfrm>
            <a:off x="891064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7" name="Shape 2755"/>
          <p:cNvSpPr/>
          <p:nvPr/>
        </p:nvSpPr>
        <p:spPr>
          <a:xfrm>
            <a:off x="907889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8" name="Shape 2756"/>
          <p:cNvSpPr/>
          <p:nvPr/>
        </p:nvSpPr>
        <p:spPr>
          <a:xfrm>
            <a:off x="92471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9" name="Shape 2757"/>
          <p:cNvSpPr/>
          <p:nvPr/>
        </p:nvSpPr>
        <p:spPr>
          <a:xfrm>
            <a:off x="941539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0" name="Shape 2758"/>
          <p:cNvSpPr/>
          <p:nvPr/>
        </p:nvSpPr>
        <p:spPr>
          <a:xfrm>
            <a:off x="95836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1" name="Shape 2759"/>
          <p:cNvSpPr/>
          <p:nvPr/>
        </p:nvSpPr>
        <p:spPr>
          <a:xfrm>
            <a:off x="975189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2" name="Shape 2760"/>
          <p:cNvSpPr/>
          <p:nvPr/>
        </p:nvSpPr>
        <p:spPr>
          <a:xfrm>
            <a:off x="992014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3" name="Shape 2761"/>
          <p:cNvSpPr/>
          <p:nvPr/>
        </p:nvSpPr>
        <p:spPr>
          <a:xfrm>
            <a:off x="100883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4" name="Shape 2762"/>
          <p:cNvSpPr/>
          <p:nvPr/>
        </p:nvSpPr>
        <p:spPr>
          <a:xfrm>
            <a:off x="1025664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5" name="Shape 2763"/>
          <p:cNvSpPr/>
          <p:nvPr/>
        </p:nvSpPr>
        <p:spPr>
          <a:xfrm>
            <a:off x="104248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6" name="Shape 2764"/>
          <p:cNvSpPr/>
          <p:nvPr/>
        </p:nvSpPr>
        <p:spPr>
          <a:xfrm>
            <a:off x="1059314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7" name="Shape 2765"/>
          <p:cNvSpPr/>
          <p:nvPr/>
        </p:nvSpPr>
        <p:spPr>
          <a:xfrm>
            <a:off x="1076139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8" name="Shape 2766"/>
          <p:cNvSpPr/>
          <p:nvPr/>
        </p:nvSpPr>
        <p:spPr>
          <a:xfrm>
            <a:off x="109296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9" name="Shape 2767"/>
          <p:cNvSpPr/>
          <p:nvPr/>
        </p:nvSpPr>
        <p:spPr>
          <a:xfrm>
            <a:off x="1109789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0" name="Shape 2768"/>
          <p:cNvSpPr/>
          <p:nvPr/>
        </p:nvSpPr>
        <p:spPr>
          <a:xfrm>
            <a:off x="112661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1" name="Shape 2769"/>
          <p:cNvSpPr/>
          <p:nvPr/>
        </p:nvSpPr>
        <p:spPr>
          <a:xfrm>
            <a:off x="1143438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2" name="Shape 2770"/>
          <p:cNvSpPr/>
          <p:nvPr/>
        </p:nvSpPr>
        <p:spPr>
          <a:xfrm>
            <a:off x="1160263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3" name="Shape 2771"/>
          <p:cNvSpPr/>
          <p:nvPr/>
        </p:nvSpPr>
        <p:spPr>
          <a:xfrm>
            <a:off x="117708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4" name="Shape 2772"/>
          <p:cNvSpPr/>
          <p:nvPr/>
        </p:nvSpPr>
        <p:spPr>
          <a:xfrm>
            <a:off x="1193913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5" name="Shape 2773"/>
          <p:cNvSpPr/>
          <p:nvPr/>
        </p:nvSpPr>
        <p:spPr>
          <a:xfrm>
            <a:off x="121073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6" name="Shape 2774"/>
          <p:cNvSpPr/>
          <p:nvPr/>
        </p:nvSpPr>
        <p:spPr>
          <a:xfrm>
            <a:off x="-658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7" name="Shape 2775"/>
          <p:cNvSpPr/>
          <p:nvPr/>
        </p:nvSpPr>
        <p:spPr>
          <a:xfrm>
            <a:off x="16166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8" name="Shape 2776"/>
          <p:cNvSpPr/>
          <p:nvPr/>
        </p:nvSpPr>
        <p:spPr>
          <a:xfrm>
            <a:off x="32991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9" name="Shape 2777"/>
          <p:cNvSpPr/>
          <p:nvPr/>
        </p:nvSpPr>
        <p:spPr>
          <a:xfrm>
            <a:off x="49816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0" name="Shape 2778"/>
          <p:cNvSpPr/>
          <p:nvPr/>
        </p:nvSpPr>
        <p:spPr>
          <a:xfrm>
            <a:off x="66641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1" name="Shape 2779"/>
          <p:cNvSpPr/>
          <p:nvPr/>
        </p:nvSpPr>
        <p:spPr>
          <a:xfrm>
            <a:off x="8346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2" name="Shape 2780"/>
          <p:cNvSpPr/>
          <p:nvPr/>
        </p:nvSpPr>
        <p:spPr>
          <a:xfrm>
            <a:off x="100291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3" name="Shape 2781"/>
          <p:cNvSpPr/>
          <p:nvPr/>
        </p:nvSpPr>
        <p:spPr>
          <a:xfrm>
            <a:off x="11711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4" name="Shape 2782"/>
          <p:cNvSpPr/>
          <p:nvPr/>
        </p:nvSpPr>
        <p:spPr>
          <a:xfrm>
            <a:off x="133941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5" name="Shape 2783"/>
          <p:cNvSpPr/>
          <p:nvPr/>
        </p:nvSpPr>
        <p:spPr>
          <a:xfrm>
            <a:off x="150766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6" name="Shape 2784"/>
          <p:cNvSpPr/>
          <p:nvPr/>
        </p:nvSpPr>
        <p:spPr>
          <a:xfrm>
            <a:off x="16759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7" name="Shape 2785"/>
          <p:cNvSpPr/>
          <p:nvPr/>
        </p:nvSpPr>
        <p:spPr>
          <a:xfrm>
            <a:off x="184416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8" name="Shape 2786"/>
          <p:cNvSpPr/>
          <p:nvPr/>
        </p:nvSpPr>
        <p:spPr>
          <a:xfrm>
            <a:off x="20124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9" name="Shape 2787"/>
          <p:cNvSpPr/>
          <p:nvPr/>
        </p:nvSpPr>
        <p:spPr>
          <a:xfrm>
            <a:off x="218066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0" name="Shape 2788"/>
          <p:cNvSpPr/>
          <p:nvPr/>
        </p:nvSpPr>
        <p:spPr>
          <a:xfrm>
            <a:off x="234891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1" name="Shape 2789"/>
          <p:cNvSpPr/>
          <p:nvPr/>
        </p:nvSpPr>
        <p:spPr>
          <a:xfrm>
            <a:off x="25171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2" name="Shape 2790"/>
          <p:cNvSpPr/>
          <p:nvPr/>
        </p:nvSpPr>
        <p:spPr>
          <a:xfrm>
            <a:off x="268541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3" name="Shape 2791"/>
          <p:cNvSpPr/>
          <p:nvPr/>
        </p:nvSpPr>
        <p:spPr>
          <a:xfrm>
            <a:off x="28536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4" name="Shape 2792"/>
          <p:cNvSpPr/>
          <p:nvPr/>
        </p:nvSpPr>
        <p:spPr>
          <a:xfrm>
            <a:off x="302190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5" name="Shape 2793"/>
          <p:cNvSpPr/>
          <p:nvPr/>
        </p:nvSpPr>
        <p:spPr>
          <a:xfrm>
            <a:off x="319015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6" name="Shape 2794"/>
          <p:cNvSpPr/>
          <p:nvPr/>
        </p:nvSpPr>
        <p:spPr>
          <a:xfrm>
            <a:off x="33584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7" name="Shape 2795"/>
          <p:cNvSpPr/>
          <p:nvPr/>
        </p:nvSpPr>
        <p:spPr>
          <a:xfrm>
            <a:off x="352665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8" name="Shape 2796"/>
          <p:cNvSpPr/>
          <p:nvPr/>
        </p:nvSpPr>
        <p:spPr>
          <a:xfrm>
            <a:off x="36949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9" name="Shape 2797"/>
          <p:cNvSpPr/>
          <p:nvPr/>
        </p:nvSpPr>
        <p:spPr>
          <a:xfrm>
            <a:off x="386315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0" name="Shape 2798"/>
          <p:cNvSpPr/>
          <p:nvPr/>
        </p:nvSpPr>
        <p:spPr>
          <a:xfrm>
            <a:off x="403140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1" name="Shape 2799"/>
          <p:cNvSpPr/>
          <p:nvPr/>
        </p:nvSpPr>
        <p:spPr>
          <a:xfrm>
            <a:off x="41996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2" name="Shape 2800"/>
          <p:cNvSpPr/>
          <p:nvPr/>
        </p:nvSpPr>
        <p:spPr>
          <a:xfrm>
            <a:off x="436790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3" name="Shape 2801"/>
          <p:cNvSpPr/>
          <p:nvPr/>
        </p:nvSpPr>
        <p:spPr>
          <a:xfrm>
            <a:off x="45361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4" name="Shape 2802"/>
          <p:cNvSpPr/>
          <p:nvPr/>
        </p:nvSpPr>
        <p:spPr>
          <a:xfrm>
            <a:off x="470440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5" name="Shape 2803"/>
          <p:cNvSpPr/>
          <p:nvPr/>
        </p:nvSpPr>
        <p:spPr>
          <a:xfrm>
            <a:off x="487265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6" name="Shape 2804"/>
          <p:cNvSpPr/>
          <p:nvPr/>
        </p:nvSpPr>
        <p:spPr>
          <a:xfrm>
            <a:off x="50409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7" name="Shape 2805"/>
          <p:cNvSpPr/>
          <p:nvPr/>
        </p:nvSpPr>
        <p:spPr>
          <a:xfrm>
            <a:off x="520915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8" name="Shape 2806"/>
          <p:cNvSpPr/>
          <p:nvPr/>
        </p:nvSpPr>
        <p:spPr>
          <a:xfrm>
            <a:off x="53774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9" name="Shape 2807"/>
          <p:cNvSpPr/>
          <p:nvPr/>
        </p:nvSpPr>
        <p:spPr>
          <a:xfrm>
            <a:off x="554565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0" name="Shape 2808"/>
          <p:cNvSpPr/>
          <p:nvPr/>
        </p:nvSpPr>
        <p:spPr>
          <a:xfrm>
            <a:off x="571390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1" name="Shape 2809"/>
          <p:cNvSpPr/>
          <p:nvPr/>
        </p:nvSpPr>
        <p:spPr>
          <a:xfrm>
            <a:off x="58821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2" name="Shape 2810"/>
          <p:cNvSpPr/>
          <p:nvPr/>
        </p:nvSpPr>
        <p:spPr>
          <a:xfrm>
            <a:off x="605040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3" name="Shape 2811"/>
          <p:cNvSpPr/>
          <p:nvPr/>
        </p:nvSpPr>
        <p:spPr>
          <a:xfrm>
            <a:off x="62186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4" name="Shape 2812"/>
          <p:cNvSpPr/>
          <p:nvPr/>
        </p:nvSpPr>
        <p:spPr>
          <a:xfrm>
            <a:off x="638690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5" name="Shape 2813"/>
          <p:cNvSpPr/>
          <p:nvPr/>
        </p:nvSpPr>
        <p:spPr>
          <a:xfrm>
            <a:off x="655515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6" name="Shape 2814"/>
          <p:cNvSpPr/>
          <p:nvPr/>
        </p:nvSpPr>
        <p:spPr>
          <a:xfrm>
            <a:off x="67234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7" name="Shape 2815"/>
          <p:cNvSpPr/>
          <p:nvPr/>
        </p:nvSpPr>
        <p:spPr>
          <a:xfrm>
            <a:off x="689165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8" name="Shape 2816"/>
          <p:cNvSpPr/>
          <p:nvPr/>
        </p:nvSpPr>
        <p:spPr>
          <a:xfrm>
            <a:off x="70599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9" name="Shape 2817"/>
          <p:cNvSpPr/>
          <p:nvPr/>
        </p:nvSpPr>
        <p:spPr>
          <a:xfrm>
            <a:off x="722814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0" name="Shape 2818"/>
          <p:cNvSpPr/>
          <p:nvPr/>
        </p:nvSpPr>
        <p:spPr>
          <a:xfrm>
            <a:off x="739639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1" name="Shape 2819"/>
          <p:cNvSpPr/>
          <p:nvPr/>
        </p:nvSpPr>
        <p:spPr>
          <a:xfrm>
            <a:off x="75646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2" name="Shape 2820"/>
          <p:cNvSpPr/>
          <p:nvPr/>
        </p:nvSpPr>
        <p:spPr>
          <a:xfrm>
            <a:off x="773289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3" name="Shape 2821"/>
          <p:cNvSpPr/>
          <p:nvPr/>
        </p:nvSpPr>
        <p:spPr>
          <a:xfrm>
            <a:off x="79011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4" name="Shape 2822"/>
          <p:cNvSpPr/>
          <p:nvPr/>
        </p:nvSpPr>
        <p:spPr>
          <a:xfrm>
            <a:off x="806939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5" name="Shape 2823"/>
          <p:cNvSpPr/>
          <p:nvPr/>
        </p:nvSpPr>
        <p:spPr>
          <a:xfrm>
            <a:off x="823764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6" name="Shape 2824"/>
          <p:cNvSpPr/>
          <p:nvPr/>
        </p:nvSpPr>
        <p:spPr>
          <a:xfrm>
            <a:off x="84058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7" name="Shape 2825"/>
          <p:cNvSpPr/>
          <p:nvPr/>
        </p:nvSpPr>
        <p:spPr>
          <a:xfrm>
            <a:off x="857414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8" name="Shape 2826"/>
          <p:cNvSpPr/>
          <p:nvPr/>
        </p:nvSpPr>
        <p:spPr>
          <a:xfrm>
            <a:off x="87423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9" name="Shape 2827"/>
          <p:cNvSpPr/>
          <p:nvPr/>
        </p:nvSpPr>
        <p:spPr>
          <a:xfrm>
            <a:off x="891064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0" name="Shape 2828"/>
          <p:cNvSpPr/>
          <p:nvPr/>
        </p:nvSpPr>
        <p:spPr>
          <a:xfrm>
            <a:off x="907889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1" name="Shape 2829"/>
          <p:cNvSpPr/>
          <p:nvPr/>
        </p:nvSpPr>
        <p:spPr>
          <a:xfrm>
            <a:off x="92471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2" name="Shape 2830"/>
          <p:cNvSpPr/>
          <p:nvPr/>
        </p:nvSpPr>
        <p:spPr>
          <a:xfrm>
            <a:off x="941539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3" name="Shape 2831"/>
          <p:cNvSpPr/>
          <p:nvPr/>
        </p:nvSpPr>
        <p:spPr>
          <a:xfrm>
            <a:off x="95836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4" name="Shape 2832"/>
          <p:cNvSpPr/>
          <p:nvPr/>
        </p:nvSpPr>
        <p:spPr>
          <a:xfrm>
            <a:off x="975189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5" name="Shape 2833"/>
          <p:cNvSpPr/>
          <p:nvPr/>
        </p:nvSpPr>
        <p:spPr>
          <a:xfrm>
            <a:off x="992014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6" name="Shape 2834"/>
          <p:cNvSpPr/>
          <p:nvPr/>
        </p:nvSpPr>
        <p:spPr>
          <a:xfrm>
            <a:off x="100883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7" name="Shape 2835"/>
          <p:cNvSpPr/>
          <p:nvPr/>
        </p:nvSpPr>
        <p:spPr>
          <a:xfrm>
            <a:off x="1025664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8" name="Shape 2836"/>
          <p:cNvSpPr/>
          <p:nvPr/>
        </p:nvSpPr>
        <p:spPr>
          <a:xfrm>
            <a:off x="104248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9" name="Shape 2837"/>
          <p:cNvSpPr/>
          <p:nvPr/>
        </p:nvSpPr>
        <p:spPr>
          <a:xfrm>
            <a:off x="1059314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0" name="Shape 2838"/>
          <p:cNvSpPr/>
          <p:nvPr/>
        </p:nvSpPr>
        <p:spPr>
          <a:xfrm>
            <a:off x="1076139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1" name="Shape 2839"/>
          <p:cNvSpPr/>
          <p:nvPr/>
        </p:nvSpPr>
        <p:spPr>
          <a:xfrm>
            <a:off x="109296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2" name="Shape 2840"/>
          <p:cNvSpPr/>
          <p:nvPr/>
        </p:nvSpPr>
        <p:spPr>
          <a:xfrm>
            <a:off x="1109789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3" name="Shape 2841"/>
          <p:cNvSpPr/>
          <p:nvPr/>
        </p:nvSpPr>
        <p:spPr>
          <a:xfrm>
            <a:off x="112661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4" name="Shape 2842"/>
          <p:cNvSpPr/>
          <p:nvPr/>
        </p:nvSpPr>
        <p:spPr>
          <a:xfrm>
            <a:off x="1143438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5" name="Shape 2843"/>
          <p:cNvSpPr/>
          <p:nvPr/>
        </p:nvSpPr>
        <p:spPr>
          <a:xfrm>
            <a:off x="1160263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6" name="Shape 2844"/>
          <p:cNvSpPr/>
          <p:nvPr/>
        </p:nvSpPr>
        <p:spPr>
          <a:xfrm>
            <a:off x="117708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7" name="Shape 2845"/>
          <p:cNvSpPr/>
          <p:nvPr/>
        </p:nvSpPr>
        <p:spPr>
          <a:xfrm>
            <a:off x="1193913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8" name="Shape 2846"/>
          <p:cNvSpPr/>
          <p:nvPr/>
        </p:nvSpPr>
        <p:spPr>
          <a:xfrm>
            <a:off x="121073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9" name="Shape 2847"/>
          <p:cNvSpPr/>
          <p:nvPr/>
        </p:nvSpPr>
        <p:spPr>
          <a:xfrm>
            <a:off x="-658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0" name="Shape 2848"/>
          <p:cNvSpPr/>
          <p:nvPr/>
        </p:nvSpPr>
        <p:spPr>
          <a:xfrm>
            <a:off x="16166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1" name="Shape 2849"/>
          <p:cNvSpPr/>
          <p:nvPr/>
        </p:nvSpPr>
        <p:spPr>
          <a:xfrm>
            <a:off x="32991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2" name="Shape 2850"/>
          <p:cNvSpPr/>
          <p:nvPr/>
        </p:nvSpPr>
        <p:spPr>
          <a:xfrm>
            <a:off x="49816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3" name="Shape 2851"/>
          <p:cNvSpPr/>
          <p:nvPr/>
        </p:nvSpPr>
        <p:spPr>
          <a:xfrm>
            <a:off x="66641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4" name="Shape 2852"/>
          <p:cNvSpPr/>
          <p:nvPr/>
        </p:nvSpPr>
        <p:spPr>
          <a:xfrm>
            <a:off x="8346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5" name="Shape 2853"/>
          <p:cNvSpPr/>
          <p:nvPr/>
        </p:nvSpPr>
        <p:spPr>
          <a:xfrm>
            <a:off x="100291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6" name="Shape 2854"/>
          <p:cNvSpPr/>
          <p:nvPr/>
        </p:nvSpPr>
        <p:spPr>
          <a:xfrm>
            <a:off x="11711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7" name="Shape 2855"/>
          <p:cNvSpPr/>
          <p:nvPr/>
        </p:nvSpPr>
        <p:spPr>
          <a:xfrm>
            <a:off x="133941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8" name="Shape 2856"/>
          <p:cNvSpPr/>
          <p:nvPr/>
        </p:nvSpPr>
        <p:spPr>
          <a:xfrm>
            <a:off x="150766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9" name="Shape 2857"/>
          <p:cNvSpPr/>
          <p:nvPr/>
        </p:nvSpPr>
        <p:spPr>
          <a:xfrm>
            <a:off x="16759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0" name="Shape 2858"/>
          <p:cNvSpPr/>
          <p:nvPr/>
        </p:nvSpPr>
        <p:spPr>
          <a:xfrm>
            <a:off x="184416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1" name="Shape 2859"/>
          <p:cNvSpPr/>
          <p:nvPr/>
        </p:nvSpPr>
        <p:spPr>
          <a:xfrm>
            <a:off x="20124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2" name="Shape 2860"/>
          <p:cNvSpPr/>
          <p:nvPr/>
        </p:nvSpPr>
        <p:spPr>
          <a:xfrm>
            <a:off x="218066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3" name="Shape 2861"/>
          <p:cNvSpPr/>
          <p:nvPr/>
        </p:nvSpPr>
        <p:spPr>
          <a:xfrm>
            <a:off x="234891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4" name="Shape 2862"/>
          <p:cNvSpPr/>
          <p:nvPr/>
        </p:nvSpPr>
        <p:spPr>
          <a:xfrm>
            <a:off x="25171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5" name="Shape 2863"/>
          <p:cNvSpPr/>
          <p:nvPr/>
        </p:nvSpPr>
        <p:spPr>
          <a:xfrm>
            <a:off x="268541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6" name="Shape 2864"/>
          <p:cNvSpPr/>
          <p:nvPr/>
        </p:nvSpPr>
        <p:spPr>
          <a:xfrm>
            <a:off x="28536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7" name="Shape 2865"/>
          <p:cNvSpPr/>
          <p:nvPr/>
        </p:nvSpPr>
        <p:spPr>
          <a:xfrm>
            <a:off x="302190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8" name="Shape 2866"/>
          <p:cNvSpPr/>
          <p:nvPr/>
        </p:nvSpPr>
        <p:spPr>
          <a:xfrm>
            <a:off x="319015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9" name="Shape 2867"/>
          <p:cNvSpPr/>
          <p:nvPr/>
        </p:nvSpPr>
        <p:spPr>
          <a:xfrm>
            <a:off x="33584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0" name="Shape 2868"/>
          <p:cNvSpPr/>
          <p:nvPr/>
        </p:nvSpPr>
        <p:spPr>
          <a:xfrm>
            <a:off x="352665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1" name="Shape 2869"/>
          <p:cNvSpPr/>
          <p:nvPr/>
        </p:nvSpPr>
        <p:spPr>
          <a:xfrm>
            <a:off x="36949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2" name="Shape 2870"/>
          <p:cNvSpPr/>
          <p:nvPr/>
        </p:nvSpPr>
        <p:spPr>
          <a:xfrm>
            <a:off x="386315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3" name="Shape 2871"/>
          <p:cNvSpPr/>
          <p:nvPr/>
        </p:nvSpPr>
        <p:spPr>
          <a:xfrm>
            <a:off x="403140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4" name="Shape 2872"/>
          <p:cNvSpPr/>
          <p:nvPr/>
        </p:nvSpPr>
        <p:spPr>
          <a:xfrm>
            <a:off x="41996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5" name="Shape 2873"/>
          <p:cNvSpPr/>
          <p:nvPr/>
        </p:nvSpPr>
        <p:spPr>
          <a:xfrm>
            <a:off x="436790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6" name="Shape 2874"/>
          <p:cNvSpPr/>
          <p:nvPr/>
        </p:nvSpPr>
        <p:spPr>
          <a:xfrm>
            <a:off x="45361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7" name="Shape 2875"/>
          <p:cNvSpPr/>
          <p:nvPr/>
        </p:nvSpPr>
        <p:spPr>
          <a:xfrm>
            <a:off x="470440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8" name="Shape 2876"/>
          <p:cNvSpPr/>
          <p:nvPr/>
        </p:nvSpPr>
        <p:spPr>
          <a:xfrm>
            <a:off x="487265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9" name="Shape 2877"/>
          <p:cNvSpPr/>
          <p:nvPr/>
        </p:nvSpPr>
        <p:spPr>
          <a:xfrm>
            <a:off x="50409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0" name="Shape 2878"/>
          <p:cNvSpPr/>
          <p:nvPr/>
        </p:nvSpPr>
        <p:spPr>
          <a:xfrm>
            <a:off x="520915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1" name="Shape 2879"/>
          <p:cNvSpPr/>
          <p:nvPr/>
        </p:nvSpPr>
        <p:spPr>
          <a:xfrm>
            <a:off x="53774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2" name="Shape 2880"/>
          <p:cNvSpPr/>
          <p:nvPr/>
        </p:nvSpPr>
        <p:spPr>
          <a:xfrm>
            <a:off x="554565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3" name="Shape 2881"/>
          <p:cNvSpPr/>
          <p:nvPr/>
        </p:nvSpPr>
        <p:spPr>
          <a:xfrm>
            <a:off x="571390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4" name="Shape 2882"/>
          <p:cNvSpPr/>
          <p:nvPr/>
        </p:nvSpPr>
        <p:spPr>
          <a:xfrm>
            <a:off x="58821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5" name="Shape 2883"/>
          <p:cNvSpPr/>
          <p:nvPr/>
        </p:nvSpPr>
        <p:spPr>
          <a:xfrm>
            <a:off x="605040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6" name="Shape 2884"/>
          <p:cNvSpPr/>
          <p:nvPr/>
        </p:nvSpPr>
        <p:spPr>
          <a:xfrm>
            <a:off x="62186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7" name="Shape 2885"/>
          <p:cNvSpPr/>
          <p:nvPr/>
        </p:nvSpPr>
        <p:spPr>
          <a:xfrm>
            <a:off x="638690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8" name="Shape 2886"/>
          <p:cNvSpPr/>
          <p:nvPr/>
        </p:nvSpPr>
        <p:spPr>
          <a:xfrm>
            <a:off x="655515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9" name="Shape 2887"/>
          <p:cNvSpPr/>
          <p:nvPr/>
        </p:nvSpPr>
        <p:spPr>
          <a:xfrm>
            <a:off x="67234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0" name="Shape 2888"/>
          <p:cNvSpPr/>
          <p:nvPr/>
        </p:nvSpPr>
        <p:spPr>
          <a:xfrm>
            <a:off x="689165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1" name="Shape 2889"/>
          <p:cNvSpPr/>
          <p:nvPr/>
        </p:nvSpPr>
        <p:spPr>
          <a:xfrm>
            <a:off x="70599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2" name="Shape 2890"/>
          <p:cNvSpPr/>
          <p:nvPr/>
        </p:nvSpPr>
        <p:spPr>
          <a:xfrm>
            <a:off x="722814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3" name="Shape 2891"/>
          <p:cNvSpPr/>
          <p:nvPr/>
        </p:nvSpPr>
        <p:spPr>
          <a:xfrm>
            <a:off x="739639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4" name="Shape 2892"/>
          <p:cNvSpPr/>
          <p:nvPr/>
        </p:nvSpPr>
        <p:spPr>
          <a:xfrm>
            <a:off x="75646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5" name="Shape 2893"/>
          <p:cNvSpPr/>
          <p:nvPr/>
        </p:nvSpPr>
        <p:spPr>
          <a:xfrm>
            <a:off x="773289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6" name="Shape 2894"/>
          <p:cNvSpPr/>
          <p:nvPr/>
        </p:nvSpPr>
        <p:spPr>
          <a:xfrm>
            <a:off x="79011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7" name="Shape 2895"/>
          <p:cNvSpPr/>
          <p:nvPr/>
        </p:nvSpPr>
        <p:spPr>
          <a:xfrm>
            <a:off x="806939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8" name="Shape 2896"/>
          <p:cNvSpPr/>
          <p:nvPr/>
        </p:nvSpPr>
        <p:spPr>
          <a:xfrm>
            <a:off x="823764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9" name="Shape 2897"/>
          <p:cNvSpPr/>
          <p:nvPr/>
        </p:nvSpPr>
        <p:spPr>
          <a:xfrm>
            <a:off x="84058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0" name="Shape 2898"/>
          <p:cNvSpPr/>
          <p:nvPr/>
        </p:nvSpPr>
        <p:spPr>
          <a:xfrm>
            <a:off x="857414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1" name="Shape 2899"/>
          <p:cNvSpPr/>
          <p:nvPr/>
        </p:nvSpPr>
        <p:spPr>
          <a:xfrm>
            <a:off x="87423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2" name="Shape 2900"/>
          <p:cNvSpPr/>
          <p:nvPr/>
        </p:nvSpPr>
        <p:spPr>
          <a:xfrm>
            <a:off x="891064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3" name="Shape 2901"/>
          <p:cNvSpPr/>
          <p:nvPr/>
        </p:nvSpPr>
        <p:spPr>
          <a:xfrm>
            <a:off x="907889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4" name="Shape 2902"/>
          <p:cNvSpPr/>
          <p:nvPr/>
        </p:nvSpPr>
        <p:spPr>
          <a:xfrm>
            <a:off x="92471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5" name="Shape 2903"/>
          <p:cNvSpPr/>
          <p:nvPr/>
        </p:nvSpPr>
        <p:spPr>
          <a:xfrm>
            <a:off x="941539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6" name="Shape 2904"/>
          <p:cNvSpPr/>
          <p:nvPr/>
        </p:nvSpPr>
        <p:spPr>
          <a:xfrm>
            <a:off x="95836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7" name="Shape 2905"/>
          <p:cNvSpPr/>
          <p:nvPr/>
        </p:nvSpPr>
        <p:spPr>
          <a:xfrm>
            <a:off x="975189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8" name="Shape 2906"/>
          <p:cNvSpPr/>
          <p:nvPr/>
        </p:nvSpPr>
        <p:spPr>
          <a:xfrm>
            <a:off x="992014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9" name="Shape 2907"/>
          <p:cNvSpPr/>
          <p:nvPr/>
        </p:nvSpPr>
        <p:spPr>
          <a:xfrm>
            <a:off x="100883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0" name="Shape 2908"/>
          <p:cNvSpPr/>
          <p:nvPr/>
        </p:nvSpPr>
        <p:spPr>
          <a:xfrm>
            <a:off x="1025664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1" name="Shape 2909"/>
          <p:cNvSpPr/>
          <p:nvPr/>
        </p:nvSpPr>
        <p:spPr>
          <a:xfrm>
            <a:off x="104248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2" name="Shape 2910"/>
          <p:cNvSpPr/>
          <p:nvPr/>
        </p:nvSpPr>
        <p:spPr>
          <a:xfrm>
            <a:off x="1059314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3" name="Shape 2911"/>
          <p:cNvSpPr/>
          <p:nvPr/>
        </p:nvSpPr>
        <p:spPr>
          <a:xfrm>
            <a:off x="1076139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4" name="Shape 2912"/>
          <p:cNvSpPr/>
          <p:nvPr/>
        </p:nvSpPr>
        <p:spPr>
          <a:xfrm>
            <a:off x="109296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5" name="Shape 2913"/>
          <p:cNvSpPr/>
          <p:nvPr/>
        </p:nvSpPr>
        <p:spPr>
          <a:xfrm>
            <a:off x="1109789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6" name="Shape 2914"/>
          <p:cNvSpPr/>
          <p:nvPr/>
        </p:nvSpPr>
        <p:spPr>
          <a:xfrm>
            <a:off x="112661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7" name="Shape 2915"/>
          <p:cNvSpPr/>
          <p:nvPr/>
        </p:nvSpPr>
        <p:spPr>
          <a:xfrm>
            <a:off x="1143438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8" name="Shape 2916"/>
          <p:cNvSpPr/>
          <p:nvPr/>
        </p:nvSpPr>
        <p:spPr>
          <a:xfrm>
            <a:off x="1160263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9" name="Shape 2917"/>
          <p:cNvSpPr/>
          <p:nvPr/>
        </p:nvSpPr>
        <p:spPr>
          <a:xfrm>
            <a:off x="117708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0" name="Shape 2918"/>
          <p:cNvSpPr/>
          <p:nvPr/>
        </p:nvSpPr>
        <p:spPr>
          <a:xfrm>
            <a:off x="1193913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1" name="Shape 2919"/>
          <p:cNvSpPr/>
          <p:nvPr/>
        </p:nvSpPr>
        <p:spPr>
          <a:xfrm>
            <a:off x="121073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2" name="Shape 2920"/>
          <p:cNvSpPr/>
          <p:nvPr/>
        </p:nvSpPr>
        <p:spPr>
          <a:xfrm>
            <a:off x="-658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3" name="Shape 2921"/>
          <p:cNvSpPr/>
          <p:nvPr/>
        </p:nvSpPr>
        <p:spPr>
          <a:xfrm>
            <a:off x="16166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4" name="Shape 2922"/>
          <p:cNvSpPr/>
          <p:nvPr/>
        </p:nvSpPr>
        <p:spPr>
          <a:xfrm>
            <a:off x="32991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5" name="Shape 2923"/>
          <p:cNvSpPr/>
          <p:nvPr/>
        </p:nvSpPr>
        <p:spPr>
          <a:xfrm>
            <a:off x="49816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6" name="Shape 2924"/>
          <p:cNvSpPr/>
          <p:nvPr/>
        </p:nvSpPr>
        <p:spPr>
          <a:xfrm>
            <a:off x="66641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7" name="Shape 2925"/>
          <p:cNvSpPr/>
          <p:nvPr/>
        </p:nvSpPr>
        <p:spPr>
          <a:xfrm>
            <a:off x="8346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8" name="Shape 2926"/>
          <p:cNvSpPr/>
          <p:nvPr/>
        </p:nvSpPr>
        <p:spPr>
          <a:xfrm>
            <a:off x="100291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9" name="Shape 2927"/>
          <p:cNvSpPr/>
          <p:nvPr/>
        </p:nvSpPr>
        <p:spPr>
          <a:xfrm>
            <a:off x="11711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0" name="Shape 2928"/>
          <p:cNvSpPr/>
          <p:nvPr/>
        </p:nvSpPr>
        <p:spPr>
          <a:xfrm>
            <a:off x="133941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1" name="Shape 2929"/>
          <p:cNvSpPr/>
          <p:nvPr/>
        </p:nvSpPr>
        <p:spPr>
          <a:xfrm>
            <a:off x="150766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2" name="Shape 2930"/>
          <p:cNvSpPr/>
          <p:nvPr/>
        </p:nvSpPr>
        <p:spPr>
          <a:xfrm>
            <a:off x="16759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3" name="Shape 2931"/>
          <p:cNvSpPr/>
          <p:nvPr/>
        </p:nvSpPr>
        <p:spPr>
          <a:xfrm>
            <a:off x="184416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4" name="Shape 2932"/>
          <p:cNvSpPr/>
          <p:nvPr/>
        </p:nvSpPr>
        <p:spPr>
          <a:xfrm>
            <a:off x="20124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5" name="Shape 2933"/>
          <p:cNvSpPr/>
          <p:nvPr/>
        </p:nvSpPr>
        <p:spPr>
          <a:xfrm>
            <a:off x="218066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6" name="Shape 2934"/>
          <p:cNvSpPr/>
          <p:nvPr/>
        </p:nvSpPr>
        <p:spPr>
          <a:xfrm>
            <a:off x="234891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7" name="Shape 2935"/>
          <p:cNvSpPr/>
          <p:nvPr/>
        </p:nvSpPr>
        <p:spPr>
          <a:xfrm>
            <a:off x="25171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8" name="Shape 2936"/>
          <p:cNvSpPr/>
          <p:nvPr/>
        </p:nvSpPr>
        <p:spPr>
          <a:xfrm>
            <a:off x="268541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9" name="Shape 2937"/>
          <p:cNvSpPr/>
          <p:nvPr/>
        </p:nvSpPr>
        <p:spPr>
          <a:xfrm>
            <a:off x="28536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0" name="Shape 2938"/>
          <p:cNvSpPr/>
          <p:nvPr/>
        </p:nvSpPr>
        <p:spPr>
          <a:xfrm>
            <a:off x="302190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1" name="Shape 2939"/>
          <p:cNvSpPr/>
          <p:nvPr/>
        </p:nvSpPr>
        <p:spPr>
          <a:xfrm>
            <a:off x="319015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2" name="Shape 2940"/>
          <p:cNvSpPr/>
          <p:nvPr/>
        </p:nvSpPr>
        <p:spPr>
          <a:xfrm>
            <a:off x="33584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3" name="Shape 2941"/>
          <p:cNvSpPr/>
          <p:nvPr/>
        </p:nvSpPr>
        <p:spPr>
          <a:xfrm>
            <a:off x="352665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4" name="Shape 2942"/>
          <p:cNvSpPr/>
          <p:nvPr/>
        </p:nvSpPr>
        <p:spPr>
          <a:xfrm>
            <a:off x="36949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5" name="Shape 2943"/>
          <p:cNvSpPr/>
          <p:nvPr/>
        </p:nvSpPr>
        <p:spPr>
          <a:xfrm>
            <a:off x="386315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6" name="Shape 2944"/>
          <p:cNvSpPr/>
          <p:nvPr/>
        </p:nvSpPr>
        <p:spPr>
          <a:xfrm>
            <a:off x="403140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7" name="Shape 2945"/>
          <p:cNvSpPr/>
          <p:nvPr/>
        </p:nvSpPr>
        <p:spPr>
          <a:xfrm>
            <a:off x="41996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8" name="Shape 2946"/>
          <p:cNvSpPr/>
          <p:nvPr/>
        </p:nvSpPr>
        <p:spPr>
          <a:xfrm>
            <a:off x="436790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9" name="Shape 2947"/>
          <p:cNvSpPr/>
          <p:nvPr/>
        </p:nvSpPr>
        <p:spPr>
          <a:xfrm>
            <a:off x="45361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0" name="Shape 2948"/>
          <p:cNvSpPr/>
          <p:nvPr/>
        </p:nvSpPr>
        <p:spPr>
          <a:xfrm>
            <a:off x="470440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1" name="Shape 2949"/>
          <p:cNvSpPr/>
          <p:nvPr/>
        </p:nvSpPr>
        <p:spPr>
          <a:xfrm>
            <a:off x="487265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2" name="Shape 2950"/>
          <p:cNvSpPr/>
          <p:nvPr/>
        </p:nvSpPr>
        <p:spPr>
          <a:xfrm>
            <a:off x="50409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3" name="Shape 2951"/>
          <p:cNvSpPr/>
          <p:nvPr/>
        </p:nvSpPr>
        <p:spPr>
          <a:xfrm>
            <a:off x="520915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4" name="Shape 2952"/>
          <p:cNvSpPr/>
          <p:nvPr/>
        </p:nvSpPr>
        <p:spPr>
          <a:xfrm>
            <a:off x="53774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5" name="Shape 2953"/>
          <p:cNvSpPr/>
          <p:nvPr/>
        </p:nvSpPr>
        <p:spPr>
          <a:xfrm>
            <a:off x="554565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6" name="Shape 2954"/>
          <p:cNvSpPr/>
          <p:nvPr/>
        </p:nvSpPr>
        <p:spPr>
          <a:xfrm>
            <a:off x="571390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7" name="Shape 2955"/>
          <p:cNvSpPr/>
          <p:nvPr/>
        </p:nvSpPr>
        <p:spPr>
          <a:xfrm>
            <a:off x="58821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8" name="Shape 2956"/>
          <p:cNvSpPr/>
          <p:nvPr/>
        </p:nvSpPr>
        <p:spPr>
          <a:xfrm>
            <a:off x="605040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9" name="Shape 2957"/>
          <p:cNvSpPr/>
          <p:nvPr/>
        </p:nvSpPr>
        <p:spPr>
          <a:xfrm>
            <a:off x="62186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0" name="Shape 2958"/>
          <p:cNvSpPr/>
          <p:nvPr/>
        </p:nvSpPr>
        <p:spPr>
          <a:xfrm>
            <a:off x="638690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1" name="Shape 2959"/>
          <p:cNvSpPr/>
          <p:nvPr/>
        </p:nvSpPr>
        <p:spPr>
          <a:xfrm>
            <a:off x="655515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2" name="Shape 2960"/>
          <p:cNvSpPr/>
          <p:nvPr/>
        </p:nvSpPr>
        <p:spPr>
          <a:xfrm>
            <a:off x="67234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3" name="Shape 2961"/>
          <p:cNvSpPr/>
          <p:nvPr/>
        </p:nvSpPr>
        <p:spPr>
          <a:xfrm>
            <a:off x="689165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4" name="Shape 2962"/>
          <p:cNvSpPr/>
          <p:nvPr/>
        </p:nvSpPr>
        <p:spPr>
          <a:xfrm>
            <a:off x="70599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5" name="Shape 2963"/>
          <p:cNvSpPr/>
          <p:nvPr/>
        </p:nvSpPr>
        <p:spPr>
          <a:xfrm>
            <a:off x="722814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6" name="Shape 2964"/>
          <p:cNvSpPr/>
          <p:nvPr/>
        </p:nvSpPr>
        <p:spPr>
          <a:xfrm>
            <a:off x="739639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7" name="Shape 2965"/>
          <p:cNvSpPr/>
          <p:nvPr/>
        </p:nvSpPr>
        <p:spPr>
          <a:xfrm>
            <a:off x="75646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8" name="Shape 2966"/>
          <p:cNvSpPr/>
          <p:nvPr/>
        </p:nvSpPr>
        <p:spPr>
          <a:xfrm>
            <a:off x="773289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9" name="Shape 2967"/>
          <p:cNvSpPr/>
          <p:nvPr/>
        </p:nvSpPr>
        <p:spPr>
          <a:xfrm>
            <a:off x="79011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0" name="Shape 2968"/>
          <p:cNvSpPr/>
          <p:nvPr/>
        </p:nvSpPr>
        <p:spPr>
          <a:xfrm>
            <a:off x="806939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1" name="Shape 2969"/>
          <p:cNvSpPr/>
          <p:nvPr/>
        </p:nvSpPr>
        <p:spPr>
          <a:xfrm>
            <a:off x="823764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2" name="Shape 2970"/>
          <p:cNvSpPr/>
          <p:nvPr/>
        </p:nvSpPr>
        <p:spPr>
          <a:xfrm>
            <a:off x="84058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3" name="Shape 2971"/>
          <p:cNvSpPr/>
          <p:nvPr/>
        </p:nvSpPr>
        <p:spPr>
          <a:xfrm>
            <a:off x="857414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4" name="Shape 2972"/>
          <p:cNvSpPr/>
          <p:nvPr/>
        </p:nvSpPr>
        <p:spPr>
          <a:xfrm>
            <a:off x="87423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5" name="Shape 2973"/>
          <p:cNvSpPr/>
          <p:nvPr/>
        </p:nvSpPr>
        <p:spPr>
          <a:xfrm>
            <a:off x="891064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6" name="Shape 2974"/>
          <p:cNvSpPr/>
          <p:nvPr/>
        </p:nvSpPr>
        <p:spPr>
          <a:xfrm>
            <a:off x="907889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7" name="Shape 2975"/>
          <p:cNvSpPr/>
          <p:nvPr/>
        </p:nvSpPr>
        <p:spPr>
          <a:xfrm>
            <a:off x="92471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8" name="Shape 2976"/>
          <p:cNvSpPr/>
          <p:nvPr/>
        </p:nvSpPr>
        <p:spPr>
          <a:xfrm>
            <a:off x="941539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9" name="Shape 2977"/>
          <p:cNvSpPr/>
          <p:nvPr/>
        </p:nvSpPr>
        <p:spPr>
          <a:xfrm>
            <a:off x="95836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0" name="Shape 2978"/>
          <p:cNvSpPr/>
          <p:nvPr/>
        </p:nvSpPr>
        <p:spPr>
          <a:xfrm>
            <a:off x="975189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1" name="Shape 2979"/>
          <p:cNvSpPr/>
          <p:nvPr/>
        </p:nvSpPr>
        <p:spPr>
          <a:xfrm>
            <a:off x="992014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2" name="Shape 2980"/>
          <p:cNvSpPr/>
          <p:nvPr/>
        </p:nvSpPr>
        <p:spPr>
          <a:xfrm>
            <a:off x="100883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3" name="Shape 2981"/>
          <p:cNvSpPr/>
          <p:nvPr/>
        </p:nvSpPr>
        <p:spPr>
          <a:xfrm>
            <a:off x="1025664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4" name="Shape 2982"/>
          <p:cNvSpPr/>
          <p:nvPr/>
        </p:nvSpPr>
        <p:spPr>
          <a:xfrm>
            <a:off x="104248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5" name="Shape 2983"/>
          <p:cNvSpPr/>
          <p:nvPr/>
        </p:nvSpPr>
        <p:spPr>
          <a:xfrm>
            <a:off x="1059314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6" name="Shape 2984"/>
          <p:cNvSpPr/>
          <p:nvPr/>
        </p:nvSpPr>
        <p:spPr>
          <a:xfrm>
            <a:off x="1076139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7" name="Shape 2985"/>
          <p:cNvSpPr/>
          <p:nvPr/>
        </p:nvSpPr>
        <p:spPr>
          <a:xfrm>
            <a:off x="109296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8" name="Shape 2986"/>
          <p:cNvSpPr/>
          <p:nvPr/>
        </p:nvSpPr>
        <p:spPr>
          <a:xfrm>
            <a:off x="1109789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9" name="Shape 2987"/>
          <p:cNvSpPr/>
          <p:nvPr/>
        </p:nvSpPr>
        <p:spPr>
          <a:xfrm>
            <a:off x="112661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0" name="Shape 2988"/>
          <p:cNvSpPr/>
          <p:nvPr/>
        </p:nvSpPr>
        <p:spPr>
          <a:xfrm>
            <a:off x="1143438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1" name="Shape 2989"/>
          <p:cNvSpPr/>
          <p:nvPr/>
        </p:nvSpPr>
        <p:spPr>
          <a:xfrm>
            <a:off x="1160263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2" name="Shape 2990"/>
          <p:cNvSpPr/>
          <p:nvPr/>
        </p:nvSpPr>
        <p:spPr>
          <a:xfrm>
            <a:off x="117708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3" name="Shape 2991"/>
          <p:cNvSpPr/>
          <p:nvPr/>
        </p:nvSpPr>
        <p:spPr>
          <a:xfrm>
            <a:off x="1193913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4" name="Shape 2992"/>
          <p:cNvSpPr/>
          <p:nvPr/>
        </p:nvSpPr>
        <p:spPr>
          <a:xfrm>
            <a:off x="121073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5" name="Text 2993"/>
          <p:cNvSpPr/>
          <p:nvPr/>
        </p:nvSpPr>
        <p:spPr>
          <a:xfrm>
            <a:off x="7071055" y="4014216"/>
            <a:ext cx="521208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23400" b="1" spc="-500" kern="0" dirty="0">
                <a:solidFill>
                  <a:srgbClr val="D2DAD3">
                    <a:alpha val="55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4</a:t>
            </a:r>
            <a:endParaRPr lang="en-US" sz="23400" dirty="0"/>
          </a:p>
        </p:txBody>
      </p:sp>
      <p:sp>
        <p:nvSpPr>
          <p:cNvPr id="2996" name="Text 2994"/>
          <p:cNvSpPr/>
          <p:nvPr/>
        </p:nvSpPr>
        <p:spPr>
          <a:xfrm>
            <a:off x="457200" y="164592"/>
            <a:ext cx="963137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200" kern="0" dirty="0">
                <a:solidFill>
                  <a:srgbClr val="07100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</a:t>
            </a:r>
            <a:endParaRPr lang="en-US" sz="800" dirty="0"/>
          </a:p>
        </p:txBody>
      </p:sp>
      <p:sp>
        <p:nvSpPr>
          <p:cNvPr id="2997" name="Shape 2995"/>
          <p:cNvSpPr/>
          <p:nvPr/>
        </p:nvSpPr>
        <p:spPr>
          <a:xfrm>
            <a:off x="457200" y="6428232"/>
            <a:ext cx="11277295" cy="10973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2998" name="Text 2996"/>
          <p:cNvSpPr/>
          <p:nvPr/>
        </p:nvSpPr>
        <p:spPr>
          <a:xfrm>
            <a:off x="457200" y="6473952"/>
            <a:ext cx="5486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00682A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04 · Our Product Lines</a:t>
            </a:r>
            <a:endParaRPr lang="en-US" sz="800" dirty="0"/>
          </a:p>
        </p:txBody>
      </p:sp>
      <p:sp>
        <p:nvSpPr>
          <p:cNvPr id="2999" name="Text 2997"/>
          <p:cNvSpPr/>
          <p:nvPr/>
        </p:nvSpPr>
        <p:spPr>
          <a:xfrm>
            <a:off x="6126480" y="6473952"/>
            <a:ext cx="5608015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· PRODUCTS</a:t>
            </a:r>
            <a:endParaRPr lang="en-US" sz="800" dirty="0"/>
          </a:p>
        </p:txBody>
      </p:sp>
      <p:sp>
        <p:nvSpPr>
          <p:cNvPr id="3000" name="Text 2998"/>
          <p:cNvSpPr/>
          <p:nvPr/>
        </p:nvSpPr>
        <p:spPr>
          <a:xfrm>
            <a:off x="10820095" y="164592"/>
            <a:ext cx="914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04 / 14</a:t>
            </a:r>
            <a:endParaRPr lang="en-US" sz="800" dirty="0"/>
          </a:p>
        </p:txBody>
      </p:sp>
      <p:sp>
        <p:nvSpPr>
          <p:cNvPr id="3001" name="Text 2999"/>
          <p:cNvSpPr/>
          <p:nvPr/>
        </p:nvSpPr>
        <p:spPr>
          <a:xfrm>
            <a:off x="457200" y="539496"/>
            <a:ext cx="11277295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0000"/>
              </a:lnSpc>
              <a:buNone/>
            </a:pPr>
            <a:r>
              <a:rPr lang="en-US" sz="2800" b="1" spc="-5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Our Flagship Ready-Mixed Repair Mortar Solution</a:t>
            </a:r>
            <a:endParaRPr lang="en-US" sz="2800" dirty="0"/>
          </a:p>
        </p:txBody>
      </p:sp>
      <p:sp>
        <p:nvSpPr>
          <p:cNvPr id="3002" name="Shape 3000"/>
          <p:cNvSpPr/>
          <p:nvPr/>
        </p:nvSpPr>
        <p:spPr>
          <a:xfrm>
            <a:off x="457200" y="1828800"/>
            <a:ext cx="11277295" cy="4462272"/>
          </a:xfrm>
          <a:prstGeom prst="roundRect">
            <a:avLst>
              <a:gd name="adj" fmla="val 2049"/>
            </a:avLst>
          </a:prstGeom>
          <a:solidFill>
            <a:srgbClr val="F9FBF9"/>
          </a:solidFill>
          <a:ln w="6350">
            <a:solidFill>
              <a:srgbClr val="D2DAD3"/>
            </a:solidFill>
            <a:prstDash val="solid"/>
          </a:ln>
        </p:spPr>
      </p:sp>
      <p:pic>
        <p:nvPicPr>
          <p:cNvPr id="300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621792" y="1993392"/>
            <a:ext cx="4965192" cy="4133088"/>
          </a:xfrm>
          <a:prstGeom prst="rect">
            <a:avLst/>
          </a:prstGeom>
        </p:spPr>
      </p:pic>
      <p:sp>
        <p:nvSpPr>
          <p:cNvPr id="3004" name="Shape 3001"/>
          <p:cNvSpPr/>
          <p:nvPr/>
        </p:nvSpPr>
        <p:spPr>
          <a:xfrm>
            <a:off x="5724144" y="2157984"/>
            <a:ext cx="9144" cy="3803904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3005" name="Text 3002"/>
          <p:cNvSpPr/>
          <p:nvPr/>
        </p:nvSpPr>
        <p:spPr>
          <a:xfrm>
            <a:off x="5952744" y="2240280"/>
            <a:ext cx="5617159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2200" b="1" spc="-3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polymer cement</a:t>
            </a:r>
            <a:endParaRPr lang="en-US" sz="2200" dirty="0"/>
          </a:p>
        </p:txBody>
      </p:sp>
      <p:sp>
        <p:nvSpPr>
          <p:cNvPr id="3006" name="Shape 3003"/>
          <p:cNvSpPr/>
          <p:nvPr/>
        </p:nvSpPr>
        <p:spPr>
          <a:xfrm>
            <a:off x="5952744" y="2834640"/>
            <a:ext cx="1966006" cy="9144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3007" name="Text 3004"/>
          <p:cNvSpPr/>
          <p:nvPr/>
        </p:nvSpPr>
        <p:spPr>
          <a:xfrm>
            <a:off x="5952744" y="2999232"/>
            <a:ext cx="5617159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SH100 is a ready-mixed, one-pack acrylic-polymer mortar (HS 3824.50) delivering 28-day compressive strength ≥45 MPa and bond strength ≥2.0 MPa to concrete, built to KS F 4716 with in-house lot QC.</a:t>
            </a:r>
            <a:endParaRPr lang="en-US" sz="1200" dirty="0"/>
          </a:p>
        </p:txBody>
      </p:sp>
      <p:sp>
        <p:nvSpPr>
          <p:cNvPr id="3008" name="Text 3005"/>
          <p:cNvSpPr/>
          <p:nvPr/>
        </p:nvSpPr>
        <p:spPr>
          <a:xfrm>
            <a:off x="5952744" y="4517136"/>
            <a:ext cx="5617159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0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Ready-Mixed  ·  High Bond Strength  ·  Rapid Cure</a:t>
            </a:r>
            <a:endParaRPr lang="en-US" sz="900" dirty="0"/>
          </a:p>
        </p:txBody>
      </p:sp>
      <p:sp>
        <p:nvSpPr>
          <p:cNvPr id="3009" name="Text 3006"/>
          <p:cNvSpPr/>
          <p:nvPr/>
        </p:nvSpPr>
        <p:spPr>
          <a:xfrm>
            <a:off x="5952744" y="5650992"/>
            <a:ext cx="5617159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MOQ · 20 tons</a:t>
            </a:r>
            <a:endParaRPr lang="en-US" sz="1100" dirty="0"/>
          </a:p>
        </p:txBody>
      </p:sp>
      <p:sp>
        <p:nvSpPr>
          <p:cNvPr id="3010" name="Text 3007"/>
          <p:cNvSpPr/>
          <p:nvPr/>
        </p:nvSpPr>
        <p:spPr>
          <a:xfrm>
            <a:off x="9174175" y="1783080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spc="100" kern="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Negotiable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9F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658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" name="Shape 1"/>
          <p:cNvSpPr/>
          <p:nvPr/>
        </p:nvSpPr>
        <p:spPr>
          <a:xfrm>
            <a:off x="16166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" name="Shape 2"/>
          <p:cNvSpPr/>
          <p:nvPr/>
        </p:nvSpPr>
        <p:spPr>
          <a:xfrm>
            <a:off x="32991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" name="Shape 3"/>
          <p:cNvSpPr/>
          <p:nvPr/>
        </p:nvSpPr>
        <p:spPr>
          <a:xfrm>
            <a:off x="49816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" name="Shape 4"/>
          <p:cNvSpPr/>
          <p:nvPr/>
        </p:nvSpPr>
        <p:spPr>
          <a:xfrm>
            <a:off x="66641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" name="Shape 5"/>
          <p:cNvSpPr/>
          <p:nvPr/>
        </p:nvSpPr>
        <p:spPr>
          <a:xfrm>
            <a:off x="8346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" name="Shape 6"/>
          <p:cNvSpPr/>
          <p:nvPr/>
        </p:nvSpPr>
        <p:spPr>
          <a:xfrm>
            <a:off x="100291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" name="Shape 7"/>
          <p:cNvSpPr/>
          <p:nvPr/>
        </p:nvSpPr>
        <p:spPr>
          <a:xfrm>
            <a:off x="11711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" name="Shape 8"/>
          <p:cNvSpPr/>
          <p:nvPr/>
        </p:nvSpPr>
        <p:spPr>
          <a:xfrm>
            <a:off x="133941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" name="Shape 9"/>
          <p:cNvSpPr/>
          <p:nvPr/>
        </p:nvSpPr>
        <p:spPr>
          <a:xfrm>
            <a:off x="150766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" name="Shape 10"/>
          <p:cNvSpPr/>
          <p:nvPr/>
        </p:nvSpPr>
        <p:spPr>
          <a:xfrm>
            <a:off x="16759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" name="Shape 11"/>
          <p:cNvSpPr/>
          <p:nvPr/>
        </p:nvSpPr>
        <p:spPr>
          <a:xfrm>
            <a:off x="184416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" name="Shape 12"/>
          <p:cNvSpPr/>
          <p:nvPr/>
        </p:nvSpPr>
        <p:spPr>
          <a:xfrm>
            <a:off x="20124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" name="Shape 13"/>
          <p:cNvSpPr/>
          <p:nvPr/>
        </p:nvSpPr>
        <p:spPr>
          <a:xfrm>
            <a:off x="218066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" name="Shape 14"/>
          <p:cNvSpPr/>
          <p:nvPr/>
        </p:nvSpPr>
        <p:spPr>
          <a:xfrm>
            <a:off x="234891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" name="Shape 15"/>
          <p:cNvSpPr/>
          <p:nvPr/>
        </p:nvSpPr>
        <p:spPr>
          <a:xfrm>
            <a:off x="25171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" name="Shape 16"/>
          <p:cNvSpPr/>
          <p:nvPr/>
        </p:nvSpPr>
        <p:spPr>
          <a:xfrm>
            <a:off x="268541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" name="Shape 17"/>
          <p:cNvSpPr/>
          <p:nvPr/>
        </p:nvSpPr>
        <p:spPr>
          <a:xfrm>
            <a:off x="28536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" name="Shape 18"/>
          <p:cNvSpPr/>
          <p:nvPr/>
        </p:nvSpPr>
        <p:spPr>
          <a:xfrm>
            <a:off x="302190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" name="Shape 19"/>
          <p:cNvSpPr/>
          <p:nvPr/>
        </p:nvSpPr>
        <p:spPr>
          <a:xfrm>
            <a:off x="319015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" name="Shape 20"/>
          <p:cNvSpPr/>
          <p:nvPr/>
        </p:nvSpPr>
        <p:spPr>
          <a:xfrm>
            <a:off x="33584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" name="Shape 21"/>
          <p:cNvSpPr/>
          <p:nvPr/>
        </p:nvSpPr>
        <p:spPr>
          <a:xfrm>
            <a:off x="352665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" name="Shape 22"/>
          <p:cNvSpPr/>
          <p:nvPr/>
        </p:nvSpPr>
        <p:spPr>
          <a:xfrm>
            <a:off x="36949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" name="Shape 23"/>
          <p:cNvSpPr/>
          <p:nvPr/>
        </p:nvSpPr>
        <p:spPr>
          <a:xfrm>
            <a:off x="386315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" name="Shape 24"/>
          <p:cNvSpPr/>
          <p:nvPr/>
        </p:nvSpPr>
        <p:spPr>
          <a:xfrm>
            <a:off x="403140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" name="Shape 25"/>
          <p:cNvSpPr/>
          <p:nvPr/>
        </p:nvSpPr>
        <p:spPr>
          <a:xfrm>
            <a:off x="41996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" name="Shape 26"/>
          <p:cNvSpPr/>
          <p:nvPr/>
        </p:nvSpPr>
        <p:spPr>
          <a:xfrm>
            <a:off x="436790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" name="Shape 27"/>
          <p:cNvSpPr/>
          <p:nvPr/>
        </p:nvSpPr>
        <p:spPr>
          <a:xfrm>
            <a:off x="45361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" name="Shape 28"/>
          <p:cNvSpPr/>
          <p:nvPr/>
        </p:nvSpPr>
        <p:spPr>
          <a:xfrm>
            <a:off x="470440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" name="Shape 29"/>
          <p:cNvSpPr/>
          <p:nvPr/>
        </p:nvSpPr>
        <p:spPr>
          <a:xfrm>
            <a:off x="487265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" name="Shape 30"/>
          <p:cNvSpPr/>
          <p:nvPr/>
        </p:nvSpPr>
        <p:spPr>
          <a:xfrm>
            <a:off x="50409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" name="Shape 31"/>
          <p:cNvSpPr/>
          <p:nvPr/>
        </p:nvSpPr>
        <p:spPr>
          <a:xfrm>
            <a:off x="520915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" name="Shape 32"/>
          <p:cNvSpPr/>
          <p:nvPr/>
        </p:nvSpPr>
        <p:spPr>
          <a:xfrm>
            <a:off x="53774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" name="Shape 33"/>
          <p:cNvSpPr/>
          <p:nvPr/>
        </p:nvSpPr>
        <p:spPr>
          <a:xfrm>
            <a:off x="554565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" name="Shape 34"/>
          <p:cNvSpPr/>
          <p:nvPr/>
        </p:nvSpPr>
        <p:spPr>
          <a:xfrm>
            <a:off x="571390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" name="Shape 35"/>
          <p:cNvSpPr/>
          <p:nvPr/>
        </p:nvSpPr>
        <p:spPr>
          <a:xfrm>
            <a:off x="58821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" name="Shape 36"/>
          <p:cNvSpPr/>
          <p:nvPr/>
        </p:nvSpPr>
        <p:spPr>
          <a:xfrm>
            <a:off x="605040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" name="Shape 37"/>
          <p:cNvSpPr/>
          <p:nvPr/>
        </p:nvSpPr>
        <p:spPr>
          <a:xfrm>
            <a:off x="62186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" name="Shape 38"/>
          <p:cNvSpPr/>
          <p:nvPr/>
        </p:nvSpPr>
        <p:spPr>
          <a:xfrm>
            <a:off x="638690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" name="Shape 39"/>
          <p:cNvSpPr/>
          <p:nvPr/>
        </p:nvSpPr>
        <p:spPr>
          <a:xfrm>
            <a:off x="655515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" name="Shape 40"/>
          <p:cNvSpPr/>
          <p:nvPr/>
        </p:nvSpPr>
        <p:spPr>
          <a:xfrm>
            <a:off x="67234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" name="Shape 41"/>
          <p:cNvSpPr/>
          <p:nvPr/>
        </p:nvSpPr>
        <p:spPr>
          <a:xfrm>
            <a:off x="689165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" name="Shape 42"/>
          <p:cNvSpPr/>
          <p:nvPr/>
        </p:nvSpPr>
        <p:spPr>
          <a:xfrm>
            <a:off x="70599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" name="Shape 43"/>
          <p:cNvSpPr/>
          <p:nvPr/>
        </p:nvSpPr>
        <p:spPr>
          <a:xfrm>
            <a:off x="722814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" name="Shape 44"/>
          <p:cNvSpPr/>
          <p:nvPr/>
        </p:nvSpPr>
        <p:spPr>
          <a:xfrm>
            <a:off x="739639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" name="Shape 45"/>
          <p:cNvSpPr/>
          <p:nvPr/>
        </p:nvSpPr>
        <p:spPr>
          <a:xfrm>
            <a:off x="75646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" name="Shape 46"/>
          <p:cNvSpPr/>
          <p:nvPr/>
        </p:nvSpPr>
        <p:spPr>
          <a:xfrm>
            <a:off x="773289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" name="Shape 47"/>
          <p:cNvSpPr/>
          <p:nvPr/>
        </p:nvSpPr>
        <p:spPr>
          <a:xfrm>
            <a:off x="79011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" name="Shape 48"/>
          <p:cNvSpPr/>
          <p:nvPr/>
        </p:nvSpPr>
        <p:spPr>
          <a:xfrm>
            <a:off x="806939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" name="Shape 49"/>
          <p:cNvSpPr/>
          <p:nvPr/>
        </p:nvSpPr>
        <p:spPr>
          <a:xfrm>
            <a:off x="823764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" name="Shape 50"/>
          <p:cNvSpPr/>
          <p:nvPr/>
        </p:nvSpPr>
        <p:spPr>
          <a:xfrm>
            <a:off x="84058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" name="Shape 51"/>
          <p:cNvSpPr/>
          <p:nvPr/>
        </p:nvSpPr>
        <p:spPr>
          <a:xfrm>
            <a:off x="857414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" name="Shape 52"/>
          <p:cNvSpPr/>
          <p:nvPr/>
        </p:nvSpPr>
        <p:spPr>
          <a:xfrm>
            <a:off x="87423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" name="Shape 53"/>
          <p:cNvSpPr/>
          <p:nvPr/>
        </p:nvSpPr>
        <p:spPr>
          <a:xfrm>
            <a:off x="891064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" name="Shape 54"/>
          <p:cNvSpPr/>
          <p:nvPr/>
        </p:nvSpPr>
        <p:spPr>
          <a:xfrm>
            <a:off x="907889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" name="Shape 55"/>
          <p:cNvSpPr/>
          <p:nvPr/>
        </p:nvSpPr>
        <p:spPr>
          <a:xfrm>
            <a:off x="92471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" name="Shape 56"/>
          <p:cNvSpPr/>
          <p:nvPr/>
        </p:nvSpPr>
        <p:spPr>
          <a:xfrm>
            <a:off x="941539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" name="Shape 57"/>
          <p:cNvSpPr/>
          <p:nvPr/>
        </p:nvSpPr>
        <p:spPr>
          <a:xfrm>
            <a:off x="95836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" name="Shape 58"/>
          <p:cNvSpPr/>
          <p:nvPr/>
        </p:nvSpPr>
        <p:spPr>
          <a:xfrm>
            <a:off x="975189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" name="Shape 59"/>
          <p:cNvSpPr/>
          <p:nvPr/>
        </p:nvSpPr>
        <p:spPr>
          <a:xfrm>
            <a:off x="992014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" name="Shape 60"/>
          <p:cNvSpPr/>
          <p:nvPr/>
        </p:nvSpPr>
        <p:spPr>
          <a:xfrm>
            <a:off x="100883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" name="Shape 61"/>
          <p:cNvSpPr/>
          <p:nvPr/>
        </p:nvSpPr>
        <p:spPr>
          <a:xfrm>
            <a:off x="1025664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" name="Shape 62"/>
          <p:cNvSpPr/>
          <p:nvPr/>
        </p:nvSpPr>
        <p:spPr>
          <a:xfrm>
            <a:off x="104248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" name="Shape 63"/>
          <p:cNvSpPr/>
          <p:nvPr/>
        </p:nvSpPr>
        <p:spPr>
          <a:xfrm>
            <a:off x="1059314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" name="Shape 64"/>
          <p:cNvSpPr/>
          <p:nvPr/>
        </p:nvSpPr>
        <p:spPr>
          <a:xfrm>
            <a:off x="1076139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" name="Shape 65"/>
          <p:cNvSpPr/>
          <p:nvPr/>
        </p:nvSpPr>
        <p:spPr>
          <a:xfrm>
            <a:off x="109296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" name="Shape 66"/>
          <p:cNvSpPr/>
          <p:nvPr/>
        </p:nvSpPr>
        <p:spPr>
          <a:xfrm>
            <a:off x="1109789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" name="Shape 67"/>
          <p:cNvSpPr/>
          <p:nvPr/>
        </p:nvSpPr>
        <p:spPr>
          <a:xfrm>
            <a:off x="112661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" name="Shape 68"/>
          <p:cNvSpPr/>
          <p:nvPr/>
        </p:nvSpPr>
        <p:spPr>
          <a:xfrm>
            <a:off x="1143438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" name="Shape 69"/>
          <p:cNvSpPr/>
          <p:nvPr/>
        </p:nvSpPr>
        <p:spPr>
          <a:xfrm>
            <a:off x="1160263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" name="Shape 70"/>
          <p:cNvSpPr/>
          <p:nvPr/>
        </p:nvSpPr>
        <p:spPr>
          <a:xfrm>
            <a:off x="117708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" name="Shape 71"/>
          <p:cNvSpPr/>
          <p:nvPr/>
        </p:nvSpPr>
        <p:spPr>
          <a:xfrm>
            <a:off x="1193913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" name="Shape 72"/>
          <p:cNvSpPr/>
          <p:nvPr/>
        </p:nvSpPr>
        <p:spPr>
          <a:xfrm>
            <a:off x="121073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" name="Shape 73"/>
          <p:cNvSpPr/>
          <p:nvPr/>
        </p:nvSpPr>
        <p:spPr>
          <a:xfrm>
            <a:off x="-658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" name="Shape 74"/>
          <p:cNvSpPr/>
          <p:nvPr/>
        </p:nvSpPr>
        <p:spPr>
          <a:xfrm>
            <a:off x="16166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" name="Shape 75"/>
          <p:cNvSpPr/>
          <p:nvPr/>
        </p:nvSpPr>
        <p:spPr>
          <a:xfrm>
            <a:off x="32991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" name="Shape 76"/>
          <p:cNvSpPr/>
          <p:nvPr/>
        </p:nvSpPr>
        <p:spPr>
          <a:xfrm>
            <a:off x="49816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" name="Shape 77"/>
          <p:cNvSpPr/>
          <p:nvPr/>
        </p:nvSpPr>
        <p:spPr>
          <a:xfrm>
            <a:off x="66641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" name="Shape 78"/>
          <p:cNvSpPr/>
          <p:nvPr/>
        </p:nvSpPr>
        <p:spPr>
          <a:xfrm>
            <a:off x="8346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" name="Shape 79"/>
          <p:cNvSpPr/>
          <p:nvPr/>
        </p:nvSpPr>
        <p:spPr>
          <a:xfrm>
            <a:off x="100291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" name="Shape 80"/>
          <p:cNvSpPr/>
          <p:nvPr/>
        </p:nvSpPr>
        <p:spPr>
          <a:xfrm>
            <a:off x="11711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" name="Shape 81"/>
          <p:cNvSpPr/>
          <p:nvPr/>
        </p:nvSpPr>
        <p:spPr>
          <a:xfrm>
            <a:off x="133941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" name="Shape 82"/>
          <p:cNvSpPr/>
          <p:nvPr/>
        </p:nvSpPr>
        <p:spPr>
          <a:xfrm>
            <a:off x="150766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" name="Shape 83"/>
          <p:cNvSpPr/>
          <p:nvPr/>
        </p:nvSpPr>
        <p:spPr>
          <a:xfrm>
            <a:off x="16759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" name="Shape 84"/>
          <p:cNvSpPr/>
          <p:nvPr/>
        </p:nvSpPr>
        <p:spPr>
          <a:xfrm>
            <a:off x="184416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" name="Shape 85"/>
          <p:cNvSpPr/>
          <p:nvPr/>
        </p:nvSpPr>
        <p:spPr>
          <a:xfrm>
            <a:off x="20124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" name="Shape 86"/>
          <p:cNvSpPr/>
          <p:nvPr/>
        </p:nvSpPr>
        <p:spPr>
          <a:xfrm>
            <a:off x="218066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" name="Shape 87"/>
          <p:cNvSpPr/>
          <p:nvPr/>
        </p:nvSpPr>
        <p:spPr>
          <a:xfrm>
            <a:off x="234891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" name="Shape 88"/>
          <p:cNvSpPr/>
          <p:nvPr/>
        </p:nvSpPr>
        <p:spPr>
          <a:xfrm>
            <a:off x="25171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" name="Shape 89"/>
          <p:cNvSpPr/>
          <p:nvPr/>
        </p:nvSpPr>
        <p:spPr>
          <a:xfrm>
            <a:off x="268541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" name="Shape 90"/>
          <p:cNvSpPr/>
          <p:nvPr/>
        </p:nvSpPr>
        <p:spPr>
          <a:xfrm>
            <a:off x="28536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" name="Shape 91"/>
          <p:cNvSpPr/>
          <p:nvPr/>
        </p:nvSpPr>
        <p:spPr>
          <a:xfrm>
            <a:off x="302190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" name="Shape 92"/>
          <p:cNvSpPr/>
          <p:nvPr/>
        </p:nvSpPr>
        <p:spPr>
          <a:xfrm>
            <a:off x="319015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" name="Shape 93"/>
          <p:cNvSpPr/>
          <p:nvPr/>
        </p:nvSpPr>
        <p:spPr>
          <a:xfrm>
            <a:off x="33584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" name="Shape 94"/>
          <p:cNvSpPr/>
          <p:nvPr/>
        </p:nvSpPr>
        <p:spPr>
          <a:xfrm>
            <a:off x="352665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" name="Shape 95"/>
          <p:cNvSpPr/>
          <p:nvPr/>
        </p:nvSpPr>
        <p:spPr>
          <a:xfrm>
            <a:off x="36949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" name="Shape 96"/>
          <p:cNvSpPr/>
          <p:nvPr/>
        </p:nvSpPr>
        <p:spPr>
          <a:xfrm>
            <a:off x="386315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" name="Shape 97"/>
          <p:cNvSpPr/>
          <p:nvPr/>
        </p:nvSpPr>
        <p:spPr>
          <a:xfrm>
            <a:off x="403140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" name="Shape 98"/>
          <p:cNvSpPr/>
          <p:nvPr/>
        </p:nvSpPr>
        <p:spPr>
          <a:xfrm>
            <a:off x="41996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" name="Shape 99"/>
          <p:cNvSpPr/>
          <p:nvPr/>
        </p:nvSpPr>
        <p:spPr>
          <a:xfrm>
            <a:off x="436790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" name="Shape 100"/>
          <p:cNvSpPr/>
          <p:nvPr/>
        </p:nvSpPr>
        <p:spPr>
          <a:xfrm>
            <a:off x="45361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" name="Shape 101"/>
          <p:cNvSpPr/>
          <p:nvPr/>
        </p:nvSpPr>
        <p:spPr>
          <a:xfrm>
            <a:off x="470440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" name="Shape 102"/>
          <p:cNvSpPr/>
          <p:nvPr/>
        </p:nvSpPr>
        <p:spPr>
          <a:xfrm>
            <a:off x="487265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" name="Shape 103"/>
          <p:cNvSpPr/>
          <p:nvPr/>
        </p:nvSpPr>
        <p:spPr>
          <a:xfrm>
            <a:off x="50409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" name="Shape 104"/>
          <p:cNvSpPr/>
          <p:nvPr/>
        </p:nvSpPr>
        <p:spPr>
          <a:xfrm>
            <a:off x="520915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" name="Shape 105"/>
          <p:cNvSpPr/>
          <p:nvPr/>
        </p:nvSpPr>
        <p:spPr>
          <a:xfrm>
            <a:off x="53774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" name="Shape 106"/>
          <p:cNvSpPr/>
          <p:nvPr/>
        </p:nvSpPr>
        <p:spPr>
          <a:xfrm>
            <a:off x="554565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" name="Shape 107"/>
          <p:cNvSpPr/>
          <p:nvPr/>
        </p:nvSpPr>
        <p:spPr>
          <a:xfrm>
            <a:off x="571390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" name="Shape 108"/>
          <p:cNvSpPr/>
          <p:nvPr/>
        </p:nvSpPr>
        <p:spPr>
          <a:xfrm>
            <a:off x="58821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" name="Shape 109"/>
          <p:cNvSpPr/>
          <p:nvPr/>
        </p:nvSpPr>
        <p:spPr>
          <a:xfrm>
            <a:off x="605040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" name="Shape 110"/>
          <p:cNvSpPr/>
          <p:nvPr/>
        </p:nvSpPr>
        <p:spPr>
          <a:xfrm>
            <a:off x="62186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" name="Shape 111"/>
          <p:cNvSpPr/>
          <p:nvPr/>
        </p:nvSpPr>
        <p:spPr>
          <a:xfrm>
            <a:off x="638690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" name="Shape 112"/>
          <p:cNvSpPr/>
          <p:nvPr/>
        </p:nvSpPr>
        <p:spPr>
          <a:xfrm>
            <a:off x="655515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" name="Shape 113"/>
          <p:cNvSpPr/>
          <p:nvPr/>
        </p:nvSpPr>
        <p:spPr>
          <a:xfrm>
            <a:off x="67234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" name="Shape 114"/>
          <p:cNvSpPr/>
          <p:nvPr/>
        </p:nvSpPr>
        <p:spPr>
          <a:xfrm>
            <a:off x="689165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" name="Shape 115"/>
          <p:cNvSpPr/>
          <p:nvPr/>
        </p:nvSpPr>
        <p:spPr>
          <a:xfrm>
            <a:off x="70599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" name="Shape 116"/>
          <p:cNvSpPr/>
          <p:nvPr/>
        </p:nvSpPr>
        <p:spPr>
          <a:xfrm>
            <a:off x="722814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" name="Shape 117"/>
          <p:cNvSpPr/>
          <p:nvPr/>
        </p:nvSpPr>
        <p:spPr>
          <a:xfrm>
            <a:off x="739639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" name="Shape 118"/>
          <p:cNvSpPr/>
          <p:nvPr/>
        </p:nvSpPr>
        <p:spPr>
          <a:xfrm>
            <a:off x="75646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" name="Shape 119"/>
          <p:cNvSpPr/>
          <p:nvPr/>
        </p:nvSpPr>
        <p:spPr>
          <a:xfrm>
            <a:off x="773289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" name="Shape 120"/>
          <p:cNvSpPr/>
          <p:nvPr/>
        </p:nvSpPr>
        <p:spPr>
          <a:xfrm>
            <a:off x="79011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" name="Shape 121"/>
          <p:cNvSpPr/>
          <p:nvPr/>
        </p:nvSpPr>
        <p:spPr>
          <a:xfrm>
            <a:off x="806939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" name="Shape 122"/>
          <p:cNvSpPr/>
          <p:nvPr/>
        </p:nvSpPr>
        <p:spPr>
          <a:xfrm>
            <a:off x="823764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" name="Shape 123"/>
          <p:cNvSpPr/>
          <p:nvPr/>
        </p:nvSpPr>
        <p:spPr>
          <a:xfrm>
            <a:off x="84058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" name="Shape 124"/>
          <p:cNvSpPr/>
          <p:nvPr/>
        </p:nvSpPr>
        <p:spPr>
          <a:xfrm>
            <a:off x="857414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" name="Shape 125"/>
          <p:cNvSpPr/>
          <p:nvPr/>
        </p:nvSpPr>
        <p:spPr>
          <a:xfrm>
            <a:off x="87423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" name="Shape 126"/>
          <p:cNvSpPr/>
          <p:nvPr/>
        </p:nvSpPr>
        <p:spPr>
          <a:xfrm>
            <a:off x="891064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" name="Shape 127"/>
          <p:cNvSpPr/>
          <p:nvPr/>
        </p:nvSpPr>
        <p:spPr>
          <a:xfrm>
            <a:off x="907889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" name="Shape 128"/>
          <p:cNvSpPr/>
          <p:nvPr/>
        </p:nvSpPr>
        <p:spPr>
          <a:xfrm>
            <a:off x="92471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" name="Shape 129"/>
          <p:cNvSpPr/>
          <p:nvPr/>
        </p:nvSpPr>
        <p:spPr>
          <a:xfrm>
            <a:off x="941539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" name="Shape 130"/>
          <p:cNvSpPr/>
          <p:nvPr/>
        </p:nvSpPr>
        <p:spPr>
          <a:xfrm>
            <a:off x="95836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" name="Shape 131"/>
          <p:cNvSpPr/>
          <p:nvPr/>
        </p:nvSpPr>
        <p:spPr>
          <a:xfrm>
            <a:off x="975189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" name="Shape 132"/>
          <p:cNvSpPr/>
          <p:nvPr/>
        </p:nvSpPr>
        <p:spPr>
          <a:xfrm>
            <a:off x="992014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" name="Shape 133"/>
          <p:cNvSpPr/>
          <p:nvPr/>
        </p:nvSpPr>
        <p:spPr>
          <a:xfrm>
            <a:off x="100883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" name="Shape 134"/>
          <p:cNvSpPr/>
          <p:nvPr/>
        </p:nvSpPr>
        <p:spPr>
          <a:xfrm>
            <a:off x="1025664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" name="Shape 135"/>
          <p:cNvSpPr/>
          <p:nvPr/>
        </p:nvSpPr>
        <p:spPr>
          <a:xfrm>
            <a:off x="104248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" name="Shape 136"/>
          <p:cNvSpPr/>
          <p:nvPr/>
        </p:nvSpPr>
        <p:spPr>
          <a:xfrm>
            <a:off x="1059314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" name="Shape 137"/>
          <p:cNvSpPr/>
          <p:nvPr/>
        </p:nvSpPr>
        <p:spPr>
          <a:xfrm>
            <a:off x="1076139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" name="Shape 138"/>
          <p:cNvSpPr/>
          <p:nvPr/>
        </p:nvSpPr>
        <p:spPr>
          <a:xfrm>
            <a:off x="109296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" name="Shape 139"/>
          <p:cNvSpPr/>
          <p:nvPr/>
        </p:nvSpPr>
        <p:spPr>
          <a:xfrm>
            <a:off x="1109789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" name="Shape 140"/>
          <p:cNvSpPr/>
          <p:nvPr/>
        </p:nvSpPr>
        <p:spPr>
          <a:xfrm>
            <a:off x="112661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" name="Shape 141"/>
          <p:cNvSpPr/>
          <p:nvPr/>
        </p:nvSpPr>
        <p:spPr>
          <a:xfrm>
            <a:off x="1143438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" name="Shape 142"/>
          <p:cNvSpPr/>
          <p:nvPr/>
        </p:nvSpPr>
        <p:spPr>
          <a:xfrm>
            <a:off x="1160263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" name="Shape 143"/>
          <p:cNvSpPr/>
          <p:nvPr/>
        </p:nvSpPr>
        <p:spPr>
          <a:xfrm>
            <a:off x="117708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" name="Shape 144"/>
          <p:cNvSpPr/>
          <p:nvPr/>
        </p:nvSpPr>
        <p:spPr>
          <a:xfrm>
            <a:off x="1193913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" name="Shape 145"/>
          <p:cNvSpPr/>
          <p:nvPr/>
        </p:nvSpPr>
        <p:spPr>
          <a:xfrm>
            <a:off x="121073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" name="Shape 146"/>
          <p:cNvSpPr/>
          <p:nvPr/>
        </p:nvSpPr>
        <p:spPr>
          <a:xfrm>
            <a:off x="-658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" name="Shape 147"/>
          <p:cNvSpPr/>
          <p:nvPr/>
        </p:nvSpPr>
        <p:spPr>
          <a:xfrm>
            <a:off x="16166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" name="Shape 148"/>
          <p:cNvSpPr/>
          <p:nvPr/>
        </p:nvSpPr>
        <p:spPr>
          <a:xfrm>
            <a:off x="32991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" name="Shape 149"/>
          <p:cNvSpPr/>
          <p:nvPr/>
        </p:nvSpPr>
        <p:spPr>
          <a:xfrm>
            <a:off x="49816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" name="Shape 150"/>
          <p:cNvSpPr/>
          <p:nvPr/>
        </p:nvSpPr>
        <p:spPr>
          <a:xfrm>
            <a:off x="66641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" name="Shape 151"/>
          <p:cNvSpPr/>
          <p:nvPr/>
        </p:nvSpPr>
        <p:spPr>
          <a:xfrm>
            <a:off x="8346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" name="Shape 152"/>
          <p:cNvSpPr/>
          <p:nvPr/>
        </p:nvSpPr>
        <p:spPr>
          <a:xfrm>
            <a:off x="100291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" name="Shape 153"/>
          <p:cNvSpPr/>
          <p:nvPr/>
        </p:nvSpPr>
        <p:spPr>
          <a:xfrm>
            <a:off x="11711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" name="Shape 154"/>
          <p:cNvSpPr/>
          <p:nvPr/>
        </p:nvSpPr>
        <p:spPr>
          <a:xfrm>
            <a:off x="133941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" name="Shape 155"/>
          <p:cNvSpPr/>
          <p:nvPr/>
        </p:nvSpPr>
        <p:spPr>
          <a:xfrm>
            <a:off x="150766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" name="Shape 156"/>
          <p:cNvSpPr/>
          <p:nvPr/>
        </p:nvSpPr>
        <p:spPr>
          <a:xfrm>
            <a:off x="16759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" name="Shape 157"/>
          <p:cNvSpPr/>
          <p:nvPr/>
        </p:nvSpPr>
        <p:spPr>
          <a:xfrm>
            <a:off x="184416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" name="Shape 158"/>
          <p:cNvSpPr/>
          <p:nvPr/>
        </p:nvSpPr>
        <p:spPr>
          <a:xfrm>
            <a:off x="20124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" name="Shape 159"/>
          <p:cNvSpPr/>
          <p:nvPr/>
        </p:nvSpPr>
        <p:spPr>
          <a:xfrm>
            <a:off x="218066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" name="Shape 160"/>
          <p:cNvSpPr/>
          <p:nvPr/>
        </p:nvSpPr>
        <p:spPr>
          <a:xfrm>
            <a:off x="234891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" name="Shape 161"/>
          <p:cNvSpPr/>
          <p:nvPr/>
        </p:nvSpPr>
        <p:spPr>
          <a:xfrm>
            <a:off x="25171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" name="Shape 162"/>
          <p:cNvSpPr/>
          <p:nvPr/>
        </p:nvSpPr>
        <p:spPr>
          <a:xfrm>
            <a:off x="268541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" name="Shape 163"/>
          <p:cNvSpPr/>
          <p:nvPr/>
        </p:nvSpPr>
        <p:spPr>
          <a:xfrm>
            <a:off x="28536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" name="Shape 164"/>
          <p:cNvSpPr/>
          <p:nvPr/>
        </p:nvSpPr>
        <p:spPr>
          <a:xfrm>
            <a:off x="302190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" name="Shape 165"/>
          <p:cNvSpPr/>
          <p:nvPr/>
        </p:nvSpPr>
        <p:spPr>
          <a:xfrm>
            <a:off x="319015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" name="Shape 166"/>
          <p:cNvSpPr/>
          <p:nvPr/>
        </p:nvSpPr>
        <p:spPr>
          <a:xfrm>
            <a:off x="33584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" name="Shape 167"/>
          <p:cNvSpPr/>
          <p:nvPr/>
        </p:nvSpPr>
        <p:spPr>
          <a:xfrm>
            <a:off x="352665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" name="Shape 168"/>
          <p:cNvSpPr/>
          <p:nvPr/>
        </p:nvSpPr>
        <p:spPr>
          <a:xfrm>
            <a:off x="36949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" name="Shape 169"/>
          <p:cNvSpPr/>
          <p:nvPr/>
        </p:nvSpPr>
        <p:spPr>
          <a:xfrm>
            <a:off x="386315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" name="Shape 170"/>
          <p:cNvSpPr/>
          <p:nvPr/>
        </p:nvSpPr>
        <p:spPr>
          <a:xfrm>
            <a:off x="403140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" name="Shape 171"/>
          <p:cNvSpPr/>
          <p:nvPr/>
        </p:nvSpPr>
        <p:spPr>
          <a:xfrm>
            <a:off x="41996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" name="Shape 172"/>
          <p:cNvSpPr/>
          <p:nvPr/>
        </p:nvSpPr>
        <p:spPr>
          <a:xfrm>
            <a:off x="436790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" name="Shape 173"/>
          <p:cNvSpPr/>
          <p:nvPr/>
        </p:nvSpPr>
        <p:spPr>
          <a:xfrm>
            <a:off x="45361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" name="Shape 174"/>
          <p:cNvSpPr/>
          <p:nvPr/>
        </p:nvSpPr>
        <p:spPr>
          <a:xfrm>
            <a:off x="470440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" name="Shape 175"/>
          <p:cNvSpPr/>
          <p:nvPr/>
        </p:nvSpPr>
        <p:spPr>
          <a:xfrm>
            <a:off x="487265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" name="Shape 176"/>
          <p:cNvSpPr/>
          <p:nvPr/>
        </p:nvSpPr>
        <p:spPr>
          <a:xfrm>
            <a:off x="50409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" name="Shape 177"/>
          <p:cNvSpPr/>
          <p:nvPr/>
        </p:nvSpPr>
        <p:spPr>
          <a:xfrm>
            <a:off x="520915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" name="Shape 178"/>
          <p:cNvSpPr/>
          <p:nvPr/>
        </p:nvSpPr>
        <p:spPr>
          <a:xfrm>
            <a:off x="53774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" name="Shape 179"/>
          <p:cNvSpPr/>
          <p:nvPr/>
        </p:nvSpPr>
        <p:spPr>
          <a:xfrm>
            <a:off x="554565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" name="Shape 180"/>
          <p:cNvSpPr/>
          <p:nvPr/>
        </p:nvSpPr>
        <p:spPr>
          <a:xfrm>
            <a:off x="571390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" name="Shape 181"/>
          <p:cNvSpPr/>
          <p:nvPr/>
        </p:nvSpPr>
        <p:spPr>
          <a:xfrm>
            <a:off x="58821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" name="Shape 182"/>
          <p:cNvSpPr/>
          <p:nvPr/>
        </p:nvSpPr>
        <p:spPr>
          <a:xfrm>
            <a:off x="605040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" name="Shape 183"/>
          <p:cNvSpPr/>
          <p:nvPr/>
        </p:nvSpPr>
        <p:spPr>
          <a:xfrm>
            <a:off x="62186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" name="Shape 184"/>
          <p:cNvSpPr/>
          <p:nvPr/>
        </p:nvSpPr>
        <p:spPr>
          <a:xfrm>
            <a:off x="638690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" name="Shape 185"/>
          <p:cNvSpPr/>
          <p:nvPr/>
        </p:nvSpPr>
        <p:spPr>
          <a:xfrm>
            <a:off x="655515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" name="Shape 186"/>
          <p:cNvSpPr/>
          <p:nvPr/>
        </p:nvSpPr>
        <p:spPr>
          <a:xfrm>
            <a:off x="67234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" name="Shape 187"/>
          <p:cNvSpPr/>
          <p:nvPr/>
        </p:nvSpPr>
        <p:spPr>
          <a:xfrm>
            <a:off x="689165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" name="Shape 188"/>
          <p:cNvSpPr/>
          <p:nvPr/>
        </p:nvSpPr>
        <p:spPr>
          <a:xfrm>
            <a:off x="70599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" name="Shape 189"/>
          <p:cNvSpPr/>
          <p:nvPr/>
        </p:nvSpPr>
        <p:spPr>
          <a:xfrm>
            <a:off x="722814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" name="Shape 190"/>
          <p:cNvSpPr/>
          <p:nvPr/>
        </p:nvSpPr>
        <p:spPr>
          <a:xfrm>
            <a:off x="739639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" name="Shape 191"/>
          <p:cNvSpPr/>
          <p:nvPr/>
        </p:nvSpPr>
        <p:spPr>
          <a:xfrm>
            <a:off x="75646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" name="Shape 192"/>
          <p:cNvSpPr/>
          <p:nvPr/>
        </p:nvSpPr>
        <p:spPr>
          <a:xfrm>
            <a:off x="773289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" name="Shape 193"/>
          <p:cNvSpPr/>
          <p:nvPr/>
        </p:nvSpPr>
        <p:spPr>
          <a:xfrm>
            <a:off x="79011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" name="Shape 194"/>
          <p:cNvSpPr/>
          <p:nvPr/>
        </p:nvSpPr>
        <p:spPr>
          <a:xfrm>
            <a:off x="806939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" name="Shape 195"/>
          <p:cNvSpPr/>
          <p:nvPr/>
        </p:nvSpPr>
        <p:spPr>
          <a:xfrm>
            <a:off x="823764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" name="Shape 196"/>
          <p:cNvSpPr/>
          <p:nvPr/>
        </p:nvSpPr>
        <p:spPr>
          <a:xfrm>
            <a:off x="84058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" name="Shape 197"/>
          <p:cNvSpPr/>
          <p:nvPr/>
        </p:nvSpPr>
        <p:spPr>
          <a:xfrm>
            <a:off x="857414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" name="Shape 198"/>
          <p:cNvSpPr/>
          <p:nvPr/>
        </p:nvSpPr>
        <p:spPr>
          <a:xfrm>
            <a:off x="87423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" name="Shape 199"/>
          <p:cNvSpPr/>
          <p:nvPr/>
        </p:nvSpPr>
        <p:spPr>
          <a:xfrm>
            <a:off x="891064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" name="Shape 200"/>
          <p:cNvSpPr/>
          <p:nvPr/>
        </p:nvSpPr>
        <p:spPr>
          <a:xfrm>
            <a:off x="907889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" name="Shape 201"/>
          <p:cNvSpPr/>
          <p:nvPr/>
        </p:nvSpPr>
        <p:spPr>
          <a:xfrm>
            <a:off x="92471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" name="Shape 202"/>
          <p:cNvSpPr/>
          <p:nvPr/>
        </p:nvSpPr>
        <p:spPr>
          <a:xfrm>
            <a:off x="941539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" name="Shape 203"/>
          <p:cNvSpPr/>
          <p:nvPr/>
        </p:nvSpPr>
        <p:spPr>
          <a:xfrm>
            <a:off x="95836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" name="Shape 204"/>
          <p:cNvSpPr/>
          <p:nvPr/>
        </p:nvSpPr>
        <p:spPr>
          <a:xfrm>
            <a:off x="975189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" name="Shape 205"/>
          <p:cNvSpPr/>
          <p:nvPr/>
        </p:nvSpPr>
        <p:spPr>
          <a:xfrm>
            <a:off x="992014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" name="Shape 206"/>
          <p:cNvSpPr/>
          <p:nvPr/>
        </p:nvSpPr>
        <p:spPr>
          <a:xfrm>
            <a:off x="100883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" name="Shape 207"/>
          <p:cNvSpPr/>
          <p:nvPr/>
        </p:nvSpPr>
        <p:spPr>
          <a:xfrm>
            <a:off x="1025664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" name="Shape 208"/>
          <p:cNvSpPr/>
          <p:nvPr/>
        </p:nvSpPr>
        <p:spPr>
          <a:xfrm>
            <a:off x="104248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" name="Shape 209"/>
          <p:cNvSpPr/>
          <p:nvPr/>
        </p:nvSpPr>
        <p:spPr>
          <a:xfrm>
            <a:off x="1059314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" name="Shape 210"/>
          <p:cNvSpPr/>
          <p:nvPr/>
        </p:nvSpPr>
        <p:spPr>
          <a:xfrm>
            <a:off x="1076139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" name="Shape 211"/>
          <p:cNvSpPr/>
          <p:nvPr/>
        </p:nvSpPr>
        <p:spPr>
          <a:xfrm>
            <a:off x="109296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" name="Shape 212"/>
          <p:cNvSpPr/>
          <p:nvPr/>
        </p:nvSpPr>
        <p:spPr>
          <a:xfrm>
            <a:off x="1109789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" name="Shape 213"/>
          <p:cNvSpPr/>
          <p:nvPr/>
        </p:nvSpPr>
        <p:spPr>
          <a:xfrm>
            <a:off x="112661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" name="Shape 214"/>
          <p:cNvSpPr/>
          <p:nvPr/>
        </p:nvSpPr>
        <p:spPr>
          <a:xfrm>
            <a:off x="1143438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" name="Shape 215"/>
          <p:cNvSpPr/>
          <p:nvPr/>
        </p:nvSpPr>
        <p:spPr>
          <a:xfrm>
            <a:off x="1160263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" name="Shape 216"/>
          <p:cNvSpPr/>
          <p:nvPr/>
        </p:nvSpPr>
        <p:spPr>
          <a:xfrm>
            <a:off x="117708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" name="Shape 217"/>
          <p:cNvSpPr/>
          <p:nvPr/>
        </p:nvSpPr>
        <p:spPr>
          <a:xfrm>
            <a:off x="1193913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" name="Shape 218"/>
          <p:cNvSpPr/>
          <p:nvPr/>
        </p:nvSpPr>
        <p:spPr>
          <a:xfrm>
            <a:off x="121073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" name="Shape 219"/>
          <p:cNvSpPr/>
          <p:nvPr/>
        </p:nvSpPr>
        <p:spPr>
          <a:xfrm>
            <a:off x="-658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" name="Shape 220"/>
          <p:cNvSpPr/>
          <p:nvPr/>
        </p:nvSpPr>
        <p:spPr>
          <a:xfrm>
            <a:off x="16166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" name="Shape 221"/>
          <p:cNvSpPr/>
          <p:nvPr/>
        </p:nvSpPr>
        <p:spPr>
          <a:xfrm>
            <a:off x="32991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" name="Shape 222"/>
          <p:cNvSpPr/>
          <p:nvPr/>
        </p:nvSpPr>
        <p:spPr>
          <a:xfrm>
            <a:off x="49816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" name="Shape 223"/>
          <p:cNvSpPr/>
          <p:nvPr/>
        </p:nvSpPr>
        <p:spPr>
          <a:xfrm>
            <a:off x="66641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" name="Shape 224"/>
          <p:cNvSpPr/>
          <p:nvPr/>
        </p:nvSpPr>
        <p:spPr>
          <a:xfrm>
            <a:off x="8346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" name="Shape 225"/>
          <p:cNvSpPr/>
          <p:nvPr/>
        </p:nvSpPr>
        <p:spPr>
          <a:xfrm>
            <a:off x="100291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" name="Shape 226"/>
          <p:cNvSpPr/>
          <p:nvPr/>
        </p:nvSpPr>
        <p:spPr>
          <a:xfrm>
            <a:off x="11711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" name="Shape 227"/>
          <p:cNvSpPr/>
          <p:nvPr/>
        </p:nvSpPr>
        <p:spPr>
          <a:xfrm>
            <a:off x="133941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" name="Shape 228"/>
          <p:cNvSpPr/>
          <p:nvPr/>
        </p:nvSpPr>
        <p:spPr>
          <a:xfrm>
            <a:off x="150766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" name="Shape 229"/>
          <p:cNvSpPr/>
          <p:nvPr/>
        </p:nvSpPr>
        <p:spPr>
          <a:xfrm>
            <a:off x="16759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" name="Shape 230"/>
          <p:cNvSpPr/>
          <p:nvPr/>
        </p:nvSpPr>
        <p:spPr>
          <a:xfrm>
            <a:off x="184416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" name="Shape 231"/>
          <p:cNvSpPr/>
          <p:nvPr/>
        </p:nvSpPr>
        <p:spPr>
          <a:xfrm>
            <a:off x="20124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" name="Shape 232"/>
          <p:cNvSpPr/>
          <p:nvPr/>
        </p:nvSpPr>
        <p:spPr>
          <a:xfrm>
            <a:off x="218066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" name="Shape 233"/>
          <p:cNvSpPr/>
          <p:nvPr/>
        </p:nvSpPr>
        <p:spPr>
          <a:xfrm>
            <a:off x="234891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" name="Shape 234"/>
          <p:cNvSpPr/>
          <p:nvPr/>
        </p:nvSpPr>
        <p:spPr>
          <a:xfrm>
            <a:off x="25171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" name="Shape 235"/>
          <p:cNvSpPr/>
          <p:nvPr/>
        </p:nvSpPr>
        <p:spPr>
          <a:xfrm>
            <a:off x="268541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" name="Shape 236"/>
          <p:cNvSpPr/>
          <p:nvPr/>
        </p:nvSpPr>
        <p:spPr>
          <a:xfrm>
            <a:off x="28536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" name="Shape 237"/>
          <p:cNvSpPr/>
          <p:nvPr/>
        </p:nvSpPr>
        <p:spPr>
          <a:xfrm>
            <a:off x="302190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" name="Shape 238"/>
          <p:cNvSpPr/>
          <p:nvPr/>
        </p:nvSpPr>
        <p:spPr>
          <a:xfrm>
            <a:off x="319015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" name="Shape 239"/>
          <p:cNvSpPr/>
          <p:nvPr/>
        </p:nvSpPr>
        <p:spPr>
          <a:xfrm>
            <a:off x="33584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" name="Shape 240"/>
          <p:cNvSpPr/>
          <p:nvPr/>
        </p:nvSpPr>
        <p:spPr>
          <a:xfrm>
            <a:off x="352665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" name="Shape 241"/>
          <p:cNvSpPr/>
          <p:nvPr/>
        </p:nvSpPr>
        <p:spPr>
          <a:xfrm>
            <a:off x="36949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" name="Shape 242"/>
          <p:cNvSpPr/>
          <p:nvPr/>
        </p:nvSpPr>
        <p:spPr>
          <a:xfrm>
            <a:off x="386315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" name="Shape 243"/>
          <p:cNvSpPr/>
          <p:nvPr/>
        </p:nvSpPr>
        <p:spPr>
          <a:xfrm>
            <a:off x="403140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" name="Shape 244"/>
          <p:cNvSpPr/>
          <p:nvPr/>
        </p:nvSpPr>
        <p:spPr>
          <a:xfrm>
            <a:off x="41996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" name="Shape 245"/>
          <p:cNvSpPr/>
          <p:nvPr/>
        </p:nvSpPr>
        <p:spPr>
          <a:xfrm>
            <a:off x="436790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" name="Shape 246"/>
          <p:cNvSpPr/>
          <p:nvPr/>
        </p:nvSpPr>
        <p:spPr>
          <a:xfrm>
            <a:off x="45361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" name="Shape 247"/>
          <p:cNvSpPr/>
          <p:nvPr/>
        </p:nvSpPr>
        <p:spPr>
          <a:xfrm>
            <a:off x="470440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" name="Shape 248"/>
          <p:cNvSpPr/>
          <p:nvPr/>
        </p:nvSpPr>
        <p:spPr>
          <a:xfrm>
            <a:off x="487265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" name="Shape 249"/>
          <p:cNvSpPr/>
          <p:nvPr/>
        </p:nvSpPr>
        <p:spPr>
          <a:xfrm>
            <a:off x="50409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" name="Shape 250"/>
          <p:cNvSpPr/>
          <p:nvPr/>
        </p:nvSpPr>
        <p:spPr>
          <a:xfrm>
            <a:off x="520915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" name="Shape 251"/>
          <p:cNvSpPr/>
          <p:nvPr/>
        </p:nvSpPr>
        <p:spPr>
          <a:xfrm>
            <a:off x="53774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" name="Shape 252"/>
          <p:cNvSpPr/>
          <p:nvPr/>
        </p:nvSpPr>
        <p:spPr>
          <a:xfrm>
            <a:off x="554565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" name="Shape 253"/>
          <p:cNvSpPr/>
          <p:nvPr/>
        </p:nvSpPr>
        <p:spPr>
          <a:xfrm>
            <a:off x="571390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" name="Shape 254"/>
          <p:cNvSpPr/>
          <p:nvPr/>
        </p:nvSpPr>
        <p:spPr>
          <a:xfrm>
            <a:off x="58821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" name="Shape 255"/>
          <p:cNvSpPr/>
          <p:nvPr/>
        </p:nvSpPr>
        <p:spPr>
          <a:xfrm>
            <a:off x="605040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" name="Shape 256"/>
          <p:cNvSpPr/>
          <p:nvPr/>
        </p:nvSpPr>
        <p:spPr>
          <a:xfrm>
            <a:off x="62186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" name="Shape 257"/>
          <p:cNvSpPr/>
          <p:nvPr/>
        </p:nvSpPr>
        <p:spPr>
          <a:xfrm>
            <a:off x="638690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" name="Shape 258"/>
          <p:cNvSpPr/>
          <p:nvPr/>
        </p:nvSpPr>
        <p:spPr>
          <a:xfrm>
            <a:off x="655515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" name="Shape 259"/>
          <p:cNvSpPr/>
          <p:nvPr/>
        </p:nvSpPr>
        <p:spPr>
          <a:xfrm>
            <a:off x="67234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" name="Shape 260"/>
          <p:cNvSpPr/>
          <p:nvPr/>
        </p:nvSpPr>
        <p:spPr>
          <a:xfrm>
            <a:off x="689165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" name="Shape 261"/>
          <p:cNvSpPr/>
          <p:nvPr/>
        </p:nvSpPr>
        <p:spPr>
          <a:xfrm>
            <a:off x="70599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" name="Shape 262"/>
          <p:cNvSpPr/>
          <p:nvPr/>
        </p:nvSpPr>
        <p:spPr>
          <a:xfrm>
            <a:off x="722814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" name="Shape 263"/>
          <p:cNvSpPr/>
          <p:nvPr/>
        </p:nvSpPr>
        <p:spPr>
          <a:xfrm>
            <a:off x="739639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" name="Shape 264"/>
          <p:cNvSpPr/>
          <p:nvPr/>
        </p:nvSpPr>
        <p:spPr>
          <a:xfrm>
            <a:off x="75646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" name="Shape 265"/>
          <p:cNvSpPr/>
          <p:nvPr/>
        </p:nvSpPr>
        <p:spPr>
          <a:xfrm>
            <a:off x="773289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" name="Shape 266"/>
          <p:cNvSpPr/>
          <p:nvPr/>
        </p:nvSpPr>
        <p:spPr>
          <a:xfrm>
            <a:off x="79011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" name="Shape 267"/>
          <p:cNvSpPr/>
          <p:nvPr/>
        </p:nvSpPr>
        <p:spPr>
          <a:xfrm>
            <a:off x="806939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" name="Shape 268"/>
          <p:cNvSpPr/>
          <p:nvPr/>
        </p:nvSpPr>
        <p:spPr>
          <a:xfrm>
            <a:off x="823764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" name="Shape 269"/>
          <p:cNvSpPr/>
          <p:nvPr/>
        </p:nvSpPr>
        <p:spPr>
          <a:xfrm>
            <a:off x="84058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" name="Shape 270"/>
          <p:cNvSpPr/>
          <p:nvPr/>
        </p:nvSpPr>
        <p:spPr>
          <a:xfrm>
            <a:off x="857414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" name="Shape 271"/>
          <p:cNvSpPr/>
          <p:nvPr/>
        </p:nvSpPr>
        <p:spPr>
          <a:xfrm>
            <a:off x="87423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" name="Shape 272"/>
          <p:cNvSpPr/>
          <p:nvPr/>
        </p:nvSpPr>
        <p:spPr>
          <a:xfrm>
            <a:off x="891064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" name="Shape 273"/>
          <p:cNvSpPr/>
          <p:nvPr/>
        </p:nvSpPr>
        <p:spPr>
          <a:xfrm>
            <a:off x="907889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" name="Shape 274"/>
          <p:cNvSpPr/>
          <p:nvPr/>
        </p:nvSpPr>
        <p:spPr>
          <a:xfrm>
            <a:off x="92471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" name="Shape 275"/>
          <p:cNvSpPr/>
          <p:nvPr/>
        </p:nvSpPr>
        <p:spPr>
          <a:xfrm>
            <a:off x="941539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" name="Shape 276"/>
          <p:cNvSpPr/>
          <p:nvPr/>
        </p:nvSpPr>
        <p:spPr>
          <a:xfrm>
            <a:off x="95836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" name="Shape 277"/>
          <p:cNvSpPr/>
          <p:nvPr/>
        </p:nvSpPr>
        <p:spPr>
          <a:xfrm>
            <a:off x="975189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" name="Shape 278"/>
          <p:cNvSpPr/>
          <p:nvPr/>
        </p:nvSpPr>
        <p:spPr>
          <a:xfrm>
            <a:off x="992014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" name="Shape 279"/>
          <p:cNvSpPr/>
          <p:nvPr/>
        </p:nvSpPr>
        <p:spPr>
          <a:xfrm>
            <a:off x="100883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" name="Shape 280"/>
          <p:cNvSpPr/>
          <p:nvPr/>
        </p:nvSpPr>
        <p:spPr>
          <a:xfrm>
            <a:off x="1025664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" name="Shape 281"/>
          <p:cNvSpPr/>
          <p:nvPr/>
        </p:nvSpPr>
        <p:spPr>
          <a:xfrm>
            <a:off x="104248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" name="Shape 282"/>
          <p:cNvSpPr/>
          <p:nvPr/>
        </p:nvSpPr>
        <p:spPr>
          <a:xfrm>
            <a:off x="1059314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" name="Shape 283"/>
          <p:cNvSpPr/>
          <p:nvPr/>
        </p:nvSpPr>
        <p:spPr>
          <a:xfrm>
            <a:off x="1076139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" name="Shape 284"/>
          <p:cNvSpPr/>
          <p:nvPr/>
        </p:nvSpPr>
        <p:spPr>
          <a:xfrm>
            <a:off x="109296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" name="Shape 285"/>
          <p:cNvSpPr/>
          <p:nvPr/>
        </p:nvSpPr>
        <p:spPr>
          <a:xfrm>
            <a:off x="1109789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" name="Shape 286"/>
          <p:cNvSpPr/>
          <p:nvPr/>
        </p:nvSpPr>
        <p:spPr>
          <a:xfrm>
            <a:off x="112661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" name="Shape 287"/>
          <p:cNvSpPr/>
          <p:nvPr/>
        </p:nvSpPr>
        <p:spPr>
          <a:xfrm>
            <a:off x="1143438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" name="Shape 288"/>
          <p:cNvSpPr/>
          <p:nvPr/>
        </p:nvSpPr>
        <p:spPr>
          <a:xfrm>
            <a:off x="1160263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" name="Shape 289"/>
          <p:cNvSpPr/>
          <p:nvPr/>
        </p:nvSpPr>
        <p:spPr>
          <a:xfrm>
            <a:off x="117708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" name="Shape 290"/>
          <p:cNvSpPr/>
          <p:nvPr/>
        </p:nvSpPr>
        <p:spPr>
          <a:xfrm>
            <a:off x="1193913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" name="Shape 291"/>
          <p:cNvSpPr/>
          <p:nvPr/>
        </p:nvSpPr>
        <p:spPr>
          <a:xfrm>
            <a:off x="121073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" name="Shape 292"/>
          <p:cNvSpPr/>
          <p:nvPr/>
        </p:nvSpPr>
        <p:spPr>
          <a:xfrm>
            <a:off x="-658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" name="Shape 293"/>
          <p:cNvSpPr/>
          <p:nvPr/>
        </p:nvSpPr>
        <p:spPr>
          <a:xfrm>
            <a:off x="16166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" name="Shape 294"/>
          <p:cNvSpPr/>
          <p:nvPr/>
        </p:nvSpPr>
        <p:spPr>
          <a:xfrm>
            <a:off x="32991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" name="Shape 295"/>
          <p:cNvSpPr/>
          <p:nvPr/>
        </p:nvSpPr>
        <p:spPr>
          <a:xfrm>
            <a:off x="49816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" name="Shape 296"/>
          <p:cNvSpPr/>
          <p:nvPr/>
        </p:nvSpPr>
        <p:spPr>
          <a:xfrm>
            <a:off x="66641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" name="Shape 297"/>
          <p:cNvSpPr/>
          <p:nvPr/>
        </p:nvSpPr>
        <p:spPr>
          <a:xfrm>
            <a:off x="8346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0" name="Shape 298"/>
          <p:cNvSpPr/>
          <p:nvPr/>
        </p:nvSpPr>
        <p:spPr>
          <a:xfrm>
            <a:off x="100291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1" name="Shape 299"/>
          <p:cNvSpPr/>
          <p:nvPr/>
        </p:nvSpPr>
        <p:spPr>
          <a:xfrm>
            <a:off x="11711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2" name="Shape 300"/>
          <p:cNvSpPr/>
          <p:nvPr/>
        </p:nvSpPr>
        <p:spPr>
          <a:xfrm>
            <a:off x="133941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3" name="Shape 301"/>
          <p:cNvSpPr/>
          <p:nvPr/>
        </p:nvSpPr>
        <p:spPr>
          <a:xfrm>
            <a:off x="150766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4" name="Shape 302"/>
          <p:cNvSpPr/>
          <p:nvPr/>
        </p:nvSpPr>
        <p:spPr>
          <a:xfrm>
            <a:off x="16759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5" name="Shape 303"/>
          <p:cNvSpPr/>
          <p:nvPr/>
        </p:nvSpPr>
        <p:spPr>
          <a:xfrm>
            <a:off x="184416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6" name="Shape 304"/>
          <p:cNvSpPr/>
          <p:nvPr/>
        </p:nvSpPr>
        <p:spPr>
          <a:xfrm>
            <a:off x="20124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7" name="Shape 305"/>
          <p:cNvSpPr/>
          <p:nvPr/>
        </p:nvSpPr>
        <p:spPr>
          <a:xfrm>
            <a:off x="218066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8" name="Shape 306"/>
          <p:cNvSpPr/>
          <p:nvPr/>
        </p:nvSpPr>
        <p:spPr>
          <a:xfrm>
            <a:off x="234891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9" name="Shape 307"/>
          <p:cNvSpPr/>
          <p:nvPr/>
        </p:nvSpPr>
        <p:spPr>
          <a:xfrm>
            <a:off x="25171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0" name="Shape 308"/>
          <p:cNvSpPr/>
          <p:nvPr/>
        </p:nvSpPr>
        <p:spPr>
          <a:xfrm>
            <a:off x="268541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1" name="Shape 309"/>
          <p:cNvSpPr/>
          <p:nvPr/>
        </p:nvSpPr>
        <p:spPr>
          <a:xfrm>
            <a:off x="28536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2" name="Shape 310"/>
          <p:cNvSpPr/>
          <p:nvPr/>
        </p:nvSpPr>
        <p:spPr>
          <a:xfrm>
            <a:off x="302190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3" name="Shape 311"/>
          <p:cNvSpPr/>
          <p:nvPr/>
        </p:nvSpPr>
        <p:spPr>
          <a:xfrm>
            <a:off x="319015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4" name="Shape 312"/>
          <p:cNvSpPr/>
          <p:nvPr/>
        </p:nvSpPr>
        <p:spPr>
          <a:xfrm>
            <a:off x="33584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5" name="Shape 313"/>
          <p:cNvSpPr/>
          <p:nvPr/>
        </p:nvSpPr>
        <p:spPr>
          <a:xfrm>
            <a:off x="352665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6" name="Shape 314"/>
          <p:cNvSpPr/>
          <p:nvPr/>
        </p:nvSpPr>
        <p:spPr>
          <a:xfrm>
            <a:off x="36949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7" name="Shape 315"/>
          <p:cNvSpPr/>
          <p:nvPr/>
        </p:nvSpPr>
        <p:spPr>
          <a:xfrm>
            <a:off x="386315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8" name="Shape 316"/>
          <p:cNvSpPr/>
          <p:nvPr/>
        </p:nvSpPr>
        <p:spPr>
          <a:xfrm>
            <a:off x="403140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9" name="Shape 317"/>
          <p:cNvSpPr/>
          <p:nvPr/>
        </p:nvSpPr>
        <p:spPr>
          <a:xfrm>
            <a:off x="41996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0" name="Shape 318"/>
          <p:cNvSpPr/>
          <p:nvPr/>
        </p:nvSpPr>
        <p:spPr>
          <a:xfrm>
            <a:off x="436790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1" name="Shape 319"/>
          <p:cNvSpPr/>
          <p:nvPr/>
        </p:nvSpPr>
        <p:spPr>
          <a:xfrm>
            <a:off x="45361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2" name="Shape 320"/>
          <p:cNvSpPr/>
          <p:nvPr/>
        </p:nvSpPr>
        <p:spPr>
          <a:xfrm>
            <a:off x="470440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3" name="Shape 321"/>
          <p:cNvSpPr/>
          <p:nvPr/>
        </p:nvSpPr>
        <p:spPr>
          <a:xfrm>
            <a:off x="487265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4" name="Shape 322"/>
          <p:cNvSpPr/>
          <p:nvPr/>
        </p:nvSpPr>
        <p:spPr>
          <a:xfrm>
            <a:off x="50409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5" name="Shape 323"/>
          <p:cNvSpPr/>
          <p:nvPr/>
        </p:nvSpPr>
        <p:spPr>
          <a:xfrm>
            <a:off x="520915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6" name="Shape 324"/>
          <p:cNvSpPr/>
          <p:nvPr/>
        </p:nvSpPr>
        <p:spPr>
          <a:xfrm>
            <a:off x="53774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7" name="Shape 325"/>
          <p:cNvSpPr/>
          <p:nvPr/>
        </p:nvSpPr>
        <p:spPr>
          <a:xfrm>
            <a:off x="554565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8" name="Shape 326"/>
          <p:cNvSpPr/>
          <p:nvPr/>
        </p:nvSpPr>
        <p:spPr>
          <a:xfrm>
            <a:off x="571390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9" name="Shape 327"/>
          <p:cNvSpPr/>
          <p:nvPr/>
        </p:nvSpPr>
        <p:spPr>
          <a:xfrm>
            <a:off x="58821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0" name="Shape 328"/>
          <p:cNvSpPr/>
          <p:nvPr/>
        </p:nvSpPr>
        <p:spPr>
          <a:xfrm>
            <a:off x="605040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1" name="Shape 329"/>
          <p:cNvSpPr/>
          <p:nvPr/>
        </p:nvSpPr>
        <p:spPr>
          <a:xfrm>
            <a:off x="62186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2" name="Shape 330"/>
          <p:cNvSpPr/>
          <p:nvPr/>
        </p:nvSpPr>
        <p:spPr>
          <a:xfrm>
            <a:off x="638690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3" name="Shape 331"/>
          <p:cNvSpPr/>
          <p:nvPr/>
        </p:nvSpPr>
        <p:spPr>
          <a:xfrm>
            <a:off x="655515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4" name="Shape 332"/>
          <p:cNvSpPr/>
          <p:nvPr/>
        </p:nvSpPr>
        <p:spPr>
          <a:xfrm>
            <a:off x="67234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5" name="Shape 333"/>
          <p:cNvSpPr/>
          <p:nvPr/>
        </p:nvSpPr>
        <p:spPr>
          <a:xfrm>
            <a:off x="689165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6" name="Shape 334"/>
          <p:cNvSpPr/>
          <p:nvPr/>
        </p:nvSpPr>
        <p:spPr>
          <a:xfrm>
            <a:off x="70599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7" name="Shape 335"/>
          <p:cNvSpPr/>
          <p:nvPr/>
        </p:nvSpPr>
        <p:spPr>
          <a:xfrm>
            <a:off x="722814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8" name="Shape 336"/>
          <p:cNvSpPr/>
          <p:nvPr/>
        </p:nvSpPr>
        <p:spPr>
          <a:xfrm>
            <a:off x="739639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9" name="Shape 337"/>
          <p:cNvSpPr/>
          <p:nvPr/>
        </p:nvSpPr>
        <p:spPr>
          <a:xfrm>
            <a:off x="75646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0" name="Shape 338"/>
          <p:cNvSpPr/>
          <p:nvPr/>
        </p:nvSpPr>
        <p:spPr>
          <a:xfrm>
            <a:off x="773289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1" name="Shape 339"/>
          <p:cNvSpPr/>
          <p:nvPr/>
        </p:nvSpPr>
        <p:spPr>
          <a:xfrm>
            <a:off x="79011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2" name="Shape 340"/>
          <p:cNvSpPr/>
          <p:nvPr/>
        </p:nvSpPr>
        <p:spPr>
          <a:xfrm>
            <a:off x="806939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3" name="Shape 341"/>
          <p:cNvSpPr/>
          <p:nvPr/>
        </p:nvSpPr>
        <p:spPr>
          <a:xfrm>
            <a:off x="823764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4" name="Shape 342"/>
          <p:cNvSpPr/>
          <p:nvPr/>
        </p:nvSpPr>
        <p:spPr>
          <a:xfrm>
            <a:off x="84058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5" name="Shape 343"/>
          <p:cNvSpPr/>
          <p:nvPr/>
        </p:nvSpPr>
        <p:spPr>
          <a:xfrm>
            <a:off x="857414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6" name="Shape 344"/>
          <p:cNvSpPr/>
          <p:nvPr/>
        </p:nvSpPr>
        <p:spPr>
          <a:xfrm>
            <a:off x="87423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7" name="Shape 345"/>
          <p:cNvSpPr/>
          <p:nvPr/>
        </p:nvSpPr>
        <p:spPr>
          <a:xfrm>
            <a:off x="891064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8" name="Shape 346"/>
          <p:cNvSpPr/>
          <p:nvPr/>
        </p:nvSpPr>
        <p:spPr>
          <a:xfrm>
            <a:off x="907889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9" name="Shape 347"/>
          <p:cNvSpPr/>
          <p:nvPr/>
        </p:nvSpPr>
        <p:spPr>
          <a:xfrm>
            <a:off x="92471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0" name="Shape 348"/>
          <p:cNvSpPr/>
          <p:nvPr/>
        </p:nvSpPr>
        <p:spPr>
          <a:xfrm>
            <a:off x="941539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1" name="Shape 349"/>
          <p:cNvSpPr/>
          <p:nvPr/>
        </p:nvSpPr>
        <p:spPr>
          <a:xfrm>
            <a:off x="95836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2" name="Shape 350"/>
          <p:cNvSpPr/>
          <p:nvPr/>
        </p:nvSpPr>
        <p:spPr>
          <a:xfrm>
            <a:off x="975189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3" name="Shape 351"/>
          <p:cNvSpPr/>
          <p:nvPr/>
        </p:nvSpPr>
        <p:spPr>
          <a:xfrm>
            <a:off x="992014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4" name="Shape 352"/>
          <p:cNvSpPr/>
          <p:nvPr/>
        </p:nvSpPr>
        <p:spPr>
          <a:xfrm>
            <a:off x="100883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5" name="Shape 353"/>
          <p:cNvSpPr/>
          <p:nvPr/>
        </p:nvSpPr>
        <p:spPr>
          <a:xfrm>
            <a:off x="1025664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6" name="Shape 354"/>
          <p:cNvSpPr/>
          <p:nvPr/>
        </p:nvSpPr>
        <p:spPr>
          <a:xfrm>
            <a:off x="104248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7" name="Shape 355"/>
          <p:cNvSpPr/>
          <p:nvPr/>
        </p:nvSpPr>
        <p:spPr>
          <a:xfrm>
            <a:off x="1059314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8" name="Shape 356"/>
          <p:cNvSpPr/>
          <p:nvPr/>
        </p:nvSpPr>
        <p:spPr>
          <a:xfrm>
            <a:off x="1076139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9" name="Shape 357"/>
          <p:cNvSpPr/>
          <p:nvPr/>
        </p:nvSpPr>
        <p:spPr>
          <a:xfrm>
            <a:off x="109296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0" name="Shape 358"/>
          <p:cNvSpPr/>
          <p:nvPr/>
        </p:nvSpPr>
        <p:spPr>
          <a:xfrm>
            <a:off x="1109789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1" name="Shape 359"/>
          <p:cNvSpPr/>
          <p:nvPr/>
        </p:nvSpPr>
        <p:spPr>
          <a:xfrm>
            <a:off x="112661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2" name="Shape 360"/>
          <p:cNvSpPr/>
          <p:nvPr/>
        </p:nvSpPr>
        <p:spPr>
          <a:xfrm>
            <a:off x="1143438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3" name="Shape 361"/>
          <p:cNvSpPr/>
          <p:nvPr/>
        </p:nvSpPr>
        <p:spPr>
          <a:xfrm>
            <a:off x="1160263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4" name="Shape 362"/>
          <p:cNvSpPr/>
          <p:nvPr/>
        </p:nvSpPr>
        <p:spPr>
          <a:xfrm>
            <a:off x="117708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5" name="Shape 363"/>
          <p:cNvSpPr/>
          <p:nvPr/>
        </p:nvSpPr>
        <p:spPr>
          <a:xfrm>
            <a:off x="1193913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6" name="Shape 364"/>
          <p:cNvSpPr/>
          <p:nvPr/>
        </p:nvSpPr>
        <p:spPr>
          <a:xfrm>
            <a:off x="121073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7" name="Shape 365"/>
          <p:cNvSpPr/>
          <p:nvPr/>
        </p:nvSpPr>
        <p:spPr>
          <a:xfrm>
            <a:off x="-658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8" name="Shape 366"/>
          <p:cNvSpPr/>
          <p:nvPr/>
        </p:nvSpPr>
        <p:spPr>
          <a:xfrm>
            <a:off x="16166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9" name="Shape 367"/>
          <p:cNvSpPr/>
          <p:nvPr/>
        </p:nvSpPr>
        <p:spPr>
          <a:xfrm>
            <a:off x="32991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0" name="Shape 368"/>
          <p:cNvSpPr/>
          <p:nvPr/>
        </p:nvSpPr>
        <p:spPr>
          <a:xfrm>
            <a:off x="49816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1" name="Shape 369"/>
          <p:cNvSpPr/>
          <p:nvPr/>
        </p:nvSpPr>
        <p:spPr>
          <a:xfrm>
            <a:off x="66641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2" name="Shape 370"/>
          <p:cNvSpPr/>
          <p:nvPr/>
        </p:nvSpPr>
        <p:spPr>
          <a:xfrm>
            <a:off x="8346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3" name="Shape 371"/>
          <p:cNvSpPr/>
          <p:nvPr/>
        </p:nvSpPr>
        <p:spPr>
          <a:xfrm>
            <a:off x="100291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4" name="Shape 372"/>
          <p:cNvSpPr/>
          <p:nvPr/>
        </p:nvSpPr>
        <p:spPr>
          <a:xfrm>
            <a:off x="11711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5" name="Shape 373"/>
          <p:cNvSpPr/>
          <p:nvPr/>
        </p:nvSpPr>
        <p:spPr>
          <a:xfrm>
            <a:off x="133941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6" name="Shape 374"/>
          <p:cNvSpPr/>
          <p:nvPr/>
        </p:nvSpPr>
        <p:spPr>
          <a:xfrm>
            <a:off x="150766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7" name="Shape 375"/>
          <p:cNvSpPr/>
          <p:nvPr/>
        </p:nvSpPr>
        <p:spPr>
          <a:xfrm>
            <a:off x="16759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8" name="Shape 376"/>
          <p:cNvSpPr/>
          <p:nvPr/>
        </p:nvSpPr>
        <p:spPr>
          <a:xfrm>
            <a:off x="184416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9" name="Shape 377"/>
          <p:cNvSpPr/>
          <p:nvPr/>
        </p:nvSpPr>
        <p:spPr>
          <a:xfrm>
            <a:off x="20124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0" name="Shape 378"/>
          <p:cNvSpPr/>
          <p:nvPr/>
        </p:nvSpPr>
        <p:spPr>
          <a:xfrm>
            <a:off x="218066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1" name="Shape 379"/>
          <p:cNvSpPr/>
          <p:nvPr/>
        </p:nvSpPr>
        <p:spPr>
          <a:xfrm>
            <a:off x="234891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2" name="Shape 380"/>
          <p:cNvSpPr/>
          <p:nvPr/>
        </p:nvSpPr>
        <p:spPr>
          <a:xfrm>
            <a:off x="25171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3" name="Shape 381"/>
          <p:cNvSpPr/>
          <p:nvPr/>
        </p:nvSpPr>
        <p:spPr>
          <a:xfrm>
            <a:off x="268541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4" name="Shape 382"/>
          <p:cNvSpPr/>
          <p:nvPr/>
        </p:nvSpPr>
        <p:spPr>
          <a:xfrm>
            <a:off x="28536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5" name="Shape 383"/>
          <p:cNvSpPr/>
          <p:nvPr/>
        </p:nvSpPr>
        <p:spPr>
          <a:xfrm>
            <a:off x="302190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6" name="Shape 384"/>
          <p:cNvSpPr/>
          <p:nvPr/>
        </p:nvSpPr>
        <p:spPr>
          <a:xfrm>
            <a:off x="319015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7" name="Shape 385"/>
          <p:cNvSpPr/>
          <p:nvPr/>
        </p:nvSpPr>
        <p:spPr>
          <a:xfrm>
            <a:off x="33584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8" name="Shape 386"/>
          <p:cNvSpPr/>
          <p:nvPr/>
        </p:nvSpPr>
        <p:spPr>
          <a:xfrm>
            <a:off x="352665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9" name="Shape 387"/>
          <p:cNvSpPr/>
          <p:nvPr/>
        </p:nvSpPr>
        <p:spPr>
          <a:xfrm>
            <a:off x="36949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0" name="Shape 388"/>
          <p:cNvSpPr/>
          <p:nvPr/>
        </p:nvSpPr>
        <p:spPr>
          <a:xfrm>
            <a:off x="386315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1" name="Shape 389"/>
          <p:cNvSpPr/>
          <p:nvPr/>
        </p:nvSpPr>
        <p:spPr>
          <a:xfrm>
            <a:off x="403140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2" name="Shape 390"/>
          <p:cNvSpPr/>
          <p:nvPr/>
        </p:nvSpPr>
        <p:spPr>
          <a:xfrm>
            <a:off x="41996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3" name="Shape 391"/>
          <p:cNvSpPr/>
          <p:nvPr/>
        </p:nvSpPr>
        <p:spPr>
          <a:xfrm>
            <a:off x="436790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4" name="Shape 392"/>
          <p:cNvSpPr/>
          <p:nvPr/>
        </p:nvSpPr>
        <p:spPr>
          <a:xfrm>
            <a:off x="45361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5" name="Shape 393"/>
          <p:cNvSpPr/>
          <p:nvPr/>
        </p:nvSpPr>
        <p:spPr>
          <a:xfrm>
            <a:off x="470440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6" name="Shape 394"/>
          <p:cNvSpPr/>
          <p:nvPr/>
        </p:nvSpPr>
        <p:spPr>
          <a:xfrm>
            <a:off x="487265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7" name="Shape 395"/>
          <p:cNvSpPr/>
          <p:nvPr/>
        </p:nvSpPr>
        <p:spPr>
          <a:xfrm>
            <a:off x="50409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8" name="Shape 396"/>
          <p:cNvSpPr/>
          <p:nvPr/>
        </p:nvSpPr>
        <p:spPr>
          <a:xfrm>
            <a:off x="520915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9" name="Shape 397"/>
          <p:cNvSpPr/>
          <p:nvPr/>
        </p:nvSpPr>
        <p:spPr>
          <a:xfrm>
            <a:off x="53774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0" name="Shape 398"/>
          <p:cNvSpPr/>
          <p:nvPr/>
        </p:nvSpPr>
        <p:spPr>
          <a:xfrm>
            <a:off x="554565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1" name="Shape 399"/>
          <p:cNvSpPr/>
          <p:nvPr/>
        </p:nvSpPr>
        <p:spPr>
          <a:xfrm>
            <a:off x="571390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2" name="Shape 400"/>
          <p:cNvSpPr/>
          <p:nvPr/>
        </p:nvSpPr>
        <p:spPr>
          <a:xfrm>
            <a:off x="58821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3" name="Shape 401"/>
          <p:cNvSpPr/>
          <p:nvPr/>
        </p:nvSpPr>
        <p:spPr>
          <a:xfrm>
            <a:off x="605040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4" name="Shape 402"/>
          <p:cNvSpPr/>
          <p:nvPr/>
        </p:nvSpPr>
        <p:spPr>
          <a:xfrm>
            <a:off x="62186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5" name="Shape 403"/>
          <p:cNvSpPr/>
          <p:nvPr/>
        </p:nvSpPr>
        <p:spPr>
          <a:xfrm>
            <a:off x="638690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6" name="Shape 404"/>
          <p:cNvSpPr/>
          <p:nvPr/>
        </p:nvSpPr>
        <p:spPr>
          <a:xfrm>
            <a:off x="655515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7" name="Shape 405"/>
          <p:cNvSpPr/>
          <p:nvPr/>
        </p:nvSpPr>
        <p:spPr>
          <a:xfrm>
            <a:off x="67234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8" name="Shape 406"/>
          <p:cNvSpPr/>
          <p:nvPr/>
        </p:nvSpPr>
        <p:spPr>
          <a:xfrm>
            <a:off x="689165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9" name="Shape 407"/>
          <p:cNvSpPr/>
          <p:nvPr/>
        </p:nvSpPr>
        <p:spPr>
          <a:xfrm>
            <a:off x="70599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0" name="Shape 408"/>
          <p:cNvSpPr/>
          <p:nvPr/>
        </p:nvSpPr>
        <p:spPr>
          <a:xfrm>
            <a:off x="722814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1" name="Shape 409"/>
          <p:cNvSpPr/>
          <p:nvPr/>
        </p:nvSpPr>
        <p:spPr>
          <a:xfrm>
            <a:off x="739639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2" name="Shape 410"/>
          <p:cNvSpPr/>
          <p:nvPr/>
        </p:nvSpPr>
        <p:spPr>
          <a:xfrm>
            <a:off x="75646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3" name="Shape 411"/>
          <p:cNvSpPr/>
          <p:nvPr/>
        </p:nvSpPr>
        <p:spPr>
          <a:xfrm>
            <a:off x="773289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4" name="Shape 412"/>
          <p:cNvSpPr/>
          <p:nvPr/>
        </p:nvSpPr>
        <p:spPr>
          <a:xfrm>
            <a:off x="79011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5" name="Shape 413"/>
          <p:cNvSpPr/>
          <p:nvPr/>
        </p:nvSpPr>
        <p:spPr>
          <a:xfrm>
            <a:off x="806939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6" name="Shape 414"/>
          <p:cNvSpPr/>
          <p:nvPr/>
        </p:nvSpPr>
        <p:spPr>
          <a:xfrm>
            <a:off x="823764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7" name="Shape 415"/>
          <p:cNvSpPr/>
          <p:nvPr/>
        </p:nvSpPr>
        <p:spPr>
          <a:xfrm>
            <a:off x="84058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8" name="Shape 416"/>
          <p:cNvSpPr/>
          <p:nvPr/>
        </p:nvSpPr>
        <p:spPr>
          <a:xfrm>
            <a:off x="857414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9" name="Shape 417"/>
          <p:cNvSpPr/>
          <p:nvPr/>
        </p:nvSpPr>
        <p:spPr>
          <a:xfrm>
            <a:off x="87423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0" name="Shape 418"/>
          <p:cNvSpPr/>
          <p:nvPr/>
        </p:nvSpPr>
        <p:spPr>
          <a:xfrm>
            <a:off x="891064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1" name="Shape 419"/>
          <p:cNvSpPr/>
          <p:nvPr/>
        </p:nvSpPr>
        <p:spPr>
          <a:xfrm>
            <a:off x="907889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2" name="Shape 420"/>
          <p:cNvSpPr/>
          <p:nvPr/>
        </p:nvSpPr>
        <p:spPr>
          <a:xfrm>
            <a:off x="92471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3" name="Shape 421"/>
          <p:cNvSpPr/>
          <p:nvPr/>
        </p:nvSpPr>
        <p:spPr>
          <a:xfrm>
            <a:off x="941539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4" name="Shape 422"/>
          <p:cNvSpPr/>
          <p:nvPr/>
        </p:nvSpPr>
        <p:spPr>
          <a:xfrm>
            <a:off x="95836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5" name="Shape 423"/>
          <p:cNvSpPr/>
          <p:nvPr/>
        </p:nvSpPr>
        <p:spPr>
          <a:xfrm>
            <a:off x="975189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6" name="Shape 424"/>
          <p:cNvSpPr/>
          <p:nvPr/>
        </p:nvSpPr>
        <p:spPr>
          <a:xfrm>
            <a:off x="992014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7" name="Shape 425"/>
          <p:cNvSpPr/>
          <p:nvPr/>
        </p:nvSpPr>
        <p:spPr>
          <a:xfrm>
            <a:off x="100883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8" name="Shape 426"/>
          <p:cNvSpPr/>
          <p:nvPr/>
        </p:nvSpPr>
        <p:spPr>
          <a:xfrm>
            <a:off x="1025664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9" name="Shape 427"/>
          <p:cNvSpPr/>
          <p:nvPr/>
        </p:nvSpPr>
        <p:spPr>
          <a:xfrm>
            <a:off x="104248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0" name="Shape 428"/>
          <p:cNvSpPr/>
          <p:nvPr/>
        </p:nvSpPr>
        <p:spPr>
          <a:xfrm>
            <a:off x="1059314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1" name="Shape 429"/>
          <p:cNvSpPr/>
          <p:nvPr/>
        </p:nvSpPr>
        <p:spPr>
          <a:xfrm>
            <a:off x="1076139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2" name="Shape 430"/>
          <p:cNvSpPr/>
          <p:nvPr/>
        </p:nvSpPr>
        <p:spPr>
          <a:xfrm>
            <a:off x="109296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3" name="Shape 431"/>
          <p:cNvSpPr/>
          <p:nvPr/>
        </p:nvSpPr>
        <p:spPr>
          <a:xfrm>
            <a:off x="1109789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4" name="Shape 432"/>
          <p:cNvSpPr/>
          <p:nvPr/>
        </p:nvSpPr>
        <p:spPr>
          <a:xfrm>
            <a:off x="112661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5" name="Shape 433"/>
          <p:cNvSpPr/>
          <p:nvPr/>
        </p:nvSpPr>
        <p:spPr>
          <a:xfrm>
            <a:off x="1143438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6" name="Shape 434"/>
          <p:cNvSpPr/>
          <p:nvPr/>
        </p:nvSpPr>
        <p:spPr>
          <a:xfrm>
            <a:off x="1160263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7" name="Shape 435"/>
          <p:cNvSpPr/>
          <p:nvPr/>
        </p:nvSpPr>
        <p:spPr>
          <a:xfrm>
            <a:off x="117708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8" name="Shape 436"/>
          <p:cNvSpPr/>
          <p:nvPr/>
        </p:nvSpPr>
        <p:spPr>
          <a:xfrm>
            <a:off x="1193913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9" name="Shape 437"/>
          <p:cNvSpPr/>
          <p:nvPr/>
        </p:nvSpPr>
        <p:spPr>
          <a:xfrm>
            <a:off x="121073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0" name="Shape 438"/>
          <p:cNvSpPr/>
          <p:nvPr/>
        </p:nvSpPr>
        <p:spPr>
          <a:xfrm>
            <a:off x="-658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1" name="Shape 439"/>
          <p:cNvSpPr/>
          <p:nvPr/>
        </p:nvSpPr>
        <p:spPr>
          <a:xfrm>
            <a:off x="16166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2" name="Shape 440"/>
          <p:cNvSpPr/>
          <p:nvPr/>
        </p:nvSpPr>
        <p:spPr>
          <a:xfrm>
            <a:off x="32991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3" name="Shape 441"/>
          <p:cNvSpPr/>
          <p:nvPr/>
        </p:nvSpPr>
        <p:spPr>
          <a:xfrm>
            <a:off x="49816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4" name="Shape 442"/>
          <p:cNvSpPr/>
          <p:nvPr/>
        </p:nvSpPr>
        <p:spPr>
          <a:xfrm>
            <a:off x="66641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5" name="Shape 443"/>
          <p:cNvSpPr/>
          <p:nvPr/>
        </p:nvSpPr>
        <p:spPr>
          <a:xfrm>
            <a:off x="8346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6" name="Shape 444"/>
          <p:cNvSpPr/>
          <p:nvPr/>
        </p:nvSpPr>
        <p:spPr>
          <a:xfrm>
            <a:off x="100291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7" name="Shape 445"/>
          <p:cNvSpPr/>
          <p:nvPr/>
        </p:nvSpPr>
        <p:spPr>
          <a:xfrm>
            <a:off x="11711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8" name="Shape 446"/>
          <p:cNvSpPr/>
          <p:nvPr/>
        </p:nvSpPr>
        <p:spPr>
          <a:xfrm>
            <a:off x="133941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9" name="Shape 447"/>
          <p:cNvSpPr/>
          <p:nvPr/>
        </p:nvSpPr>
        <p:spPr>
          <a:xfrm>
            <a:off x="150766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0" name="Shape 448"/>
          <p:cNvSpPr/>
          <p:nvPr/>
        </p:nvSpPr>
        <p:spPr>
          <a:xfrm>
            <a:off x="16759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1" name="Shape 449"/>
          <p:cNvSpPr/>
          <p:nvPr/>
        </p:nvSpPr>
        <p:spPr>
          <a:xfrm>
            <a:off x="184416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2" name="Shape 450"/>
          <p:cNvSpPr/>
          <p:nvPr/>
        </p:nvSpPr>
        <p:spPr>
          <a:xfrm>
            <a:off x="20124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3" name="Shape 451"/>
          <p:cNvSpPr/>
          <p:nvPr/>
        </p:nvSpPr>
        <p:spPr>
          <a:xfrm>
            <a:off x="218066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4" name="Shape 452"/>
          <p:cNvSpPr/>
          <p:nvPr/>
        </p:nvSpPr>
        <p:spPr>
          <a:xfrm>
            <a:off x="234891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5" name="Shape 453"/>
          <p:cNvSpPr/>
          <p:nvPr/>
        </p:nvSpPr>
        <p:spPr>
          <a:xfrm>
            <a:off x="25171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6" name="Shape 454"/>
          <p:cNvSpPr/>
          <p:nvPr/>
        </p:nvSpPr>
        <p:spPr>
          <a:xfrm>
            <a:off x="268541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7" name="Shape 455"/>
          <p:cNvSpPr/>
          <p:nvPr/>
        </p:nvSpPr>
        <p:spPr>
          <a:xfrm>
            <a:off x="28536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8" name="Shape 456"/>
          <p:cNvSpPr/>
          <p:nvPr/>
        </p:nvSpPr>
        <p:spPr>
          <a:xfrm>
            <a:off x="302190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9" name="Shape 457"/>
          <p:cNvSpPr/>
          <p:nvPr/>
        </p:nvSpPr>
        <p:spPr>
          <a:xfrm>
            <a:off x="319015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0" name="Shape 458"/>
          <p:cNvSpPr/>
          <p:nvPr/>
        </p:nvSpPr>
        <p:spPr>
          <a:xfrm>
            <a:off x="33584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1" name="Shape 459"/>
          <p:cNvSpPr/>
          <p:nvPr/>
        </p:nvSpPr>
        <p:spPr>
          <a:xfrm>
            <a:off x="352665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2" name="Shape 460"/>
          <p:cNvSpPr/>
          <p:nvPr/>
        </p:nvSpPr>
        <p:spPr>
          <a:xfrm>
            <a:off x="36949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3" name="Shape 461"/>
          <p:cNvSpPr/>
          <p:nvPr/>
        </p:nvSpPr>
        <p:spPr>
          <a:xfrm>
            <a:off x="386315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4" name="Shape 462"/>
          <p:cNvSpPr/>
          <p:nvPr/>
        </p:nvSpPr>
        <p:spPr>
          <a:xfrm>
            <a:off x="403140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5" name="Shape 463"/>
          <p:cNvSpPr/>
          <p:nvPr/>
        </p:nvSpPr>
        <p:spPr>
          <a:xfrm>
            <a:off x="41996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6" name="Shape 464"/>
          <p:cNvSpPr/>
          <p:nvPr/>
        </p:nvSpPr>
        <p:spPr>
          <a:xfrm>
            <a:off x="436790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7" name="Shape 465"/>
          <p:cNvSpPr/>
          <p:nvPr/>
        </p:nvSpPr>
        <p:spPr>
          <a:xfrm>
            <a:off x="45361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8" name="Shape 466"/>
          <p:cNvSpPr/>
          <p:nvPr/>
        </p:nvSpPr>
        <p:spPr>
          <a:xfrm>
            <a:off x="470440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9" name="Shape 467"/>
          <p:cNvSpPr/>
          <p:nvPr/>
        </p:nvSpPr>
        <p:spPr>
          <a:xfrm>
            <a:off x="487265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0" name="Shape 468"/>
          <p:cNvSpPr/>
          <p:nvPr/>
        </p:nvSpPr>
        <p:spPr>
          <a:xfrm>
            <a:off x="50409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1" name="Shape 469"/>
          <p:cNvSpPr/>
          <p:nvPr/>
        </p:nvSpPr>
        <p:spPr>
          <a:xfrm>
            <a:off x="520915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2" name="Shape 470"/>
          <p:cNvSpPr/>
          <p:nvPr/>
        </p:nvSpPr>
        <p:spPr>
          <a:xfrm>
            <a:off x="53774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3" name="Shape 471"/>
          <p:cNvSpPr/>
          <p:nvPr/>
        </p:nvSpPr>
        <p:spPr>
          <a:xfrm>
            <a:off x="554565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4" name="Shape 472"/>
          <p:cNvSpPr/>
          <p:nvPr/>
        </p:nvSpPr>
        <p:spPr>
          <a:xfrm>
            <a:off x="571390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5" name="Shape 473"/>
          <p:cNvSpPr/>
          <p:nvPr/>
        </p:nvSpPr>
        <p:spPr>
          <a:xfrm>
            <a:off x="58821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6" name="Shape 474"/>
          <p:cNvSpPr/>
          <p:nvPr/>
        </p:nvSpPr>
        <p:spPr>
          <a:xfrm>
            <a:off x="605040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7" name="Shape 475"/>
          <p:cNvSpPr/>
          <p:nvPr/>
        </p:nvSpPr>
        <p:spPr>
          <a:xfrm>
            <a:off x="62186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8" name="Shape 476"/>
          <p:cNvSpPr/>
          <p:nvPr/>
        </p:nvSpPr>
        <p:spPr>
          <a:xfrm>
            <a:off x="638690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9" name="Shape 477"/>
          <p:cNvSpPr/>
          <p:nvPr/>
        </p:nvSpPr>
        <p:spPr>
          <a:xfrm>
            <a:off x="655515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0" name="Shape 478"/>
          <p:cNvSpPr/>
          <p:nvPr/>
        </p:nvSpPr>
        <p:spPr>
          <a:xfrm>
            <a:off x="67234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1" name="Shape 479"/>
          <p:cNvSpPr/>
          <p:nvPr/>
        </p:nvSpPr>
        <p:spPr>
          <a:xfrm>
            <a:off x="689165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2" name="Shape 480"/>
          <p:cNvSpPr/>
          <p:nvPr/>
        </p:nvSpPr>
        <p:spPr>
          <a:xfrm>
            <a:off x="70599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3" name="Shape 481"/>
          <p:cNvSpPr/>
          <p:nvPr/>
        </p:nvSpPr>
        <p:spPr>
          <a:xfrm>
            <a:off x="722814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4" name="Shape 482"/>
          <p:cNvSpPr/>
          <p:nvPr/>
        </p:nvSpPr>
        <p:spPr>
          <a:xfrm>
            <a:off x="739639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5" name="Shape 483"/>
          <p:cNvSpPr/>
          <p:nvPr/>
        </p:nvSpPr>
        <p:spPr>
          <a:xfrm>
            <a:off x="75646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6" name="Shape 484"/>
          <p:cNvSpPr/>
          <p:nvPr/>
        </p:nvSpPr>
        <p:spPr>
          <a:xfrm>
            <a:off x="773289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7" name="Shape 485"/>
          <p:cNvSpPr/>
          <p:nvPr/>
        </p:nvSpPr>
        <p:spPr>
          <a:xfrm>
            <a:off x="79011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8" name="Shape 486"/>
          <p:cNvSpPr/>
          <p:nvPr/>
        </p:nvSpPr>
        <p:spPr>
          <a:xfrm>
            <a:off x="806939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9" name="Shape 487"/>
          <p:cNvSpPr/>
          <p:nvPr/>
        </p:nvSpPr>
        <p:spPr>
          <a:xfrm>
            <a:off x="823764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0" name="Shape 488"/>
          <p:cNvSpPr/>
          <p:nvPr/>
        </p:nvSpPr>
        <p:spPr>
          <a:xfrm>
            <a:off x="84058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1" name="Shape 489"/>
          <p:cNvSpPr/>
          <p:nvPr/>
        </p:nvSpPr>
        <p:spPr>
          <a:xfrm>
            <a:off x="857414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2" name="Shape 490"/>
          <p:cNvSpPr/>
          <p:nvPr/>
        </p:nvSpPr>
        <p:spPr>
          <a:xfrm>
            <a:off x="87423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3" name="Shape 491"/>
          <p:cNvSpPr/>
          <p:nvPr/>
        </p:nvSpPr>
        <p:spPr>
          <a:xfrm>
            <a:off x="891064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4" name="Shape 492"/>
          <p:cNvSpPr/>
          <p:nvPr/>
        </p:nvSpPr>
        <p:spPr>
          <a:xfrm>
            <a:off x="907889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5" name="Shape 493"/>
          <p:cNvSpPr/>
          <p:nvPr/>
        </p:nvSpPr>
        <p:spPr>
          <a:xfrm>
            <a:off x="92471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6" name="Shape 494"/>
          <p:cNvSpPr/>
          <p:nvPr/>
        </p:nvSpPr>
        <p:spPr>
          <a:xfrm>
            <a:off x="941539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7" name="Shape 495"/>
          <p:cNvSpPr/>
          <p:nvPr/>
        </p:nvSpPr>
        <p:spPr>
          <a:xfrm>
            <a:off x="95836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8" name="Shape 496"/>
          <p:cNvSpPr/>
          <p:nvPr/>
        </p:nvSpPr>
        <p:spPr>
          <a:xfrm>
            <a:off x="975189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9" name="Shape 497"/>
          <p:cNvSpPr/>
          <p:nvPr/>
        </p:nvSpPr>
        <p:spPr>
          <a:xfrm>
            <a:off x="992014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0" name="Shape 498"/>
          <p:cNvSpPr/>
          <p:nvPr/>
        </p:nvSpPr>
        <p:spPr>
          <a:xfrm>
            <a:off x="100883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1" name="Shape 499"/>
          <p:cNvSpPr/>
          <p:nvPr/>
        </p:nvSpPr>
        <p:spPr>
          <a:xfrm>
            <a:off x="1025664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2" name="Shape 500"/>
          <p:cNvSpPr/>
          <p:nvPr/>
        </p:nvSpPr>
        <p:spPr>
          <a:xfrm>
            <a:off x="104248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3" name="Shape 501"/>
          <p:cNvSpPr/>
          <p:nvPr/>
        </p:nvSpPr>
        <p:spPr>
          <a:xfrm>
            <a:off x="1059314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4" name="Shape 502"/>
          <p:cNvSpPr/>
          <p:nvPr/>
        </p:nvSpPr>
        <p:spPr>
          <a:xfrm>
            <a:off x="1076139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5" name="Shape 503"/>
          <p:cNvSpPr/>
          <p:nvPr/>
        </p:nvSpPr>
        <p:spPr>
          <a:xfrm>
            <a:off x="109296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6" name="Shape 504"/>
          <p:cNvSpPr/>
          <p:nvPr/>
        </p:nvSpPr>
        <p:spPr>
          <a:xfrm>
            <a:off x="1109789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7" name="Shape 505"/>
          <p:cNvSpPr/>
          <p:nvPr/>
        </p:nvSpPr>
        <p:spPr>
          <a:xfrm>
            <a:off x="112661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8" name="Shape 506"/>
          <p:cNvSpPr/>
          <p:nvPr/>
        </p:nvSpPr>
        <p:spPr>
          <a:xfrm>
            <a:off x="1143438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9" name="Shape 507"/>
          <p:cNvSpPr/>
          <p:nvPr/>
        </p:nvSpPr>
        <p:spPr>
          <a:xfrm>
            <a:off x="1160263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0" name="Shape 508"/>
          <p:cNvSpPr/>
          <p:nvPr/>
        </p:nvSpPr>
        <p:spPr>
          <a:xfrm>
            <a:off x="117708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1" name="Shape 509"/>
          <p:cNvSpPr/>
          <p:nvPr/>
        </p:nvSpPr>
        <p:spPr>
          <a:xfrm>
            <a:off x="1193913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2" name="Shape 510"/>
          <p:cNvSpPr/>
          <p:nvPr/>
        </p:nvSpPr>
        <p:spPr>
          <a:xfrm>
            <a:off x="121073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3" name="Shape 511"/>
          <p:cNvSpPr/>
          <p:nvPr/>
        </p:nvSpPr>
        <p:spPr>
          <a:xfrm>
            <a:off x="-658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4" name="Shape 512"/>
          <p:cNvSpPr/>
          <p:nvPr/>
        </p:nvSpPr>
        <p:spPr>
          <a:xfrm>
            <a:off x="16166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5" name="Shape 513"/>
          <p:cNvSpPr/>
          <p:nvPr/>
        </p:nvSpPr>
        <p:spPr>
          <a:xfrm>
            <a:off x="32991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6" name="Shape 514"/>
          <p:cNvSpPr/>
          <p:nvPr/>
        </p:nvSpPr>
        <p:spPr>
          <a:xfrm>
            <a:off x="49816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7" name="Shape 515"/>
          <p:cNvSpPr/>
          <p:nvPr/>
        </p:nvSpPr>
        <p:spPr>
          <a:xfrm>
            <a:off x="66641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8" name="Shape 516"/>
          <p:cNvSpPr/>
          <p:nvPr/>
        </p:nvSpPr>
        <p:spPr>
          <a:xfrm>
            <a:off x="8346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9" name="Shape 517"/>
          <p:cNvSpPr/>
          <p:nvPr/>
        </p:nvSpPr>
        <p:spPr>
          <a:xfrm>
            <a:off x="100291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0" name="Shape 518"/>
          <p:cNvSpPr/>
          <p:nvPr/>
        </p:nvSpPr>
        <p:spPr>
          <a:xfrm>
            <a:off x="11711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1" name="Shape 519"/>
          <p:cNvSpPr/>
          <p:nvPr/>
        </p:nvSpPr>
        <p:spPr>
          <a:xfrm>
            <a:off x="133941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2" name="Shape 520"/>
          <p:cNvSpPr/>
          <p:nvPr/>
        </p:nvSpPr>
        <p:spPr>
          <a:xfrm>
            <a:off x="150766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3" name="Shape 521"/>
          <p:cNvSpPr/>
          <p:nvPr/>
        </p:nvSpPr>
        <p:spPr>
          <a:xfrm>
            <a:off x="16759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4" name="Shape 522"/>
          <p:cNvSpPr/>
          <p:nvPr/>
        </p:nvSpPr>
        <p:spPr>
          <a:xfrm>
            <a:off x="184416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5" name="Shape 523"/>
          <p:cNvSpPr/>
          <p:nvPr/>
        </p:nvSpPr>
        <p:spPr>
          <a:xfrm>
            <a:off x="20124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6" name="Shape 524"/>
          <p:cNvSpPr/>
          <p:nvPr/>
        </p:nvSpPr>
        <p:spPr>
          <a:xfrm>
            <a:off x="218066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7" name="Shape 525"/>
          <p:cNvSpPr/>
          <p:nvPr/>
        </p:nvSpPr>
        <p:spPr>
          <a:xfrm>
            <a:off x="234891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8" name="Shape 526"/>
          <p:cNvSpPr/>
          <p:nvPr/>
        </p:nvSpPr>
        <p:spPr>
          <a:xfrm>
            <a:off x="25171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9" name="Shape 527"/>
          <p:cNvSpPr/>
          <p:nvPr/>
        </p:nvSpPr>
        <p:spPr>
          <a:xfrm>
            <a:off x="268541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0" name="Shape 528"/>
          <p:cNvSpPr/>
          <p:nvPr/>
        </p:nvSpPr>
        <p:spPr>
          <a:xfrm>
            <a:off x="28536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1" name="Shape 529"/>
          <p:cNvSpPr/>
          <p:nvPr/>
        </p:nvSpPr>
        <p:spPr>
          <a:xfrm>
            <a:off x="302190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2" name="Shape 530"/>
          <p:cNvSpPr/>
          <p:nvPr/>
        </p:nvSpPr>
        <p:spPr>
          <a:xfrm>
            <a:off x="319015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3" name="Shape 531"/>
          <p:cNvSpPr/>
          <p:nvPr/>
        </p:nvSpPr>
        <p:spPr>
          <a:xfrm>
            <a:off x="33584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4" name="Shape 532"/>
          <p:cNvSpPr/>
          <p:nvPr/>
        </p:nvSpPr>
        <p:spPr>
          <a:xfrm>
            <a:off x="352665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5" name="Shape 533"/>
          <p:cNvSpPr/>
          <p:nvPr/>
        </p:nvSpPr>
        <p:spPr>
          <a:xfrm>
            <a:off x="36949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6" name="Shape 534"/>
          <p:cNvSpPr/>
          <p:nvPr/>
        </p:nvSpPr>
        <p:spPr>
          <a:xfrm>
            <a:off x="386315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7" name="Shape 535"/>
          <p:cNvSpPr/>
          <p:nvPr/>
        </p:nvSpPr>
        <p:spPr>
          <a:xfrm>
            <a:off x="403140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8" name="Shape 536"/>
          <p:cNvSpPr/>
          <p:nvPr/>
        </p:nvSpPr>
        <p:spPr>
          <a:xfrm>
            <a:off x="41996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9" name="Shape 537"/>
          <p:cNvSpPr/>
          <p:nvPr/>
        </p:nvSpPr>
        <p:spPr>
          <a:xfrm>
            <a:off x="436790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0" name="Shape 538"/>
          <p:cNvSpPr/>
          <p:nvPr/>
        </p:nvSpPr>
        <p:spPr>
          <a:xfrm>
            <a:off x="45361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1" name="Shape 539"/>
          <p:cNvSpPr/>
          <p:nvPr/>
        </p:nvSpPr>
        <p:spPr>
          <a:xfrm>
            <a:off x="470440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2" name="Shape 540"/>
          <p:cNvSpPr/>
          <p:nvPr/>
        </p:nvSpPr>
        <p:spPr>
          <a:xfrm>
            <a:off x="487265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3" name="Shape 541"/>
          <p:cNvSpPr/>
          <p:nvPr/>
        </p:nvSpPr>
        <p:spPr>
          <a:xfrm>
            <a:off x="50409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4" name="Shape 542"/>
          <p:cNvSpPr/>
          <p:nvPr/>
        </p:nvSpPr>
        <p:spPr>
          <a:xfrm>
            <a:off x="520915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5" name="Shape 543"/>
          <p:cNvSpPr/>
          <p:nvPr/>
        </p:nvSpPr>
        <p:spPr>
          <a:xfrm>
            <a:off x="53774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6" name="Shape 544"/>
          <p:cNvSpPr/>
          <p:nvPr/>
        </p:nvSpPr>
        <p:spPr>
          <a:xfrm>
            <a:off x="554565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7" name="Shape 545"/>
          <p:cNvSpPr/>
          <p:nvPr/>
        </p:nvSpPr>
        <p:spPr>
          <a:xfrm>
            <a:off x="571390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8" name="Shape 546"/>
          <p:cNvSpPr/>
          <p:nvPr/>
        </p:nvSpPr>
        <p:spPr>
          <a:xfrm>
            <a:off x="58821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9" name="Shape 547"/>
          <p:cNvSpPr/>
          <p:nvPr/>
        </p:nvSpPr>
        <p:spPr>
          <a:xfrm>
            <a:off x="605040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0" name="Shape 548"/>
          <p:cNvSpPr/>
          <p:nvPr/>
        </p:nvSpPr>
        <p:spPr>
          <a:xfrm>
            <a:off x="62186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1" name="Shape 549"/>
          <p:cNvSpPr/>
          <p:nvPr/>
        </p:nvSpPr>
        <p:spPr>
          <a:xfrm>
            <a:off x="638690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2" name="Shape 550"/>
          <p:cNvSpPr/>
          <p:nvPr/>
        </p:nvSpPr>
        <p:spPr>
          <a:xfrm>
            <a:off x="655515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3" name="Shape 551"/>
          <p:cNvSpPr/>
          <p:nvPr/>
        </p:nvSpPr>
        <p:spPr>
          <a:xfrm>
            <a:off x="67234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4" name="Shape 552"/>
          <p:cNvSpPr/>
          <p:nvPr/>
        </p:nvSpPr>
        <p:spPr>
          <a:xfrm>
            <a:off x="689165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5" name="Shape 553"/>
          <p:cNvSpPr/>
          <p:nvPr/>
        </p:nvSpPr>
        <p:spPr>
          <a:xfrm>
            <a:off x="70599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6" name="Shape 554"/>
          <p:cNvSpPr/>
          <p:nvPr/>
        </p:nvSpPr>
        <p:spPr>
          <a:xfrm>
            <a:off x="722814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7" name="Shape 555"/>
          <p:cNvSpPr/>
          <p:nvPr/>
        </p:nvSpPr>
        <p:spPr>
          <a:xfrm>
            <a:off x="739639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8" name="Shape 556"/>
          <p:cNvSpPr/>
          <p:nvPr/>
        </p:nvSpPr>
        <p:spPr>
          <a:xfrm>
            <a:off x="75646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9" name="Shape 557"/>
          <p:cNvSpPr/>
          <p:nvPr/>
        </p:nvSpPr>
        <p:spPr>
          <a:xfrm>
            <a:off x="773289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0" name="Shape 558"/>
          <p:cNvSpPr/>
          <p:nvPr/>
        </p:nvSpPr>
        <p:spPr>
          <a:xfrm>
            <a:off x="79011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1" name="Shape 559"/>
          <p:cNvSpPr/>
          <p:nvPr/>
        </p:nvSpPr>
        <p:spPr>
          <a:xfrm>
            <a:off x="806939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2" name="Shape 560"/>
          <p:cNvSpPr/>
          <p:nvPr/>
        </p:nvSpPr>
        <p:spPr>
          <a:xfrm>
            <a:off x="823764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3" name="Shape 561"/>
          <p:cNvSpPr/>
          <p:nvPr/>
        </p:nvSpPr>
        <p:spPr>
          <a:xfrm>
            <a:off x="84058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4" name="Shape 562"/>
          <p:cNvSpPr/>
          <p:nvPr/>
        </p:nvSpPr>
        <p:spPr>
          <a:xfrm>
            <a:off x="857414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5" name="Shape 563"/>
          <p:cNvSpPr/>
          <p:nvPr/>
        </p:nvSpPr>
        <p:spPr>
          <a:xfrm>
            <a:off x="87423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6" name="Shape 564"/>
          <p:cNvSpPr/>
          <p:nvPr/>
        </p:nvSpPr>
        <p:spPr>
          <a:xfrm>
            <a:off x="891064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7" name="Shape 565"/>
          <p:cNvSpPr/>
          <p:nvPr/>
        </p:nvSpPr>
        <p:spPr>
          <a:xfrm>
            <a:off x="907889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8" name="Shape 566"/>
          <p:cNvSpPr/>
          <p:nvPr/>
        </p:nvSpPr>
        <p:spPr>
          <a:xfrm>
            <a:off x="92471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9" name="Shape 567"/>
          <p:cNvSpPr/>
          <p:nvPr/>
        </p:nvSpPr>
        <p:spPr>
          <a:xfrm>
            <a:off x="941539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0" name="Shape 568"/>
          <p:cNvSpPr/>
          <p:nvPr/>
        </p:nvSpPr>
        <p:spPr>
          <a:xfrm>
            <a:off x="95836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1" name="Shape 569"/>
          <p:cNvSpPr/>
          <p:nvPr/>
        </p:nvSpPr>
        <p:spPr>
          <a:xfrm>
            <a:off x="975189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2" name="Shape 570"/>
          <p:cNvSpPr/>
          <p:nvPr/>
        </p:nvSpPr>
        <p:spPr>
          <a:xfrm>
            <a:off x="992014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3" name="Shape 571"/>
          <p:cNvSpPr/>
          <p:nvPr/>
        </p:nvSpPr>
        <p:spPr>
          <a:xfrm>
            <a:off x="100883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4" name="Shape 572"/>
          <p:cNvSpPr/>
          <p:nvPr/>
        </p:nvSpPr>
        <p:spPr>
          <a:xfrm>
            <a:off x="1025664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5" name="Shape 573"/>
          <p:cNvSpPr/>
          <p:nvPr/>
        </p:nvSpPr>
        <p:spPr>
          <a:xfrm>
            <a:off x="104248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6" name="Shape 574"/>
          <p:cNvSpPr/>
          <p:nvPr/>
        </p:nvSpPr>
        <p:spPr>
          <a:xfrm>
            <a:off x="1059314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7" name="Shape 575"/>
          <p:cNvSpPr/>
          <p:nvPr/>
        </p:nvSpPr>
        <p:spPr>
          <a:xfrm>
            <a:off x="1076139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8" name="Shape 576"/>
          <p:cNvSpPr/>
          <p:nvPr/>
        </p:nvSpPr>
        <p:spPr>
          <a:xfrm>
            <a:off x="109296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9" name="Shape 577"/>
          <p:cNvSpPr/>
          <p:nvPr/>
        </p:nvSpPr>
        <p:spPr>
          <a:xfrm>
            <a:off x="1109789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0" name="Shape 578"/>
          <p:cNvSpPr/>
          <p:nvPr/>
        </p:nvSpPr>
        <p:spPr>
          <a:xfrm>
            <a:off x="112661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1" name="Shape 579"/>
          <p:cNvSpPr/>
          <p:nvPr/>
        </p:nvSpPr>
        <p:spPr>
          <a:xfrm>
            <a:off x="1143438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2" name="Shape 580"/>
          <p:cNvSpPr/>
          <p:nvPr/>
        </p:nvSpPr>
        <p:spPr>
          <a:xfrm>
            <a:off x="1160263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3" name="Shape 581"/>
          <p:cNvSpPr/>
          <p:nvPr/>
        </p:nvSpPr>
        <p:spPr>
          <a:xfrm>
            <a:off x="117708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4" name="Shape 582"/>
          <p:cNvSpPr/>
          <p:nvPr/>
        </p:nvSpPr>
        <p:spPr>
          <a:xfrm>
            <a:off x="1193913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5" name="Shape 583"/>
          <p:cNvSpPr/>
          <p:nvPr/>
        </p:nvSpPr>
        <p:spPr>
          <a:xfrm>
            <a:off x="121073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6" name="Shape 584"/>
          <p:cNvSpPr/>
          <p:nvPr/>
        </p:nvSpPr>
        <p:spPr>
          <a:xfrm>
            <a:off x="-658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7" name="Shape 585"/>
          <p:cNvSpPr/>
          <p:nvPr/>
        </p:nvSpPr>
        <p:spPr>
          <a:xfrm>
            <a:off x="16166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8" name="Shape 586"/>
          <p:cNvSpPr/>
          <p:nvPr/>
        </p:nvSpPr>
        <p:spPr>
          <a:xfrm>
            <a:off x="32991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9" name="Shape 587"/>
          <p:cNvSpPr/>
          <p:nvPr/>
        </p:nvSpPr>
        <p:spPr>
          <a:xfrm>
            <a:off x="49816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0" name="Shape 588"/>
          <p:cNvSpPr/>
          <p:nvPr/>
        </p:nvSpPr>
        <p:spPr>
          <a:xfrm>
            <a:off x="66641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1" name="Shape 589"/>
          <p:cNvSpPr/>
          <p:nvPr/>
        </p:nvSpPr>
        <p:spPr>
          <a:xfrm>
            <a:off x="8346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2" name="Shape 590"/>
          <p:cNvSpPr/>
          <p:nvPr/>
        </p:nvSpPr>
        <p:spPr>
          <a:xfrm>
            <a:off x="100291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3" name="Shape 591"/>
          <p:cNvSpPr/>
          <p:nvPr/>
        </p:nvSpPr>
        <p:spPr>
          <a:xfrm>
            <a:off x="11711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4" name="Shape 592"/>
          <p:cNvSpPr/>
          <p:nvPr/>
        </p:nvSpPr>
        <p:spPr>
          <a:xfrm>
            <a:off x="133941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5" name="Shape 593"/>
          <p:cNvSpPr/>
          <p:nvPr/>
        </p:nvSpPr>
        <p:spPr>
          <a:xfrm>
            <a:off x="150766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6" name="Shape 594"/>
          <p:cNvSpPr/>
          <p:nvPr/>
        </p:nvSpPr>
        <p:spPr>
          <a:xfrm>
            <a:off x="16759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7" name="Shape 595"/>
          <p:cNvSpPr/>
          <p:nvPr/>
        </p:nvSpPr>
        <p:spPr>
          <a:xfrm>
            <a:off x="184416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8" name="Shape 596"/>
          <p:cNvSpPr/>
          <p:nvPr/>
        </p:nvSpPr>
        <p:spPr>
          <a:xfrm>
            <a:off x="20124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9" name="Shape 597"/>
          <p:cNvSpPr/>
          <p:nvPr/>
        </p:nvSpPr>
        <p:spPr>
          <a:xfrm>
            <a:off x="218066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0" name="Shape 598"/>
          <p:cNvSpPr/>
          <p:nvPr/>
        </p:nvSpPr>
        <p:spPr>
          <a:xfrm>
            <a:off x="234891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1" name="Shape 599"/>
          <p:cNvSpPr/>
          <p:nvPr/>
        </p:nvSpPr>
        <p:spPr>
          <a:xfrm>
            <a:off x="25171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2" name="Shape 600"/>
          <p:cNvSpPr/>
          <p:nvPr/>
        </p:nvSpPr>
        <p:spPr>
          <a:xfrm>
            <a:off x="268541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3" name="Shape 601"/>
          <p:cNvSpPr/>
          <p:nvPr/>
        </p:nvSpPr>
        <p:spPr>
          <a:xfrm>
            <a:off x="28536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4" name="Shape 602"/>
          <p:cNvSpPr/>
          <p:nvPr/>
        </p:nvSpPr>
        <p:spPr>
          <a:xfrm>
            <a:off x="302190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5" name="Shape 603"/>
          <p:cNvSpPr/>
          <p:nvPr/>
        </p:nvSpPr>
        <p:spPr>
          <a:xfrm>
            <a:off x="319015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6" name="Shape 604"/>
          <p:cNvSpPr/>
          <p:nvPr/>
        </p:nvSpPr>
        <p:spPr>
          <a:xfrm>
            <a:off x="33584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7" name="Shape 605"/>
          <p:cNvSpPr/>
          <p:nvPr/>
        </p:nvSpPr>
        <p:spPr>
          <a:xfrm>
            <a:off x="352665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8" name="Shape 606"/>
          <p:cNvSpPr/>
          <p:nvPr/>
        </p:nvSpPr>
        <p:spPr>
          <a:xfrm>
            <a:off x="36949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9" name="Shape 607"/>
          <p:cNvSpPr/>
          <p:nvPr/>
        </p:nvSpPr>
        <p:spPr>
          <a:xfrm>
            <a:off x="386315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0" name="Shape 608"/>
          <p:cNvSpPr/>
          <p:nvPr/>
        </p:nvSpPr>
        <p:spPr>
          <a:xfrm>
            <a:off x="403140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1" name="Shape 609"/>
          <p:cNvSpPr/>
          <p:nvPr/>
        </p:nvSpPr>
        <p:spPr>
          <a:xfrm>
            <a:off x="41996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2" name="Shape 610"/>
          <p:cNvSpPr/>
          <p:nvPr/>
        </p:nvSpPr>
        <p:spPr>
          <a:xfrm>
            <a:off x="436790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3" name="Shape 611"/>
          <p:cNvSpPr/>
          <p:nvPr/>
        </p:nvSpPr>
        <p:spPr>
          <a:xfrm>
            <a:off x="45361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4" name="Shape 612"/>
          <p:cNvSpPr/>
          <p:nvPr/>
        </p:nvSpPr>
        <p:spPr>
          <a:xfrm>
            <a:off x="470440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5" name="Shape 613"/>
          <p:cNvSpPr/>
          <p:nvPr/>
        </p:nvSpPr>
        <p:spPr>
          <a:xfrm>
            <a:off x="487265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6" name="Shape 614"/>
          <p:cNvSpPr/>
          <p:nvPr/>
        </p:nvSpPr>
        <p:spPr>
          <a:xfrm>
            <a:off x="50409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7" name="Shape 615"/>
          <p:cNvSpPr/>
          <p:nvPr/>
        </p:nvSpPr>
        <p:spPr>
          <a:xfrm>
            <a:off x="520915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8" name="Shape 616"/>
          <p:cNvSpPr/>
          <p:nvPr/>
        </p:nvSpPr>
        <p:spPr>
          <a:xfrm>
            <a:off x="53774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9" name="Shape 617"/>
          <p:cNvSpPr/>
          <p:nvPr/>
        </p:nvSpPr>
        <p:spPr>
          <a:xfrm>
            <a:off x="554565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0" name="Shape 618"/>
          <p:cNvSpPr/>
          <p:nvPr/>
        </p:nvSpPr>
        <p:spPr>
          <a:xfrm>
            <a:off x="571390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1" name="Shape 619"/>
          <p:cNvSpPr/>
          <p:nvPr/>
        </p:nvSpPr>
        <p:spPr>
          <a:xfrm>
            <a:off x="58821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2" name="Shape 620"/>
          <p:cNvSpPr/>
          <p:nvPr/>
        </p:nvSpPr>
        <p:spPr>
          <a:xfrm>
            <a:off x="605040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3" name="Shape 621"/>
          <p:cNvSpPr/>
          <p:nvPr/>
        </p:nvSpPr>
        <p:spPr>
          <a:xfrm>
            <a:off x="62186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4" name="Shape 622"/>
          <p:cNvSpPr/>
          <p:nvPr/>
        </p:nvSpPr>
        <p:spPr>
          <a:xfrm>
            <a:off x="638690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5" name="Shape 623"/>
          <p:cNvSpPr/>
          <p:nvPr/>
        </p:nvSpPr>
        <p:spPr>
          <a:xfrm>
            <a:off x="655515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6" name="Shape 624"/>
          <p:cNvSpPr/>
          <p:nvPr/>
        </p:nvSpPr>
        <p:spPr>
          <a:xfrm>
            <a:off x="67234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7" name="Shape 625"/>
          <p:cNvSpPr/>
          <p:nvPr/>
        </p:nvSpPr>
        <p:spPr>
          <a:xfrm>
            <a:off x="689165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8" name="Shape 626"/>
          <p:cNvSpPr/>
          <p:nvPr/>
        </p:nvSpPr>
        <p:spPr>
          <a:xfrm>
            <a:off x="70599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9" name="Shape 627"/>
          <p:cNvSpPr/>
          <p:nvPr/>
        </p:nvSpPr>
        <p:spPr>
          <a:xfrm>
            <a:off x="722814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0" name="Shape 628"/>
          <p:cNvSpPr/>
          <p:nvPr/>
        </p:nvSpPr>
        <p:spPr>
          <a:xfrm>
            <a:off x="739639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1" name="Shape 629"/>
          <p:cNvSpPr/>
          <p:nvPr/>
        </p:nvSpPr>
        <p:spPr>
          <a:xfrm>
            <a:off x="75646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2" name="Shape 630"/>
          <p:cNvSpPr/>
          <p:nvPr/>
        </p:nvSpPr>
        <p:spPr>
          <a:xfrm>
            <a:off x="773289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3" name="Shape 631"/>
          <p:cNvSpPr/>
          <p:nvPr/>
        </p:nvSpPr>
        <p:spPr>
          <a:xfrm>
            <a:off x="79011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4" name="Shape 632"/>
          <p:cNvSpPr/>
          <p:nvPr/>
        </p:nvSpPr>
        <p:spPr>
          <a:xfrm>
            <a:off x="806939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5" name="Shape 633"/>
          <p:cNvSpPr/>
          <p:nvPr/>
        </p:nvSpPr>
        <p:spPr>
          <a:xfrm>
            <a:off x="823764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6" name="Shape 634"/>
          <p:cNvSpPr/>
          <p:nvPr/>
        </p:nvSpPr>
        <p:spPr>
          <a:xfrm>
            <a:off x="84058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7" name="Shape 635"/>
          <p:cNvSpPr/>
          <p:nvPr/>
        </p:nvSpPr>
        <p:spPr>
          <a:xfrm>
            <a:off x="857414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8" name="Shape 636"/>
          <p:cNvSpPr/>
          <p:nvPr/>
        </p:nvSpPr>
        <p:spPr>
          <a:xfrm>
            <a:off x="87423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9" name="Shape 637"/>
          <p:cNvSpPr/>
          <p:nvPr/>
        </p:nvSpPr>
        <p:spPr>
          <a:xfrm>
            <a:off x="891064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0" name="Shape 638"/>
          <p:cNvSpPr/>
          <p:nvPr/>
        </p:nvSpPr>
        <p:spPr>
          <a:xfrm>
            <a:off x="907889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1" name="Shape 639"/>
          <p:cNvSpPr/>
          <p:nvPr/>
        </p:nvSpPr>
        <p:spPr>
          <a:xfrm>
            <a:off x="92471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2" name="Shape 640"/>
          <p:cNvSpPr/>
          <p:nvPr/>
        </p:nvSpPr>
        <p:spPr>
          <a:xfrm>
            <a:off x="941539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3" name="Shape 641"/>
          <p:cNvSpPr/>
          <p:nvPr/>
        </p:nvSpPr>
        <p:spPr>
          <a:xfrm>
            <a:off x="95836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4" name="Shape 642"/>
          <p:cNvSpPr/>
          <p:nvPr/>
        </p:nvSpPr>
        <p:spPr>
          <a:xfrm>
            <a:off x="975189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5" name="Shape 643"/>
          <p:cNvSpPr/>
          <p:nvPr/>
        </p:nvSpPr>
        <p:spPr>
          <a:xfrm>
            <a:off x="992014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6" name="Shape 644"/>
          <p:cNvSpPr/>
          <p:nvPr/>
        </p:nvSpPr>
        <p:spPr>
          <a:xfrm>
            <a:off x="100883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7" name="Shape 645"/>
          <p:cNvSpPr/>
          <p:nvPr/>
        </p:nvSpPr>
        <p:spPr>
          <a:xfrm>
            <a:off x="1025664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8" name="Shape 646"/>
          <p:cNvSpPr/>
          <p:nvPr/>
        </p:nvSpPr>
        <p:spPr>
          <a:xfrm>
            <a:off x="104248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9" name="Shape 647"/>
          <p:cNvSpPr/>
          <p:nvPr/>
        </p:nvSpPr>
        <p:spPr>
          <a:xfrm>
            <a:off x="1059314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0" name="Shape 648"/>
          <p:cNvSpPr/>
          <p:nvPr/>
        </p:nvSpPr>
        <p:spPr>
          <a:xfrm>
            <a:off x="1076139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1" name="Shape 649"/>
          <p:cNvSpPr/>
          <p:nvPr/>
        </p:nvSpPr>
        <p:spPr>
          <a:xfrm>
            <a:off x="109296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2" name="Shape 650"/>
          <p:cNvSpPr/>
          <p:nvPr/>
        </p:nvSpPr>
        <p:spPr>
          <a:xfrm>
            <a:off x="1109789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3" name="Shape 651"/>
          <p:cNvSpPr/>
          <p:nvPr/>
        </p:nvSpPr>
        <p:spPr>
          <a:xfrm>
            <a:off x="112661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4" name="Shape 652"/>
          <p:cNvSpPr/>
          <p:nvPr/>
        </p:nvSpPr>
        <p:spPr>
          <a:xfrm>
            <a:off x="1143438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5" name="Shape 653"/>
          <p:cNvSpPr/>
          <p:nvPr/>
        </p:nvSpPr>
        <p:spPr>
          <a:xfrm>
            <a:off x="1160263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6" name="Shape 654"/>
          <p:cNvSpPr/>
          <p:nvPr/>
        </p:nvSpPr>
        <p:spPr>
          <a:xfrm>
            <a:off x="117708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7" name="Shape 655"/>
          <p:cNvSpPr/>
          <p:nvPr/>
        </p:nvSpPr>
        <p:spPr>
          <a:xfrm>
            <a:off x="1193913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8" name="Shape 656"/>
          <p:cNvSpPr/>
          <p:nvPr/>
        </p:nvSpPr>
        <p:spPr>
          <a:xfrm>
            <a:off x="121073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9" name="Shape 657"/>
          <p:cNvSpPr/>
          <p:nvPr/>
        </p:nvSpPr>
        <p:spPr>
          <a:xfrm>
            <a:off x="-658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0" name="Shape 658"/>
          <p:cNvSpPr/>
          <p:nvPr/>
        </p:nvSpPr>
        <p:spPr>
          <a:xfrm>
            <a:off x="16166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1" name="Shape 659"/>
          <p:cNvSpPr/>
          <p:nvPr/>
        </p:nvSpPr>
        <p:spPr>
          <a:xfrm>
            <a:off x="32991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2" name="Shape 660"/>
          <p:cNvSpPr/>
          <p:nvPr/>
        </p:nvSpPr>
        <p:spPr>
          <a:xfrm>
            <a:off x="49816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3" name="Shape 661"/>
          <p:cNvSpPr/>
          <p:nvPr/>
        </p:nvSpPr>
        <p:spPr>
          <a:xfrm>
            <a:off x="66641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4" name="Shape 662"/>
          <p:cNvSpPr/>
          <p:nvPr/>
        </p:nvSpPr>
        <p:spPr>
          <a:xfrm>
            <a:off x="8346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5" name="Shape 663"/>
          <p:cNvSpPr/>
          <p:nvPr/>
        </p:nvSpPr>
        <p:spPr>
          <a:xfrm>
            <a:off x="100291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6" name="Shape 664"/>
          <p:cNvSpPr/>
          <p:nvPr/>
        </p:nvSpPr>
        <p:spPr>
          <a:xfrm>
            <a:off x="11711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7" name="Shape 665"/>
          <p:cNvSpPr/>
          <p:nvPr/>
        </p:nvSpPr>
        <p:spPr>
          <a:xfrm>
            <a:off x="133941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8" name="Shape 666"/>
          <p:cNvSpPr/>
          <p:nvPr/>
        </p:nvSpPr>
        <p:spPr>
          <a:xfrm>
            <a:off x="150766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9" name="Shape 667"/>
          <p:cNvSpPr/>
          <p:nvPr/>
        </p:nvSpPr>
        <p:spPr>
          <a:xfrm>
            <a:off x="16759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0" name="Shape 668"/>
          <p:cNvSpPr/>
          <p:nvPr/>
        </p:nvSpPr>
        <p:spPr>
          <a:xfrm>
            <a:off x="184416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1" name="Shape 669"/>
          <p:cNvSpPr/>
          <p:nvPr/>
        </p:nvSpPr>
        <p:spPr>
          <a:xfrm>
            <a:off x="20124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2" name="Shape 670"/>
          <p:cNvSpPr/>
          <p:nvPr/>
        </p:nvSpPr>
        <p:spPr>
          <a:xfrm>
            <a:off x="218066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3" name="Shape 671"/>
          <p:cNvSpPr/>
          <p:nvPr/>
        </p:nvSpPr>
        <p:spPr>
          <a:xfrm>
            <a:off x="234891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4" name="Shape 672"/>
          <p:cNvSpPr/>
          <p:nvPr/>
        </p:nvSpPr>
        <p:spPr>
          <a:xfrm>
            <a:off x="25171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5" name="Shape 673"/>
          <p:cNvSpPr/>
          <p:nvPr/>
        </p:nvSpPr>
        <p:spPr>
          <a:xfrm>
            <a:off x="268541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6" name="Shape 674"/>
          <p:cNvSpPr/>
          <p:nvPr/>
        </p:nvSpPr>
        <p:spPr>
          <a:xfrm>
            <a:off x="28536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7" name="Shape 675"/>
          <p:cNvSpPr/>
          <p:nvPr/>
        </p:nvSpPr>
        <p:spPr>
          <a:xfrm>
            <a:off x="302190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8" name="Shape 676"/>
          <p:cNvSpPr/>
          <p:nvPr/>
        </p:nvSpPr>
        <p:spPr>
          <a:xfrm>
            <a:off x="319015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9" name="Shape 677"/>
          <p:cNvSpPr/>
          <p:nvPr/>
        </p:nvSpPr>
        <p:spPr>
          <a:xfrm>
            <a:off x="33584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0" name="Shape 678"/>
          <p:cNvSpPr/>
          <p:nvPr/>
        </p:nvSpPr>
        <p:spPr>
          <a:xfrm>
            <a:off x="352665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1" name="Shape 679"/>
          <p:cNvSpPr/>
          <p:nvPr/>
        </p:nvSpPr>
        <p:spPr>
          <a:xfrm>
            <a:off x="36949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2" name="Shape 680"/>
          <p:cNvSpPr/>
          <p:nvPr/>
        </p:nvSpPr>
        <p:spPr>
          <a:xfrm>
            <a:off x="386315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3" name="Shape 681"/>
          <p:cNvSpPr/>
          <p:nvPr/>
        </p:nvSpPr>
        <p:spPr>
          <a:xfrm>
            <a:off x="403140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4" name="Shape 682"/>
          <p:cNvSpPr/>
          <p:nvPr/>
        </p:nvSpPr>
        <p:spPr>
          <a:xfrm>
            <a:off x="41996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5" name="Shape 683"/>
          <p:cNvSpPr/>
          <p:nvPr/>
        </p:nvSpPr>
        <p:spPr>
          <a:xfrm>
            <a:off x="436790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6" name="Shape 684"/>
          <p:cNvSpPr/>
          <p:nvPr/>
        </p:nvSpPr>
        <p:spPr>
          <a:xfrm>
            <a:off x="45361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7" name="Shape 685"/>
          <p:cNvSpPr/>
          <p:nvPr/>
        </p:nvSpPr>
        <p:spPr>
          <a:xfrm>
            <a:off x="470440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8" name="Shape 686"/>
          <p:cNvSpPr/>
          <p:nvPr/>
        </p:nvSpPr>
        <p:spPr>
          <a:xfrm>
            <a:off x="487265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9" name="Shape 687"/>
          <p:cNvSpPr/>
          <p:nvPr/>
        </p:nvSpPr>
        <p:spPr>
          <a:xfrm>
            <a:off x="50409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0" name="Shape 688"/>
          <p:cNvSpPr/>
          <p:nvPr/>
        </p:nvSpPr>
        <p:spPr>
          <a:xfrm>
            <a:off x="520915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1" name="Shape 689"/>
          <p:cNvSpPr/>
          <p:nvPr/>
        </p:nvSpPr>
        <p:spPr>
          <a:xfrm>
            <a:off x="53774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2" name="Shape 690"/>
          <p:cNvSpPr/>
          <p:nvPr/>
        </p:nvSpPr>
        <p:spPr>
          <a:xfrm>
            <a:off x="554565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3" name="Shape 691"/>
          <p:cNvSpPr/>
          <p:nvPr/>
        </p:nvSpPr>
        <p:spPr>
          <a:xfrm>
            <a:off x="571390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4" name="Shape 692"/>
          <p:cNvSpPr/>
          <p:nvPr/>
        </p:nvSpPr>
        <p:spPr>
          <a:xfrm>
            <a:off x="58821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5" name="Shape 693"/>
          <p:cNvSpPr/>
          <p:nvPr/>
        </p:nvSpPr>
        <p:spPr>
          <a:xfrm>
            <a:off x="605040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6" name="Shape 694"/>
          <p:cNvSpPr/>
          <p:nvPr/>
        </p:nvSpPr>
        <p:spPr>
          <a:xfrm>
            <a:off x="62186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7" name="Shape 695"/>
          <p:cNvSpPr/>
          <p:nvPr/>
        </p:nvSpPr>
        <p:spPr>
          <a:xfrm>
            <a:off x="638690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8" name="Shape 696"/>
          <p:cNvSpPr/>
          <p:nvPr/>
        </p:nvSpPr>
        <p:spPr>
          <a:xfrm>
            <a:off x="655515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9" name="Shape 697"/>
          <p:cNvSpPr/>
          <p:nvPr/>
        </p:nvSpPr>
        <p:spPr>
          <a:xfrm>
            <a:off x="67234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0" name="Shape 698"/>
          <p:cNvSpPr/>
          <p:nvPr/>
        </p:nvSpPr>
        <p:spPr>
          <a:xfrm>
            <a:off x="689165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1" name="Shape 699"/>
          <p:cNvSpPr/>
          <p:nvPr/>
        </p:nvSpPr>
        <p:spPr>
          <a:xfrm>
            <a:off x="70599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2" name="Shape 700"/>
          <p:cNvSpPr/>
          <p:nvPr/>
        </p:nvSpPr>
        <p:spPr>
          <a:xfrm>
            <a:off x="722814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3" name="Shape 701"/>
          <p:cNvSpPr/>
          <p:nvPr/>
        </p:nvSpPr>
        <p:spPr>
          <a:xfrm>
            <a:off x="739639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4" name="Shape 702"/>
          <p:cNvSpPr/>
          <p:nvPr/>
        </p:nvSpPr>
        <p:spPr>
          <a:xfrm>
            <a:off x="75646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5" name="Shape 703"/>
          <p:cNvSpPr/>
          <p:nvPr/>
        </p:nvSpPr>
        <p:spPr>
          <a:xfrm>
            <a:off x="773289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6" name="Shape 704"/>
          <p:cNvSpPr/>
          <p:nvPr/>
        </p:nvSpPr>
        <p:spPr>
          <a:xfrm>
            <a:off x="79011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7" name="Shape 705"/>
          <p:cNvSpPr/>
          <p:nvPr/>
        </p:nvSpPr>
        <p:spPr>
          <a:xfrm>
            <a:off x="806939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8" name="Shape 706"/>
          <p:cNvSpPr/>
          <p:nvPr/>
        </p:nvSpPr>
        <p:spPr>
          <a:xfrm>
            <a:off x="823764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9" name="Shape 707"/>
          <p:cNvSpPr/>
          <p:nvPr/>
        </p:nvSpPr>
        <p:spPr>
          <a:xfrm>
            <a:off x="84058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0" name="Shape 708"/>
          <p:cNvSpPr/>
          <p:nvPr/>
        </p:nvSpPr>
        <p:spPr>
          <a:xfrm>
            <a:off x="857414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1" name="Shape 709"/>
          <p:cNvSpPr/>
          <p:nvPr/>
        </p:nvSpPr>
        <p:spPr>
          <a:xfrm>
            <a:off x="87423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2" name="Shape 710"/>
          <p:cNvSpPr/>
          <p:nvPr/>
        </p:nvSpPr>
        <p:spPr>
          <a:xfrm>
            <a:off x="891064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3" name="Shape 711"/>
          <p:cNvSpPr/>
          <p:nvPr/>
        </p:nvSpPr>
        <p:spPr>
          <a:xfrm>
            <a:off x="907889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4" name="Shape 712"/>
          <p:cNvSpPr/>
          <p:nvPr/>
        </p:nvSpPr>
        <p:spPr>
          <a:xfrm>
            <a:off x="92471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5" name="Shape 713"/>
          <p:cNvSpPr/>
          <p:nvPr/>
        </p:nvSpPr>
        <p:spPr>
          <a:xfrm>
            <a:off x="941539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6" name="Shape 714"/>
          <p:cNvSpPr/>
          <p:nvPr/>
        </p:nvSpPr>
        <p:spPr>
          <a:xfrm>
            <a:off x="95836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7" name="Shape 715"/>
          <p:cNvSpPr/>
          <p:nvPr/>
        </p:nvSpPr>
        <p:spPr>
          <a:xfrm>
            <a:off x="975189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8" name="Shape 716"/>
          <p:cNvSpPr/>
          <p:nvPr/>
        </p:nvSpPr>
        <p:spPr>
          <a:xfrm>
            <a:off x="992014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9" name="Shape 717"/>
          <p:cNvSpPr/>
          <p:nvPr/>
        </p:nvSpPr>
        <p:spPr>
          <a:xfrm>
            <a:off x="100883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0" name="Shape 718"/>
          <p:cNvSpPr/>
          <p:nvPr/>
        </p:nvSpPr>
        <p:spPr>
          <a:xfrm>
            <a:off x="1025664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1" name="Shape 719"/>
          <p:cNvSpPr/>
          <p:nvPr/>
        </p:nvSpPr>
        <p:spPr>
          <a:xfrm>
            <a:off x="104248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2" name="Shape 720"/>
          <p:cNvSpPr/>
          <p:nvPr/>
        </p:nvSpPr>
        <p:spPr>
          <a:xfrm>
            <a:off x="1059314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3" name="Shape 721"/>
          <p:cNvSpPr/>
          <p:nvPr/>
        </p:nvSpPr>
        <p:spPr>
          <a:xfrm>
            <a:off x="1076139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4" name="Shape 722"/>
          <p:cNvSpPr/>
          <p:nvPr/>
        </p:nvSpPr>
        <p:spPr>
          <a:xfrm>
            <a:off x="109296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5" name="Shape 723"/>
          <p:cNvSpPr/>
          <p:nvPr/>
        </p:nvSpPr>
        <p:spPr>
          <a:xfrm>
            <a:off x="1109789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6" name="Shape 724"/>
          <p:cNvSpPr/>
          <p:nvPr/>
        </p:nvSpPr>
        <p:spPr>
          <a:xfrm>
            <a:off x="112661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7" name="Shape 725"/>
          <p:cNvSpPr/>
          <p:nvPr/>
        </p:nvSpPr>
        <p:spPr>
          <a:xfrm>
            <a:off x="1143438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8" name="Shape 726"/>
          <p:cNvSpPr/>
          <p:nvPr/>
        </p:nvSpPr>
        <p:spPr>
          <a:xfrm>
            <a:off x="1160263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9" name="Shape 727"/>
          <p:cNvSpPr/>
          <p:nvPr/>
        </p:nvSpPr>
        <p:spPr>
          <a:xfrm>
            <a:off x="117708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0" name="Shape 728"/>
          <p:cNvSpPr/>
          <p:nvPr/>
        </p:nvSpPr>
        <p:spPr>
          <a:xfrm>
            <a:off x="1193913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1" name="Shape 729"/>
          <p:cNvSpPr/>
          <p:nvPr/>
        </p:nvSpPr>
        <p:spPr>
          <a:xfrm>
            <a:off x="121073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2" name="Shape 730"/>
          <p:cNvSpPr/>
          <p:nvPr/>
        </p:nvSpPr>
        <p:spPr>
          <a:xfrm>
            <a:off x="-658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3" name="Shape 731"/>
          <p:cNvSpPr/>
          <p:nvPr/>
        </p:nvSpPr>
        <p:spPr>
          <a:xfrm>
            <a:off x="16166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4" name="Shape 732"/>
          <p:cNvSpPr/>
          <p:nvPr/>
        </p:nvSpPr>
        <p:spPr>
          <a:xfrm>
            <a:off x="32991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5" name="Shape 733"/>
          <p:cNvSpPr/>
          <p:nvPr/>
        </p:nvSpPr>
        <p:spPr>
          <a:xfrm>
            <a:off x="49816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6" name="Shape 734"/>
          <p:cNvSpPr/>
          <p:nvPr/>
        </p:nvSpPr>
        <p:spPr>
          <a:xfrm>
            <a:off x="66641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7" name="Shape 735"/>
          <p:cNvSpPr/>
          <p:nvPr/>
        </p:nvSpPr>
        <p:spPr>
          <a:xfrm>
            <a:off x="8346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8" name="Shape 736"/>
          <p:cNvSpPr/>
          <p:nvPr/>
        </p:nvSpPr>
        <p:spPr>
          <a:xfrm>
            <a:off x="100291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9" name="Shape 737"/>
          <p:cNvSpPr/>
          <p:nvPr/>
        </p:nvSpPr>
        <p:spPr>
          <a:xfrm>
            <a:off x="11711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0" name="Shape 738"/>
          <p:cNvSpPr/>
          <p:nvPr/>
        </p:nvSpPr>
        <p:spPr>
          <a:xfrm>
            <a:off x="133941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1" name="Shape 739"/>
          <p:cNvSpPr/>
          <p:nvPr/>
        </p:nvSpPr>
        <p:spPr>
          <a:xfrm>
            <a:off x="150766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2" name="Shape 740"/>
          <p:cNvSpPr/>
          <p:nvPr/>
        </p:nvSpPr>
        <p:spPr>
          <a:xfrm>
            <a:off x="16759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3" name="Shape 741"/>
          <p:cNvSpPr/>
          <p:nvPr/>
        </p:nvSpPr>
        <p:spPr>
          <a:xfrm>
            <a:off x="184416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4" name="Shape 742"/>
          <p:cNvSpPr/>
          <p:nvPr/>
        </p:nvSpPr>
        <p:spPr>
          <a:xfrm>
            <a:off x="20124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5" name="Shape 743"/>
          <p:cNvSpPr/>
          <p:nvPr/>
        </p:nvSpPr>
        <p:spPr>
          <a:xfrm>
            <a:off x="218066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6" name="Shape 744"/>
          <p:cNvSpPr/>
          <p:nvPr/>
        </p:nvSpPr>
        <p:spPr>
          <a:xfrm>
            <a:off x="234891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7" name="Shape 745"/>
          <p:cNvSpPr/>
          <p:nvPr/>
        </p:nvSpPr>
        <p:spPr>
          <a:xfrm>
            <a:off x="25171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8" name="Shape 746"/>
          <p:cNvSpPr/>
          <p:nvPr/>
        </p:nvSpPr>
        <p:spPr>
          <a:xfrm>
            <a:off x="268541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9" name="Shape 747"/>
          <p:cNvSpPr/>
          <p:nvPr/>
        </p:nvSpPr>
        <p:spPr>
          <a:xfrm>
            <a:off x="28536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0" name="Shape 748"/>
          <p:cNvSpPr/>
          <p:nvPr/>
        </p:nvSpPr>
        <p:spPr>
          <a:xfrm>
            <a:off x="302190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1" name="Shape 749"/>
          <p:cNvSpPr/>
          <p:nvPr/>
        </p:nvSpPr>
        <p:spPr>
          <a:xfrm>
            <a:off x="319015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2" name="Shape 750"/>
          <p:cNvSpPr/>
          <p:nvPr/>
        </p:nvSpPr>
        <p:spPr>
          <a:xfrm>
            <a:off x="33584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3" name="Shape 751"/>
          <p:cNvSpPr/>
          <p:nvPr/>
        </p:nvSpPr>
        <p:spPr>
          <a:xfrm>
            <a:off x="352665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4" name="Shape 752"/>
          <p:cNvSpPr/>
          <p:nvPr/>
        </p:nvSpPr>
        <p:spPr>
          <a:xfrm>
            <a:off x="36949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5" name="Shape 753"/>
          <p:cNvSpPr/>
          <p:nvPr/>
        </p:nvSpPr>
        <p:spPr>
          <a:xfrm>
            <a:off x="386315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6" name="Shape 754"/>
          <p:cNvSpPr/>
          <p:nvPr/>
        </p:nvSpPr>
        <p:spPr>
          <a:xfrm>
            <a:off x="403140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7" name="Shape 755"/>
          <p:cNvSpPr/>
          <p:nvPr/>
        </p:nvSpPr>
        <p:spPr>
          <a:xfrm>
            <a:off x="41996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8" name="Shape 756"/>
          <p:cNvSpPr/>
          <p:nvPr/>
        </p:nvSpPr>
        <p:spPr>
          <a:xfrm>
            <a:off x="436790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9" name="Shape 757"/>
          <p:cNvSpPr/>
          <p:nvPr/>
        </p:nvSpPr>
        <p:spPr>
          <a:xfrm>
            <a:off x="45361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0" name="Shape 758"/>
          <p:cNvSpPr/>
          <p:nvPr/>
        </p:nvSpPr>
        <p:spPr>
          <a:xfrm>
            <a:off x="470440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1" name="Shape 759"/>
          <p:cNvSpPr/>
          <p:nvPr/>
        </p:nvSpPr>
        <p:spPr>
          <a:xfrm>
            <a:off x="487265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2" name="Shape 760"/>
          <p:cNvSpPr/>
          <p:nvPr/>
        </p:nvSpPr>
        <p:spPr>
          <a:xfrm>
            <a:off x="50409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3" name="Shape 761"/>
          <p:cNvSpPr/>
          <p:nvPr/>
        </p:nvSpPr>
        <p:spPr>
          <a:xfrm>
            <a:off x="520915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4" name="Shape 762"/>
          <p:cNvSpPr/>
          <p:nvPr/>
        </p:nvSpPr>
        <p:spPr>
          <a:xfrm>
            <a:off x="53774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5" name="Shape 763"/>
          <p:cNvSpPr/>
          <p:nvPr/>
        </p:nvSpPr>
        <p:spPr>
          <a:xfrm>
            <a:off x="554565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6" name="Shape 764"/>
          <p:cNvSpPr/>
          <p:nvPr/>
        </p:nvSpPr>
        <p:spPr>
          <a:xfrm>
            <a:off x="571390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7" name="Shape 765"/>
          <p:cNvSpPr/>
          <p:nvPr/>
        </p:nvSpPr>
        <p:spPr>
          <a:xfrm>
            <a:off x="58821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8" name="Shape 766"/>
          <p:cNvSpPr/>
          <p:nvPr/>
        </p:nvSpPr>
        <p:spPr>
          <a:xfrm>
            <a:off x="605040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9" name="Shape 767"/>
          <p:cNvSpPr/>
          <p:nvPr/>
        </p:nvSpPr>
        <p:spPr>
          <a:xfrm>
            <a:off x="62186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0" name="Shape 768"/>
          <p:cNvSpPr/>
          <p:nvPr/>
        </p:nvSpPr>
        <p:spPr>
          <a:xfrm>
            <a:off x="638690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1" name="Shape 769"/>
          <p:cNvSpPr/>
          <p:nvPr/>
        </p:nvSpPr>
        <p:spPr>
          <a:xfrm>
            <a:off x="655515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2" name="Shape 770"/>
          <p:cNvSpPr/>
          <p:nvPr/>
        </p:nvSpPr>
        <p:spPr>
          <a:xfrm>
            <a:off x="67234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3" name="Shape 771"/>
          <p:cNvSpPr/>
          <p:nvPr/>
        </p:nvSpPr>
        <p:spPr>
          <a:xfrm>
            <a:off x="689165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4" name="Shape 772"/>
          <p:cNvSpPr/>
          <p:nvPr/>
        </p:nvSpPr>
        <p:spPr>
          <a:xfrm>
            <a:off x="70599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5" name="Shape 773"/>
          <p:cNvSpPr/>
          <p:nvPr/>
        </p:nvSpPr>
        <p:spPr>
          <a:xfrm>
            <a:off x="722814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6" name="Shape 774"/>
          <p:cNvSpPr/>
          <p:nvPr/>
        </p:nvSpPr>
        <p:spPr>
          <a:xfrm>
            <a:off x="739639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7" name="Shape 775"/>
          <p:cNvSpPr/>
          <p:nvPr/>
        </p:nvSpPr>
        <p:spPr>
          <a:xfrm>
            <a:off x="75646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8" name="Shape 776"/>
          <p:cNvSpPr/>
          <p:nvPr/>
        </p:nvSpPr>
        <p:spPr>
          <a:xfrm>
            <a:off x="773289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9" name="Shape 777"/>
          <p:cNvSpPr/>
          <p:nvPr/>
        </p:nvSpPr>
        <p:spPr>
          <a:xfrm>
            <a:off x="79011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0" name="Shape 778"/>
          <p:cNvSpPr/>
          <p:nvPr/>
        </p:nvSpPr>
        <p:spPr>
          <a:xfrm>
            <a:off x="806939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1" name="Shape 779"/>
          <p:cNvSpPr/>
          <p:nvPr/>
        </p:nvSpPr>
        <p:spPr>
          <a:xfrm>
            <a:off x="823764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2" name="Shape 780"/>
          <p:cNvSpPr/>
          <p:nvPr/>
        </p:nvSpPr>
        <p:spPr>
          <a:xfrm>
            <a:off x="84058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3" name="Shape 781"/>
          <p:cNvSpPr/>
          <p:nvPr/>
        </p:nvSpPr>
        <p:spPr>
          <a:xfrm>
            <a:off x="857414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4" name="Shape 782"/>
          <p:cNvSpPr/>
          <p:nvPr/>
        </p:nvSpPr>
        <p:spPr>
          <a:xfrm>
            <a:off x="87423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5" name="Shape 783"/>
          <p:cNvSpPr/>
          <p:nvPr/>
        </p:nvSpPr>
        <p:spPr>
          <a:xfrm>
            <a:off x="891064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6" name="Shape 784"/>
          <p:cNvSpPr/>
          <p:nvPr/>
        </p:nvSpPr>
        <p:spPr>
          <a:xfrm>
            <a:off x="907889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7" name="Shape 785"/>
          <p:cNvSpPr/>
          <p:nvPr/>
        </p:nvSpPr>
        <p:spPr>
          <a:xfrm>
            <a:off x="92471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8" name="Shape 786"/>
          <p:cNvSpPr/>
          <p:nvPr/>
        </p:nvSpPr>
        <p:spPr>
          <a:xfrm>
            <a:off x="941539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9" name="Shape 787"/>
          <p:cNvSpPr/>
          <p:nvPr/>
        </p:nvSpPr>
        <p:spPr>
          <a:xfrm>
            <a:off x="95836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0" name="Shape 788"/>
          <p:cNvSpPr/>
          <p:nvPr/>
        </p:nvSpPr>
        <p:spPr>
          <a:xfrm>
            <a:off x="975189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1" name="Shape 789"/>
          <p:cNvSpPr/>
          <p:nvPr/>
        </p:nvSpPr>
        <p:spPr>
          <a:xfrm>
            <a:off x="992014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2" name="Shape 790"/>
          <p:cNvSpPr/>
          <p:nvPr/>
        </p:nvSpPr>
        <p:spPr>
          <a:xfrm>
            <a:off x="100883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3" name="Shape 791"/>
          <p:cNvSpPr/>
          <p:nvPr/>
        </p:nvSpPr>
        <p:spPr>
          <a:xfrm>
            <a:off x="1025664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4" name="Shape 792"/>
          <p:cNvSpPr/>
          <p:nvPr/>
        </p:nvSpPr>
        <p:spPr>
          <a:xfrm>
            <a:off x="104248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5" name="Shape 793"/>
          <p:cNvSpPr/>
          <p:nvPr/>
        </p:nvSpPr>
        <p:spPr>
          <a:xfrm>
            <a:off x="1059314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6" name="Shape 794"/>
          <p:cNvSpPr/>
          <p:nvPr/>
        </p:nvSpPr>
        <p:spPr>
          <a:xfrm>
            <a:off x="1076139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7" name="Shape 795"/>
          <p:cNvSpPr/>
          <p:nvPr/>
        </p:nvSpPr>
        <p:spPr>
          <a:xfrm>
            <a:off x="109296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8" name="Shape 796"/>
          <p:cNvSpPr/>
          <p:nvPr/>
        </p:nvSpPr>
        <p:spPr>
          <a:xfrm>
            <a:off x="1109789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9" name="Shape 797"/>
          <p:cNvSpPr/>
          <p:nvPr/>
        </p:nvSpPr>
        <p:spPr>
          <a:xfrm>
            <a:off x="112661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0" name="Shape 798"/>
          <p:cNvSpPr/>
          <p:nvPr/>
        </p:nvSpPr>
        <p:spPr>
          <a:xfrm>
            <a:off x="1143438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1" name="Shape 799"/>
          <p:cNvSpPr/>
          <p:nvPr/>
        </p:nvSpPr>
        <p:spPr>
          <a:xfrm>
            <a:off x="1160263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2" name="Shape 800"/>
          <p:cNvSpPr/>
          <p:nvPr/>
        </p:nvSpPr>
        <p:spPr>
          <a:xfrm>
            <a:off x="117708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3" name="Shape 801"/>
          <p:cNvSpPr/>
          <p:nvPr/>
        </p:nvSpPr>
        <p:spPr>
          <a:xfrm>
            <a:off x="1193913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4" name="Shape 802"/>
          <p:cNvSpPr/>
          <p:nvPr/>
        </p:nvSpPr>
        <p:spPr>
          <a:xfrm>
            <a:off x="121073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5" name="Shape 803"/>
          <p:cNvSpPr/>
          <p:nvPr/>
        </p:nvSpPr>
        <p:spPr>
          <a:xfrm>
            <a:off x="-658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6" name="Shape 804"/>
          <p:cNvSpPr/>
          <p:nvPr/>
        </p:nvSpPr>
        <p:spPr>
          <a:xfrm>
            <a:off x="16166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7" name="Shape 805"/>
          <p:cNvSpPr/>
          <p:nvPr/>
        </p:nvSpPr>
        <p:spPr>
          <a:xfrm>
            <a:off x="32991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8" name="Shape 806"/>
          <p:cNvSpPr/>
          <p:nvPr/>
        </p:nvSpPr>
        <p:spPr>
          <a:xfrm>
            <a:off x="49816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9" name="Shape 807"/>
          <p:cNvSpPr/>
          <p:nvPr/>
        </p:nvSpPr>
        <p:spPr>
          <a:xfrm>
            <a:off x="66641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0" name="Shape 808"/>
          <p:cNvSpPr/>
          <p:nvPr/>
        </p:nvSpPr>
        <p:spPr>
          <a:xfrm>
            <a:off x="8346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1" name="Shape 809"/>
          <p:cNvSpPr/>
          <p:nvPr/>
        </p:nvSpPr>
        <p:spPr>
          <a:xfrm>
            <a:off x="100291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2" name="Shape 810"/>
          <p:cNvSpPr/>
          <p:nvPr/>
        </p:nvSpPr>
        <p:spPr>
          <a:xfrm>
            <a:off x="11711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3" name="Shape 811"/>
          <p:cNvSpPr/>
          <p:nvPr/>
        </p:nvSpPr>
        <p:spPr>
          <a:xfrm>
            <a:off x="133941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4" name="Shape 812"/>
          <p:cNvSpPr/>
          <p:nvPr/>
        </p:nvSpPr>
        <p:spPr>
          <a:xfrm>
            <a:off x="150766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5" name="Shape 813"/>
          <p:cNvSpPr/>
          <p:nvPr/>
        </p:nvSpPr>
        <p:spPr>
          <a:xfrm>
            <a:off x="16759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6" name="Shape 814"/>
          <p:cNvSpPr/>
          <p:nvPr/>
        </p:nvSpPr>
        <p:spPr>
          <a:xfrm>
            <a:off x="184416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7" name="Shape 815"/>
          <p:cNvSpPr/>
          <p:nvPr/>
        </p:nvSpPr>
        <p:spPr>
          <a:xfrm>
            <a:off x="20124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8" name="Shape 816"/>
          <p:cNvSpPr/>
          <p:nvPr/>
        </p:nvSpPr>
        <p:spPr>
          <a:xfrm>
            <a:off x="218066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9" name="Shape 817"/>
          <p:cNvSpPr/>
          <p:nvPr/>
        </p:nvSpPr>
        <p:spPr>
          <a:xfrm>
            <a:off x="234891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0" name="Shape 818"/>
          <p:cNvSpPr/>
          <p:nvPr/>
        </p:nvSpPr>
        <p:spPr>
          <a:xfrm>
            <a:off x="25171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1" name="Shape 819"/>
          <p:cNvSpPr/>
          <p:nvPr/>
        </p:nvSpPr>
        <p:spPr>
          <a:xfrm>
            <a:off x="268541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2" name="Shape 820"/>
          <p:cNvSpPr/>
          <p:nvPr/>
        </p:nvSpPr>
        <p:spPr>
          <a:xfrm>
            <a:off x="28536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3" name="Shape 821"/>
          <p:cNvSpPr/>
          <p:nvPr/>
        </p:nvSpPr>
        <p:spPr>
          <a:xfrm>
            <a:off x="302190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4" name="Shape 822"/>
          <p:cNvSpPr/>
          <p:nvPr/>
        </p:nvSpPr>
        <p:spPr>
          <a:xfrm>
            <a:off x="319015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5" name="Shape 823"/>
          <p:cNvSpPr/>
          <p:nvPr/>
        </p:nvSpPr>
        <p:spPr>
          <a:xfrm>
            <a:off x="33584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6" name="Shape 824"/>
          <p:cNvSpPr/>
          <p:nvPr/>
        </p:nvSpPr>
        <p:spPr>
          <a:xfrm>
            <a:off x="352665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7" name="Shape 825"/>
          <p:cNvSpPr/>
          <p:nvPr/>
        </p:nvSpPr>
        <p:spPr>
          <a:xfrm>
            <a:off x="36949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8" name="Shape 826"/>
          <p:cNvSpPr/>
          <p:nvPr/>
        </p:nvSpPr>
        <p:spPr>
          <a:xfrm>
            <a:off x="386315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9" name="Shape 827"/>
          <p:cNvSpPr/>
          <p:nvPr/>
        </p:nvSpPr>
        <p:spPr>
          <a:xfrm>
            <a:off x="403140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0" name="Shape 828"/>
          <p:cNvSpPr/>
          <p:nvPr/>
        </p:nvSpPr>
        <p:spPr>
          <a:xfrm>
            <a:off x="41996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1" name="Shape 829"/>
          <p:cNvSpPr/>
          <p:nvPr/>
        </p:nvSpPr>
        <p:spPr>
          <a:xfrm>
            <a:off x="436790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2" name="Shape 830"/>
          <p:cNvSpPr/>
          <p:nvPr/>
        </p:nvSpPr>
        <p:spPr>
          <a:xfrm>
            <a:off x="45361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3" name="Shape 831"/>
          <p:cNvSpPr/>
          <p:nvPr/>
        </p:nvSpPr>
        <p:spPr>
          <a:xfrm>
            <a:off x="470440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4" name="Shape 832"/>
          <p:cNvSpPr/>
          <p:nvPr/>
        </p:nvSpPr>
        <p:spPr>
          <a:xfrm>
            <a:off x="487265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5" name="Shape 833"/>
          <p:cNvSpPr/>
          <p:nvPr/>
        </p:nvSpPr>
        <p:spPr>
          <a:xfrm>
            <a:off x="50409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6" name="Shape 834"/>
          <p:cNvSpPr/>
          <p:nvPr/>
        </p:nvSpPr>
        <p:spPr>
          <a:xfrm>
            <a:off x="520915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7" name="Shape 835"/>
          <p:cNvSpPr/>
          <p:nvPr/>
        </p:nvSpPr>
        <p:spPr>
          <a:xfrm>
            <a:off x="53774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8" name="Shape 836"/>
          <p:cNvSpPr/>
          <p:nvPr/>
        </p:nvSpPr>
        <p:spPr>
          <a:xfrm>
            <a:off x="554565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9" name="Shape 837"/>
          <p:cNvSpPr/>
          <p:nvPr/>
        </p:nvSpPr>
        <p:spPr>
          <a:xfrm>
            <a:off x="571390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0" name="Shape 838"/>
          <p:cNvSpPr/>
          <p:nvPr/>
        </p:nvSpPr>
        <p:spPr>
          <a:xfrm>
            <a:off x="58821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1" name="Shape 839"/>
          <p:cNvSpPr/>
          <p:nvPr/>
        </p:nvSpPr>
        <p:spPr>
          <a:xfrm>
            <a:off x="605040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2" name="Shape 840"/>
          <p:cNvSpPr/>
          <p:nvPr/>
        </p:nvSpPr>
        <p:spPr>
          <a:xfrm>
            <a:off x="62186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3" name="Shape 841"/>
          <p:cNvSpPr/>
          <p:nvPr/>
        </p:nvSpPr>
        <p:spPr>
          <a:xfrm>
            <a:off x="638690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4" name="Shape 842"/>
          <p:cNvSpPr/>
          <p:nvPr/>
        </p:nvSpPr>
        <p:spPr>
          <a:xfrm>
            <a:off x="655515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5" name="Shape 843"/>
          <p:cNvSpPr/>
          <p:nvPr/>
        </p:nvSpPr>
        <p:spPr>
          <a:xfrm>
            <a:off x="67234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6" name="Shape 844"/>
          <p:cNvSpPr/>
          <p:nvPr/>
        </p:nvSpPr>
        <p:spPr>
          <a:xfrm>
            <a:off x="689165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7" name="Shape 845"/>
          <p:cNvSpPr/>
          <p:nvPr/>
        </p:nvSpPr>
        <p:spPr>
          <a:xfrm>
            <a:off x="70599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8" name="Shape 846"/>
          <p:cNvSpPr/>
          <p:nvPr/>
        </p:nvSpPr>
        <p:spPr>
          <a:xfrm>
            <a:off x="722814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9" name="Shape 847"/>
          <p:cNvSpPr/>
          <p:nvPr/>
        </p:nvSpPr>
        <p:spPr>
          <a:xfrm>
            <a:off x="739639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0" name="Shape 848"/>
          <p:cNvSpPr/>
          <p:nvPr/>
        </p:nvSpPr>
        <p:spPr>
          <a:xfrm>
            <a:off x="75646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1" name="Shape 849"/>
          <p:cNvSpPr/>
          <p:nvPr/>
        </p:nvSpPr>
        <p:spPr>
          <a:xfrm>
            <a:off x="773289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2" name="Shape 850"/>
          <p:cNvSpPr/>
          <p:nvPr/>
        </p:nvSpPr>
        <p:spPr>
          <a:xfrm>
            <a:off x="79011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3" name="Shape 851"/>
          <p:cNvSpPr/>
          <p:nvPr/>
        </p:nvSpPr>
        <p:spPr>
          <a:xfrm>
            <a:off x="806939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4" name="Shape 852"/>
          <p:cNvSpPr/>
          <p:nvPr/>
        </p:nvSpPr>
        <p:spPr>
          <a:xfrm>
            <a:off x="823764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5" name="Shape 853"/>
          <p:cNvSpPr/>
          <p:nvPr/>
        </p:nvSpPr>
        <p:spPr>
          <a:xfrm>
            <a:off x="84058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6" name="Shape 854"/>
          <p:cNvSpPr/>
          <p:nvPr/>
        </p:nvSpPr>
        <p:spPr>
          <a:xfrm>
            <a:off x="857414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7" name="Shape 855"/>
          <p:cNvSpPr/>
          <p:nvPr/>
        </p:nvSpPr>
        <p:spPr>
          <a:xfrm>
            <a:off x="87423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8" name="Shape 856"/>
          <p:cNvSpPr/>
          <p:nvPr/>
        </p:nvSpPr>
        <p:spPr>
          <a:xfrm>
            <a:off x="891064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9" name="Shape 857"/>
          <p:cNvSpPr/>
          <p:nvPr/>
        </p:nvSpPr>
        <p:spPr>
          <a:xfrm>
            <a:off x="907889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0" name="Shape 858"/>
          <p:cNvSpPr/>
          <p:nvPr/>
        </p:nvSpPr>
        <p:spPr>
          <a:xfrm>
            <a:off x="92471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1" name="Shape 859"/>
          <p:cNvSpPr/>
          <p:nvPr/>
        </p:nvSpPr>
        <p:spPr>
          <a:xfrm>
            <a:off x="941539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2" name="Shape 860"/>
          <p:cNvSpPr/>
          <p:nvPr/>
        </p:nvSpPr>
        <p:spPr>
          <a:xfrm>
            <a:off x="95836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3" name="Shape 861"/>
          <p:cNvSpPr/>
          <p:nvPr/>
        </p:nvSpPr>
        <p:spPr>
          <a:xfrm>
            <a:off x="975189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4" name="Shape 862"/>
          <p:cNvSpPr/>
          <p:nvPr/>
        </p:nvSpPr>
        <p:spPr>
          <a:xfrm>
            <a:off x="992014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5" name="Shape 863"/>
          <p:cNvSpPr/>
          <p:nvPr/>
        </p:nvSpPr>
        <p:spPr>
          <a:xfrm>
            <a:off x="100883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6" name="Shape 864"/>
          <p:cNvSpPr/>
          <p:nvPr/>
        </p:nvSpPr>
        <p:spPr>
          <a:xfrm>
            <a:off x="1025664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7" name="Shape 865"/>
          <p:cNvSpPr/>
          <p:nvPr/>
        </p:nvSpPr>
        <p:spPr>
          <a:xfrm>
            <a:off x="104248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8" name="Shape 866"/>
          <p:cNvSpPr/>
          <p:nvPr/>
        </p:nvSpPr>
        <p:spPr>
          <a:xfrm>
            <a:off x="1059314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9" name="Shape 867"/>
          <p:cNvSpPr/>
          <p:nvPr/>
        </p:nvSpPr>
        <p:spPr>
          <a:xfrm>
            <a:off x="1076139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0" name="Shape 868"/>
          <p:cNvSpPr/>
          <p:nvPr/>
        </p:nvSpPr>
        <p:spPr>
          <a:xfrm>
            <a:off x="109296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1" name="Shape 869"/>
          <p:cNvSpPr/>
          <p:nvPr/>
        </p:nvSpPr>
        <p:spPr>
          <a:xfrm>
            <a:off x="1109789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2" name="Shape 870"/>
          <p:cNvSpPr/>
          <p:nvPr/>
        </p:nvSpPr>
        <p:spPr>
          <a:xfrm>
            <a:off x="112661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3" name="Shape 871"/>
          <p:cNvSpPr/>
          <p:nvPr/>
        </p:nvSpPr>
        <p:spPr>
          <a:xfrm>
            <a:off x="1143438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4" name="Shape 872"/>
          <p:cNvSpPr/>
          <p:nvPr/>
        </p:nvSpPr>
        <p:spPr>
          <a:xfrm>
            <a:off x="1160263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5" name="Shape 873"/>
          <p:cNvSpPr/>
          <p:nvPr/>
        </p:nvSpPr>
        <p:spPr>
          <a:xfrm>
            <a:off x="117708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6" name="Shape 874"/>
          <p:cNvSpPr/>
          <p:nvPr/>
        </p:nvSpPr>
        <p:spPr>
          <a:xfrm>
            <a:off x="1193913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7" name="Shape 875"/>
          <p:cNvSpPr/>
          <p:nvPr/>
        </p:nvSpPr>
        <p:spPr>
          <a:xfrm>
            <a:off x="121073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8" name="Shape 876"/>
          <p:cNvSpPr/>
          <p:nvPr/>
        </p:nvSpPr>
        <p:spPr>
          <a:xfrm>
            <a:off x="-658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9" name="Shape 877"/>
          <p:cNvSpPr/>
          <p:nvPr/>
        </p:nvSpPr>
        <p:spPr>
          <a:xfrm>
            <a:off x="16166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0" name="Shape 878"/>
          <p:cNvSpPr/>
          <p:nvPr/>
        </p:nvSpPr>
        <p:spPr>
          <a:xfrm>
            <a:off x="32991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1" name="Shape 879"/>
          <p:cNvSpPr/>
          <p:nvPr/>
        </p:nvSpPr>
        <p:spPr>
          <a:xfrm>
            <a:off x="49816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2" name="Shape 880"/>
          <p:cNvSpPr/>
          <p:nvPr/>
        </p:nvSpPr>
        <p:spPr>
          <a:xfrm>
            <a:off x="66641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3" name="Shape 881"/>
          <p:cNvSpPr/>
          <p:nvPr/>
        </p:nvSpPr>
        <p:spPr>
          <a:xfrm>
            <a:off x="8346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4" name="Shape 882"/>
          <p:cNvSpPr/>
          <p:nvPr/>
        </p:nvSpPr>
        <p:spPr>
          <a:xfrm>
            <a:off x="100291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5" name="Shape 883"/>
          <p:cNvSpPr/>
          <p:nvPr/>
        </p:nvSpPr>
        <p:spPr>
          <a:xfrm>
            <a:off x="11711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6" name="Shape 884"/>
          <p:cNvSpPr/>
          <p:nvPr/>
        </p:nvSpPr>
        <p:spPr>
          <a:xfrm>
            <a:off x="133941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7" name="Shape 885"/>
          <p:cNvSpPr/>
          <p:nvPr/>
        </p:nvSpPr>
        <p:spPr>
          <a:xfrm>
            <a:off x="150766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8" name="Shape 886"/>
          <p:cNvSpPr/>
          <p:nvPr/>
        </p:nvSpPr>
        <p:spPr>
          <a:xfrm>
            <a:off x="16759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9" name="Shape 887"/>
          <p:cNvSpPr/>
          <p:nvPr/>
        </p:nvSpPr>
        <p:spPr>
          <a:xfrm>
            <a:off x="184416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0" name="Shape 888"/>
          <p:cNvSpPr/>
          <p:nvPr/>
        </p:nvSpPr>
        <p:spPr>
          <a:xfrm>
            <a:off x="20124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1" name="Shape 889"/>
          <p:cNvSpPr/>
          <p:nvPr/>
        </p:nvSpPr>
        <p:spPr>
          <a:xfrm>
            <a:off x="218066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2" name="Shape 890"/>
          <p:cNvSpPr/>
          <p:nvPr/>
        </p:nvSpPr>
        <p:spPr>
          <a:xfrm>
            <a:off x="234891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3" name="Shape 891"/>
          <p:cNvSpPr/>
          <p:nvPr/>
        </p:nvSpPr>
        <p:spPr>
          <a:xfrm>
            <a:off x="25171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4" name="Shape 892"/>
          <p:cNvSpPr/>
          <p:nvPr/>
        </p:nvSpPr>
        <p:spPr>
          <a:xfrm>
            <a:off x="268541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5" name="Shape 893"/>
          <p:cNvSpPr/>
          <p:nvPr/>
        </p:nvSpPr>
        <p:spPr>
          <a:xfrm>
            <a:off x="28536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6" name="Shape 894"/>
          <p:cNvSpPr/>
          <p:nvPr/>
        </p:nvSpPr>
        <p:spPr>
          <a:xfrm>
            <a:off x="302190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7" name="Shape 895"/>
          <p:cNvSpPr/>
          <p:nvPr/>
        </p:nvSpPr>
        <p:spPr>
          <a:xfrm>
            <a:off x="319015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8" name="Shape 896"/>
          <p:cNvSpPr/>
          <p:nvPr/>
        </p:nvSpPr>
        <p:spPr>
          <a:xfrm>
            <a:off x="33584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9" name="Shape 897"/>
          <p:cNvSpPr/>
          <p:nvPr/>
        </p:nvSpPr>
        <p:spPr>
          <a:xfrm>
            <a:off x="352665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0" name="Shape 898"/>
          <p:cNvSpPr/>
          <p:nvPr/>
        </p:nvSpPr>
        <p:spPr>
          <a:xfrm>
            <a:off x="36949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1" name="Shape 899"/>
          <p:cNvSpPr/>
          <p:nvPr/>
        </p:nvSpPr>
        <p:spPr>
          <a:xfrm>
            <a:off x="386315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2" name="Shape 900"/>
          <p:cNvSpPr/>
          <p:nvPr/>
        </p:nvSpPr>
        <p:spPr>
          <a:xfrm>
            <a:off x="403140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3" name="Shape 901"/>
          <p:cNvSpPr/>
          <p:nvPr/>
        </p:nvSpPr>
        <p:spPr>
          <a:xfrm>
            <a:off x="41996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4" name="Shape 902"/>
          <p:cNvSpPr/>
          <p:nvPr/>
        </p:nvSpPr>
        <p:spPr>
          <a:xfrm>
            <a:off x="436790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5" name="Shape 903"/>
          <p:cNvSpPr/>
          <p:nvPr/>
        </p:nvSpPr>
        <p:spPr>
          <a:xfrm>
            <a:off x="45361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6" name="Shape 904"/>
          <p:cNvSpPr/>
          <p:nvPr/>
        </p:nvSpPr>
        <p:spPr>
          <a:xfrm>
            <a:off x="470440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7" name="Shape 905"/>
          <p:cNvSpPr/>
          <p:nvPr/>
        </p:nvSpPr>
        <p:spPr>
          <a:xfrm>
            <a:off x="487265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8" name="Shape 906"/>
          <p:cNvSpPr/>
          <p:nvPr/>
        </p:nvSpPr>
        <p:spPr>
          <a:xfrm>
            <a:off x="50409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9" name="Shape 907"/>
          <p:cNvSpPr/>
          <p:nvPr/>
        </p:nvSpPr>
        <p:spPr>
          <a:xfrm>
            <a:off x="520915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0" name="Shape 908"/>
          <p:cNvSpPr/>
          <p:nvPr/>
        </p:nvSpPr>
        <p:spPr>
          <a:xfrm>
            <a:off x="53774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1" name="Shape 909"/>
          <p:cNvSpPr/>
          <p:nvPr/>
        </p:nvSpPr>
        <p:spPr>
          <a:xfrm>
            <a:off x="554565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2" name="Shape 910"/>
          <p:cNvSpPr/>
          <p:nvPr/>
        </p:nvSpPr>
        <p:spPr>
          <a:xfrm>
            <a:off x="571390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3" name="Shape 911"/>
          <p:cNvSpPr/>
          <p:nvPr/>
        </p:nvSpPr>
        <p:spPr>
          <a:xfrm>
            <a:off x="58821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4" name="Shape 912"/>
          <p:cNvSpPr/>
          <p:nvPr/>
        </p:nvSpPr>
        <p:spPr>
          <a:xfrm>
            <a:off x="605040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5" name="Shape 913"/>
          <p:cNvSpPr/>
          <p:nvPr/>
        </p:nvSpPr>
        <p:spPr>
          <a:xfrm>
            <a:off x="62186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6" name="Shape 914"/>
          <p:cNvSpPr/>
          <p:nvPr/>
        </p:nvSpPr>
        <p:spPr>
          <a:xfrm>
            <a:off x="638690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7" name="Shape 915"/>
          <p:cNvSpPr/>
          <p:nvPr/>
        </p:nvSpPr>
        <p:spPr>
          <a:xfrm>
            <a:off x="655515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8" name="Shape 916"/>
          <p:cNvSpPr/>
          <p:nvPr/>
        </p:nvSpPr>
        <p:spPr>
          <a:xfrm>
            <a:off x="67234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9" name="Shape 917"/>
          <p:cNvSpPr/>
          <p:nvPr/>
        </p:nvSpPr>
        <p:spPr>
          <a:xfrm>
            <a:off x="689165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0" name="Shape 918"/>
          <p:cNvSpPr/>
          <p:nvPr/>
        </p:nvSpPr>
        <p:spPr>
          <a:xfrm>
            <a:off x="70599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1" name="Shape 919"/>
          <p:cNvSpPr/>
          <p:nvPr/>
        </p:nvSpPr>
        <p:spPr>
          <a:xfrm>
            <a:off x="722814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2" name="Shape 920"/>
          <p:cNvSpPr/>
          <p:nvPr/>
        </p:nvSpPr>
        <p:spPr>
          <a:xfrm>
            <a:off x="739639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3" name="Shape 921"/>
          <p:cNvSpPr/>
          <p:nvPr/>
        </p:nvSpPr>
        <p:spPr>
          <a:xfrm>
            <a:off x="75646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4" name="Shape 922"/>
          <p:cNvSpPr/>
          <p:nvPr/>
        </p:nvSpPr>
        <p:spPr>
          <a:xfrm>
            <a:off x="773289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5" name="Shape 923"/>
          <p:cNvSpPr/>
          <p:nvPr/>
        </p:nvSpPr>
        <p:spPr>
          <a:xfrm>
            <a:off x="79011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6" name="Shape 924"/>
          <p:cNvSpPr/>
          <p:nvPr/>
        </p:nvSpPr>
        <p:spPr>
          <a:xfrm>
            <a:off x="806939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7" name="Shape 925"/>
          <p:cNvSpPr/>
          <p:nvPr/>
        </p:nvSpPr>
        <p:spPr>
          <a:xfrm>
            <a:off x="823764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8" name="Shape 926"/>
          <p:cNvSpPr/>
          <p:nvPr/>
        </p:nvSpPr>
        <p:spPr>
          <a:xfrm>
            <a:off x="84058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9" name="Shape 927"/>
          <p:cNvSpPr/>
          <p:nvPr/>
        </p:nvSpPr>
        <p:spPr>
          <a:xfrm>
            <a:off x="857414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0" name="Shape 928"/>
          <p:cNvSpPr/>
          <p:nvPr/>
        </p:nvSpPr>
        <p:spPr>
          <a:xfrm>
            <a:off x="87423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1" name="Shape 929"/>
          <p:cNvSpPr/>
          <p:nvPr/>
        </p:nvSpPr>
        <p:spPr>
          <a:xfrm>
            <a:off x="891064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2" name="Shape 930"/>
          <p:cNvSpPr/>
          <p:nvPr/>
        </p:nvSpPr>
        <p:spPr>
          <a:xfrm>
            <a:off x="907889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3" name="Shape 931"/>
          <p:cNvSpPr/>
          <p:nvPr/>
        </p:nvSpPr>
        <p:spPr>
          <a:xfrm>
            <a:off x="92471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4" name="Shape 932"/>
          <p:cNvSpPr/>
          <p:nvPr/>
        </p:nvSpPr>
        <p:spPr>
          <a:xfrm>
            <a:off x="941539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5" name="Shape 933"/>
          <p:cNvSpPr/>
          <p:nvPr/>
        </p:nvSpPr>
        <p:spPr>
          <a:xfrm>
            <a:off x="95836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6" name="Shape 934"/>
          <p:cNvSpPr/>
          <p:nvPr/>
        </p:nvSpPr>
        <p:spPr>
          <a:xfrm>
            <a:off x="975189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7" name="Shape 935"/>
          <p:cNvSpPr/>
          <p:nvPr/>
        </p:nvSpPr>
        <p:spPr>
          <a:xfrm>
            <a:off x="992014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8" name="Shape 936"/>
          <p:cNvSpPr/>
          <p:nvPr/>
        </p:nvSpPr>
        <p:spPr>
          <a:xfrm>
            <a:off x="100883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9" name="Shape 937"/>
          <p:cNvSpPr/>
          <p:nvPr/>
        </p:nvSpPr>
        <p:spPr>
          <a:xfrm>
            <a:off x="1025664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0" name="Shape 938"/>
          <p:cNvSpPr/>
          <p:nvPr/>
        </p:nvSpPr>
        <p:spPr>
          <a:xfrm>
            <a:off x="104248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1" name="Shape 939"/>
          <p:cNvSpPr/>
          <p:nvPr/>
        </p:nvSpPr>
        <p:spPr>
          <a:xfrm>
            <a:off x="1059314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2" name="Shape 940"/>
          <p:cNvSpPr/>
          <p:nvPr/>
        </p:nvSpPr>
        <p:spPr>
          <a:xfrm>
            <a:off x="1076139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3" name="Shape 941"/>
          <p:cNvSpPr/>
          <p:nvPr/>
        </p:nvSpPr>
        <p:spPr>
          <a:xfrm>
            <a:off x="109296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4" name="Shape 942"/>
          <p:cNvSpPr/>
          <p:nvPr/>
        </p:nvSpPr>
        <p:spPr>
          <a:xfrm>
            <a:off x="1109789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5" name="Shape 943"/>
          <p:cNvSpPr/>
          <p:nvPr/>
        </p:nvSpPr>
        <p:spPr>
          <a:xfrm>
            <a:off x="112661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6" name="Shape 944"/>
          <p:cNvSpPr/>
          <p:nvPr/>
        </p:nvSpPr>
        <p:spPr>
          <a:xfrm>
            <a:off x="1143438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7" name="Shape 945"/>
          <p:cNvSpPr/>
          <p:nvPr/>
        </p:nvSpPr>
        <p:spPr>
          <a:xfrm>
            <a:off x="1160263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8" name="Shape 946"/>
          <p:cNvSpPr/>
          <p:nvPr/>
        </p:nvSpPr>
        <p:spPr>
          <a:xfrm>
            <a:off x="117708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9" name="Shape 947"/>
          <p:cNvSpPr/>
          <p:nvPr/>
        </p:nvSpPr>
        <p:spPr>
          <a:xfrm>
            <a:off x="1193913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0" name="Shape 948"/>
          <p:cNvSpPr/>
          <p:nvPr/>
        </p:nvSpPr>
        <p:spPr>
          <a:xfrm>
            <a:off x="121073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1" name="Shape 949"/>
          <p:cNvSpPr/>
          <p:nvPr/>
        </p:nvSpPr>
        <p:spPr>
          <a:xfrm>
            <a:off x="-658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2" name="Shape 950"/>
          <p:cNvSpPr/>
          <p:nvPr/>
        </p:nvSpPr>
        <p:spPr>
          <a:xfrm>
            <a:off x="16166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3" name="Shape 951"/>
          <p:cNvSpPr/>
          <p:nvPr/>
        </p:nvSpPr>
        <p:spPr>
          <a:xfrm>
            <a:off x="32991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4" name="Shape 952"/>
          <p:cNvSpPr/>
          <p:nvPr/>
        </p:nvSpPr>
        <p:spPr>
          <a:xfrm>
            <a:off x="49816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5" name="Shape 953"/>
          <p:cNvSpPr/>
          <p:nvPr/>
        </p:nvSpPr>
        <p:spPr>
          <a:xfrm>
            <a:off x="66641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6" name="Shape 954"/>
          <p:cNvSpPr/>
          <p:nvPr/>
        </p:nvSpPr>
        <p:spPr>
          <a:xfrm>
            <a:off x="8346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7" name="Shape 955"/>
          <p:cNvSpPr/>
          <p:nvPr/>
        </p:nvSpPr>
        <p:spPr>
          <a:xfrm>
            <a:off x="100291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8" name="Shape 956"/>
          <p:cNvSpPr/>
          <p:nvPr/>
        </p:nvSpPr>
        <p:spPr>
          <a:xfrm>
            <a:off x="11711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9" name="Shape 957"/>
          <p:cNvSpPr/>
          <p:nvPr/>
        </p:nvSpPr>
        <p:spPr>
          <a:xfrm>
            <a:off x="133941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0" name="Shape 958"/>
          <p:cNvSpPr/>
          <p:nvPr/>
        </p:nvSpPr>
        <p:spPr>
          <a:xfrm>
            <a:off x="150766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1" name="Shape 959"/>
          <p:cNvSpPr/>
          <p:nvPr/>
        </p:nvSpPr>
        <p:spPr>
          <a:xfrm>
            <a:off x="16759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2" name="Shape 960"/>
          <p:cNvSpPr/>
          <p:nvPr/>
        </p:nvSpPr>
        <p:spPr>
          <a:xfrm>
            <a:off x="184416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3" name="Shape 961"/>
          <p:cNvSpPr/>
          <p:nvPr/>
        </p:nvSpPr>
        <p:spPr>
          <a:xfrm>
            <a:off x="20124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4" name="Shape 962"/>
          <p:cNvSpPr/>
          <p:nvPr/>
        </p:nvSpPr>
        <p:spPr>
          <a:xfrm>
            <a:off x="218066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5" name="Shape 963"/>
          <p:cNvSpPr/>
          <p:nvPr/>
        </p:nvSpPr>
        <p:spPr>
          <a:xfrm>
            <a:off x="234891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6" name="Shape 964"/>
          <p:cNvSpPr/>
          <p:nvPr/>
        </p:nvSpPr>
        <p:spPr>
          <a:xfrm>
            <a:off x="25171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7" name="Shape 965"/>
          <p:cNvSpPr/>
          <p:nvPr/>
        </p:nvSpPr>
        <p:spPr>
          <a:xfrm>
            <a:off x="268541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8" name="Shape 966"/>
          <p:cNvSpPr/>
          <p:nvPr/>
        </p:nvSpPr>
        <p:spPr>
          <a:xfrm>
            <a:off x="28536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9" name="Shape 967"/>
          <p:cNvSpPr/>
          <p:nvPr/>
        </p:nvSpPr>
        <p:spPr>
          <a:xfrm>
            <a:off x="302190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0" name="Shape 968"/>
          <p:cNvSpPr/>
          <p:nvPr/>
        </p:nvSpPr>
        <p:spPr>
          <a:xfrm>
            <a:off x="319015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1" name="Shape 969"/>
          <p:cNvSpPr/>
          <p:nvPr/>
        </p:nvSpPr>
        <p:spPr>
          <a:xfrm>
            <a:off x="33584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2" name="Shape 970"/>
          <p:cNvSpPr/>
          <p:nvPr/>
        </p:nvSpPr>
        <p:spPr>
          <a:xfrm>
            <a:off x="352665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3" name="Shape 971"/>
          <p:cNvSpPr/>
          <p:nvPr/>
        </p:nvSpPr>
        <p:spPr>
          <a:xfrm>
            <a:off x="36949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4" name="Shape 972"/>
          <p:cNvSpPr/>
          <p:nvPr/>
        </p:nvSpPr>
        <p:spPr>
          <a:xfrm>
            <a:off x="386315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5" name="Shape 973"/>
          <p:cNvSpPr/>
          <p:nvPr/>
        </p:nvSpPr>
        <p:spPr>
          <a:xfrm>
            <a:off x="403140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6" name="Shape 974"/>
          <p:cNvSpPr/>
          <p:nvPr/>
        </p:nvSpPr>
        <p:spPr>
          <a:xfrm>
            <a:off x="41996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7" name="Shape 975"/>
          <p:cNvSpPr/>
          <p:nvPr/>
        </p:nvSpPr>
        <p:spPr>
          <a:xfrm>
            <a:off x="436790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8" name="Shape 976"/>
          <p:cNvSpPr/>
          <p:nvPr/>
        </p:nvSpPr>
        <p:spPr>
          <a:xfrm>
            <a:off x="45361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9" name="Shape 977"/>
          <p:cNvSpPr/>
          <p:nvPr/>
        </p:nvSpPr>
        <p:spPr>
          <a:xfrm>
            <a:off x="470440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0" name="Shape 978"/>
          <p:cNvSpPr/>
          <p:nvPr/>
        </p:nvSpPr>
        <p:spPr>
          <a:xfrm>
            <a:off x="487265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1" name="Shape 979"/>
          <p:cNvSpPr/>
          <p:nvPr/>
        </p:nvSpPr>
        <p:spPr>
          <a:xfrm>
            <a:off x="50409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2" name="Shape 980"/>
          <p:cNvSpPr/>
          <p:nvPr/>
        </p:nvSpPr>
        <p:spPr>
          <a:xfrm>
            <a:off x="520915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3" name="Shape 981"/>
          <p:cNvSpPr/>
          <p:nvPr/>
        </p:nvSpPr>
        <p:spPr>
          <a:xfrm>
            <a:off x="53774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4" name="Shape 982"/>
          <p:cNvSpPr/>
          <p:nvPr/>
        </p:nvSpPr>
        <p:spPr>
          <a:xfrm>
            <a:off x="554565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5" name="Shape 983"/>
          <p:cNvSpPr/>
          <p:nvPr/>
        </p:nvSpPr>
        <p:spPr>
          <a:xfrm>
            <a:off x="571390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6" name="Shape 984"/>
          <p:cNvSpPr/>
          <p:nvPr/>
        </p:nvSpPr>
        <p:spPr>
          <a:xfrm>
            <a:off x="58821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7" name="Shape 985"/>
          <p:cNvSpPr/>
          <p:nvPr/>
        </p:nvSpPr>
        <p:spPr>
          <a:xfrm>
            <a:off x="605040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8" name="Shape 986"/>
          <p:cNvSpPr/>
          <p:nvPr/>
        </p:nvSpPr>
        <p:spPr>
          <a:xfrm>
            <a:off x="62186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9" name="Shape 987"/>
          <p:cNvSpPr/>
          <p:nvPr/>
        </p:nvSpPr>
        <p:spPr>
          <a:xfrm>
            <a:off x="638690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0" name="Shape 988"/>
          <p:cNvSpPr/>
          <p:nvPr/>
        </p:nvSpPr>
        <p:spPr>
          <a:xfrm>
            <a:off x="655515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1" name="Shape 989"/>
          <p:cNvSpPr/>
          <p:nvPr/>
        </p:nvSpPr>
        <p:spPr>
          <a:xfrm>
            <a:off x="67234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2" name="Shape 990"/>
          <p:cNvSpPr/>
          <p:nvPr/>
        </p:nvSpPr>
        <p:spPr>
          <a:xfrm>
            <a:off x="689165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3" name="Shape 991"/>
          <p:cNvSpPr/>
          <p:nvPr/>
        </p:nvSpPr>
        <p:spPr>
          <a:xfrm>
            <a:off x="70599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4" name="Shape 992"/>
          <p:cNvSpPr/>
          <p:nvPr/>
        </p:nvSpPr>
        <p:spPr>
          <a:xfrm>
            <a:off x="722814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5" name="Shape 993"/>
          <p:cNvSpPr/>
          <p:nvPr/>
        </p:nvSpPr>
        <p:spPr>
          <a:xfrm>
            <a:off x="739639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6" name="Shape 994"/>
          <p:cNvSpPr/>
          <p:nvPr/>
        </p:nvSpPr>
        <p:spPr>
          <a:xfrm>
            <a:off x="75646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7" name="Shape 995"/>
          <p:cNvSpPr/>
          <p:nvPr/>
        </p:nvSpPr>
        <p:spPr>
          <a:xfrm>
            <a:off x="773289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8" name="Shape 996"/>
          <p:cNvSpPr/>
          <p:nvPr/>
        </p:nvSpPr>
        <p:spPr>
          <a:xfrm>
            <a:off x="79011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9" name="Shape 997"/>
          <p:cNvSpPr/>
          <p:nvPr/>
        </p:nvSpPr>
        <p:spPr>
          <a:xfrm>
            <a:off x="806939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0" name="Shape 998"/>
          <p:cNvSpPr/>
          <p:nvPr/>
        </p:nvSpPr>
        <p:spPr>
          <a:xfrm>
            <a:off x="823764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1" name="Shape 999"/>
          <p:cNvSpPr/>
          <p:nvPr/>
        </p:nvSpPr>
        <p:spPr>
          <a:xfrm>
            <a:off x="84058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2" name="Shape 1000"/>
          <p:cNvSpPr/>
          <p:nvPr/>
        </p:nvSpPr>
        <p:spPr>
          <a:xfrm>
            <a:off x="857414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3" name="Shape 1001"/>
          <p:cNvSpPr/>
          <p:nvPr/>
        </p:nvSpPr>
        <p:spPr>
          <a:xfrm>
            <a:off x="87423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4" name="Shape 1002"/>
          <p:cNvSpPr/>
          <p:nvPr/>
        </p:nvSpPr>
        <p:spPr>
          <a:xfrm>
            <a:off x="891064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5" name="Shape 1003"/>
          <p:cNvSpPr/>
          <p:nvPr/>
        </p:nvSpPr>
        <p:spPr>
          <a:xfrm>
            <a:off x="907889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6" name="Shape 1004"/>
          <p:cNvSpPr/>
          <p:nvPr/>
        </p:nvSpPr>
        <p:spPr>
          <a:xfrm>
            <a:off x="92471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7" name="Shape 1005"/>
          <p:cNvSpPr/>
          <p:nvPr/>
        </p:nvSpPr>
        <p:spPr>
          <a:xfrm>
            <a:off x="941539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8" name="Shape 1006"/>
          <p:cNvSpPr/>
          <p:nvPr/>
        </p:nvSpPr>
        <p:spPr>
          <a:xfrm>
            <a:off x="95836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9" name="Shape 1007"/>
          <p:cNvSpPr/>
          <p:nvPr/>
        </p:nvSpPr>
        <p:spPr>
          <a:xfrm>
            <a:off x="975189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0" name="Shape 1008"/>
          <p:cNvSpPr/>
          <p:nvPr/>
        </p:nvSpPr>
        <p:spPr>
          <a:xfrm>
            <a:off x="992014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1" name="Shape 1009"/>
          <p:cNvSpPr/>
          <p:nvPr/>
        </p:nvSpPr>
        <p:spPr>
          <a:xfrm>
            <a:off x="100883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2" name="Shape 1010"/>
          <p:cNvSpPr/>
          <p:nvPr/>
        </p:nvSpPr>
        <p:spPr>
          <a:xfrm>
            <a:off x="1025664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3" name="Shape 1011"/>
          <p:cNvSpPr/>
          <p:nvPr/>
        </p:nvSpPr>
        <p:spPr>
          <a:xfrm>
            <a:off x="104248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4" name="Shape 1012"/>
          <p:cNvSpPr/>
          <p:nvPr/>
        </p:nvSpPr>
        <p:spPr>
          <a:xfrm>
            <a:off x="1059314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5" name="Shape 1013"/>
          <p:cNvSpPr/>
          <p:nvPr/>
        </p:nvSpPr>
        <p:spPr>
          <a:xfrm>
            <a:off x="1076139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6" name="Shape 1014"/>
          <p:cNvSpPr/>
          <p:nvPr/>
        </p:nvSpPr>
        <p:spPr>
          <a:xfrm>
            <a:off x="109296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7" name="Shape 1015"/>
          <p:cNvSpPr/>
          <p:nvPr/>
        </p:nvSpPr>
        <p:spPr>
          <a:xfrm>
            <a:off x="1109789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8" name="Shape 1016"/>
          <p:cNvSpPr/>
          <p:nvPr/>
        </p:nvSpPr>
        <p:spPr>
          <a:xfrm>
            <a:off x="112661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9" name="Shape 1017"/>
          <p:cNvSpPr/>
          <p:nvPr/>
        </p:nvSpPr>
        <p:spPr>
          <a:xfrm>
            <a:off x="1143438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0" name="Shape 1018"/>
          <p:cNvSpPr/>
          <p:nvPr/>
        </p:nvSpPr>
        <p:spPr>
          <a:xfrm>
            <a:off x="1160263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1" name="Shape 1019"/>
          <p:cNvSpPr/>
          <p:nvPr/>
        </p:nvSpPr>
        <p:spPr>
          <a:xfrm>
            <a:off x="117708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2" name="Shape 1020"/>
          <p:cNvSpPr/>
          <p:nvPr/>
        </p:nvSpPr>
        <p:spPr>
          <a:xfrm>
            <a:off x="1193913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3" name="Shape 1021"/>
          <p:cNvSpPr/>
          <p:nvPr/>
        </p:nvSpPr>
        <p:spPr>
          <a:xfrm>
            <a:off x="121073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4" name="Shape 1022"/>
          <p:cNvSpPr/>
          <p:nvPr/>
        </p:nvSpPr>
        <p:spPr>
          <a:xfrm>
            <a:off x="-658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5" name="Shape 1023"/>
          <p:cNvSpPr/>
          <p:nvPr/>
        </p:nvSpPr>
        <p:spPr>
          <a:xfrm>
            <a:off x="16166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6" name="Shape 1024"/>
          <p:cNvSpPr/>
          <p:nvPr/>
        </p:nvSpPr>
        <p:spPr>
          <a:xfrm>
            <a:off x="32991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7" name="Shape 1025"/>
          <p:cNvSpPr/>
          <p:nvPr/>
        </p:nvSpPr>
        <p:spPr>
          <a:xfrm>
            <a:off x="49816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8" name="Shape 1026"/>
          <p:cNvSpPr/>
          <p:nvPr/>
        </p:nvSpPr>
        <p:spPr>
          <a:xfrm>
            <a:off x="66641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9" name="Shape 1027"/>
          <p:cNvSpPr/>
          <p:nvPr/>
        </p:nvSpPr>
        <p:spPr>
          <a:xfrm>
            <a:off x="8346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0" name="Shape 1028"/>
          <p:cNvSpPr/>
          <p:nvPr/>
        </p:nvSpPr>
        <p:spPr>
          <a:xfrm>
            <a:off x="100291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1" name="Shape 1029"/>
          <p:cNvSpPr/>
          <p:nvPr/>
        </p:nvSpPr>
        <p:spPr>
          <a:xfrm>
            <a:off x="11711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2" name="Shape 1030"/>
          <p:cNvSpPr/>
          <p:nvPr/>
        </p:nvSpPr>
        <p:spPr>
          <a:xfrm>
            <a:off x="133941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3" name="Shape 1031"/>
          <p:cNvSpPr/>
          <p:nvPr/>
        </p:nvSpPr>
        <p:spPr>
          <a:xfrm>
            <a:off x="150766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4" name="Shape 1032"/>
          <p:cNvSpPr/>
          <p:nvPr/>
        </p:nvSpPr>
        <p:spPr>
          <a:xfrm>
            <a:off x="16759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5" name="Shape 1033"/>
          <p:cNvSpPr/>
          <p:nvPr/>
        </p:nvSpPr>
        <p:spPr>
          <a:xfrm>
            <a:off x="184416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6" name="Shape 1034"/>
          <p:cNvSpPr/>
          <p:nvPr/>
        </p:nvSpPr>
        <p:spPr>
          <a:xfrm>
            <a:off x="20124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7" name="Shape 1035"/>
          <p:cNvSpPr/>
          <p:nvPr/>
        </p:nvSpPr>
        <p:spPr>
          <a:xfrm>
            <a:off x="218066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8" name="Shape 1036"/>
          <p:cNvSpPr/>
          <p:nvPr/>
        </p:nvSpPr>
        <p:spPr>
          <a:xfrm>
            <a:off x="234891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9" name="Shape 1037"/>
          <p:cNvSpPr/>
          <p:nvPr/>
        </p:nvSpPr>
        <p:spPr>
          <a:xfrm>
            <a:off x="25171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0" name="Shape 1038"/>
          <p:cNvSpPr/>
          <p:nvPr/>
        </p:nvSpPr>
        <p:spPr>
          <a:xfrm>
            <a:off x="268541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1" name="Shape 1039"/>
          <p:cNvSpPr/>
          <p:nvPr/>
        </p:nvSpPr>
        <p:spPr>
          <a:xfrm>
            <a:off x="28536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2" name="Shape 1040"/>
          <p:cNvSpPr/>
          <p:nvPr/>
        </p:nvSpPr>
        <p:spPr>
          <a:xfrm>
            <a:off x="302190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3" name="Shape 1041"/>
          <p:cNvSpPr/>
          <p:nvPr/>
        </p:nvSpPr>
        <p:spPr>
          <a:xfrm>
            <a:off x="319015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4" name="Shape 1042"/>
          <p:cNvSpPr/>
          <p:nvPr/>
        </p:nvSpPr>
        <p:spPr>
          <a:xfrm>
            <a:off x="33584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5" name="Shape 1043"/>
          <p:cNvSpPr/>
          <p:nvPr/>
        </p:nvSpPr>
        <p:spPr>
          <a:xfrm>
            <a:off x="352665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6" name="Shape 1044"/>
          <p:cNvSpPr/>
          <p:nvPr/>
        </p:nvSpPr>
        <p:spPr>
          <a:xfrm>
            <a:off x="36949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7" name="Shape 1045"/>
          <p:cNvSpPr/>
          <p:nvPr/>
        </p:nvSpPr>
        <p:spPr>
          <a:xfrm>
            <a:off x="386315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8" name="Shape 1046"/>
          <p:cNvSpPr/>
          <p:nvPr/>
        </p:nvSpPr>
        <p:spPr>
          <a:xfrm>
            <a:off x="403140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9" name="Shape 1047"/>
          <p:cNvSpPr/>
          <p:nvPr/>
        </p:nvSpPr>
        <p:spPr>
          <a:xfrm>
            <a:off x="41996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0" name="Shape 1048"/>
          <p:cNvSpPr/>
          <p:nvPr/>
        </p:nvSpPr>
        <p:spPr>
          <a:xfrm>
            <a:off x="436790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1" name="Shape 1049"/>
          <p:cNvSpPr/>
          <p:nvPr/>
        </p:nvSpPr>
        <p:spPr>
          <a:xfrm>
            <a:off x="45361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2" name="Shape 1050"/>
          <p:cNvSpPr/>
          <p:nvPr/>
        </p:nvSpPr>
        <p:spPr>
          <a:xfrm>
            <a:off x="470440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3" name="Shape 1051"/>
          <p:cNvSpPr/>
          <p:nvPr/>
        </p:nvSpPr>
        <p:spPr>
          <a:xfrm>
            <a:off x="487265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4" name="Shape 1052"/>
          <p:cNvSpPr/>
          <p:nvPr/>
        </p:nvSpPr>
        <p:spPr>
          <a:xfrm>
            <a:off x="50409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5" name="Shape 1053"/>
          <p:cNvSpPr/>
          <p:nvPr/>
        </p:nvSpPr>
        <p:spPr>
          <a:xfrm>
            <a:off x="520915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6" name="Shape 1054"/>
          <p:cNvSpPr/>
          <p:nvPr/>
        </p:nvSpPr>
        <p:spPr>
          <a:xfrm>
            <a:off x="53774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7" name="Shape 1055"/>
          <p:cNvSpPr/>
          <p:nvPr/>
        </p:nvSpPr>
        <p:spPr>
          <a:xfrm>
            <a:off x="554565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8" name="Shape 1056"/>
          <p:cNvSpPr/>
          <p:nvPr/>
        </p:nvSpPr>
        <p:spPr>
          <a:xfrm>
            <a:off x="571390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9" name="Shape 1057"/>
          <p:cNvSpPr/>
          <p:nvPr/>
        </p:nvSpPr>
        <p:spPr>
          <a:xfrm>
            <a:off x="58821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0" name="Shape 1058"/>
          <p:cNvSpPr/>
          <p:nvPr/>
        </p:nvSpPr>
        <p:spPr>
          <a:xfrm>
            <a:off x="605040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1" name="Shape 1059"/>
          <p:cNvSpPr/>
          <p:nvPr/>
        </p:nvSpPr>
        <p:spPr>
          <a:xfrm>
            <a:off x="62186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2" name="Shape 1060"/>
          <p:cNvSpPr/>
          <p:nvPr/>
        </p:nvSpPr>
        <p:spPr>
          <a:xfrm>
            <a:off x="638690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3" name="Shape 1061"/>
          <p:cNvSpPr/>
          <p:nvPr/>
        </p:nvSpPr>
        <p:spPr>
          <a:xfrm>
            <a:off x="655515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4" name="Shape 1062"/>
          <p:cNvSpPr/>
          <p:nvPr/>
        </p:nvSpPr>
        <p:spPr>
          <a:xfrm>
            <a:off x="67234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5" name="Shape 1063"/>
          <p:cNvSpPr/>
          <p:nvPr/>
        </p:nvSpPr>
        <p:spPr>
          <a:xfrm>
            <a:off x="689165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6" name="Shape 1064"/>
          <p:cNvSpPr/>
          <p:nvPr/>
        </p:nvSpPr>
        <p:spPr>
          <a:xfrm>
            <a:off x="70599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7" name="Shape 1065"/>
          <p:cNvSpPr/>
          <p:nvPr/>
        </p:nvSpPr>
        <p:spPr>
          <a:xfrm>
            <a:off x="722814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8" name="Shape 1066"/>
          <p:cNvSpPr/>
          <p:nvPr/>
        </p:nvSpPr>
        <p:spPr>
          <a:xfrm>
            <a:off x="739639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9" name="Shape 1067"/>
          <p:cNvSpPr/>
          <p:nvPr/>
        </p:nvSpPr>
        <p:spPr>
          <a:xfrm>
            <a:off x="75646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0" name="Shape 1068"/>
          <p:cNvSpPr/>
          <p:nvPr/>
        </p:nvSpPr>
        <p:spPr>
          <a:xfrm>
            <a:off x="773289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1" name="Shape 1069"/>
          <p:cNvSpPr/>
          <p:nvPr/>
        </p:nvSpPr>
        <p:spPr>
          <a:xfrm>
            <a:off x="79011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2" name="Shape 1070"/>
          <p:cNvSpPr/>
          <p:nvPr/>
        </p:nvSpPr>
        <p:spPr>
          <a:xfrm>
            <a:off x="806939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3" name="Shape 1071"/>
          <p:cNvSpPr/>
          <p:nvPr/>
        </p:nvSpPr>
        <p:spPr>
          <a:xfrm>
            <a:off x="823764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4" name="Shape 1072"/>
          <p:cNvSpPr/>
          <p:nvPr/>
        </p:nvSpPr>
        <p:spPr>
          <a:xfrm>
            <a:off x="84058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5" name="Shape 1073"/>
          <p:cNvSpPr/>
          <p:nvPr/>
        </p:nvSpPr>
        <p:spPr>
          <a:xfrm>
            <a:off x="857414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6" name="Shape 1074"/>
          <p:cNvSpPr/>
          <p:nvPr/>
        </p:nvSpPr>
        <p:spPr>
          <a:xfrm>
            <a:off x="87423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7" name="Shape 1075"/>
          <p:cNvSpPr/>
          <p:nvPr/>
        </p:nvSpPr>
        <p:spPr>
          <a:xfrm>
            <a:off x="891064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8" name="Shape 1076"/>
          <p:cNvSpPr/>
          <p:nvPr/>
        </p:nvSpPr>
        <p:spPr>
          <a:xfrm>
            <a:off x="907889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9" name="Shape 1077"/>
          <p:cNvSpPr/>
          <p:nvPr/>
        </p:nvSpPr>
        <p:spPr>
          <a:xfrm>
            <a:off x="92471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0" name="Shape 1078"/>
          <p:cNvSpPr/>
          <p:nvPr/>
        </p:nvSpPr>
        <p:spPr>
          <a:xfrm>
            <a:off x="941539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1" name="Shape 1079"/>
          <p:cNvSpPr/>
          <p:nvPr/>
        </p:nvSpPr>
        <p:spPr>
          <a:xfrm>
            <a:off x="95836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2" name="Shape 1080"/>
          <p:cNvSpPr/>
          <p:nvPr/>
        </p:nvSpPr>
        <p:spPr>
          <a:xfrm>
            <a:off x="975189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3" name="Shape 1081"/>
          <p:cNvSpPr/>
          <p:nvPr/>
        </p:nvSpPr>
        <p:spPr>
          <a:xfrm>
            <a:off x="992014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4" name="Shape 1082"/>
          <p:cNvSpPr/>
          <p:nvPr/>
        </p:nvSpPr>
        <p:spPr>
          <a:xfrm>
            <a:off x="100883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5" name="Shape 1083"/>
          <p:cNvSpPr/>
          <p:nvPr/>
        </p:nvSpPr>
        <p:spPr>
          <a:xfrm>
            <a:off x="1025664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6" name="Shape 1084"/>
          <p:cNvSpPr/>
          <p:nvPr/>
        </p:nvSpPr>
        <p:spPr>
          <a:xfrm>
            <a:off x="104248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7" name="Shape 1085"/>
          <p:cNvSpPr/>
          <p:nvPr/>
        </p:nvSpPr>
        <p:spPr>
          <a:xfrm>
            <a:off x="1059314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8" name="Shape 1086"/>
          <p:cNvSpPr/>
          <p:nvPr/>
        </p:nvSpPr>
        <p:spPr>
          <a:xfrm>
            <a:off x="1076139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9" name="Shape 1087"/>
          <p:cNvSpPr/>
          <p:nvPr/>
        </p:nvSpPr>
        <p:spPr>
          <a:xfrm>
            <a:off x="109296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0" name="Shape 1088"/>
          <p:cNvSpPr/>
          <p:nvPr/>
        </p:nvSpPr>
        <p:spPr>
          <a:xfrm>
            <a:off x="1109789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1" name="Shape 1089"/>
          <p:cNvSpPr/>
          <p:nvPr/>
        </p:nvSpPr>
        <p:spPr>
          <a:xfrm>
            <a:off x="112661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2" name="Shape 1090"/>
          <p:cNvSpPr/>
          <p:nvPr/>
        </p:nvSpPr>
        <p:spPr>
          <a:xfrm>
            <a:off x="1143438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3" name="Shape 1091"/>
          <p:cNvSpPr/>
          <p:nvPr/>
        </p:nvSpPr>
        <p:spPr>
          <a:xfrm>
            <a:off x="1160263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4" name="Shape 1092"/>
          <p:cNvSpPr/>
          <p:nvPr/>
        </p:nvSpPr>
        <p:spPr>
          <a:xfrm>
            <a:off x="117708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5" name="Shape 1093"/>
          <p:cNvSpPr/>
          <p:nvPr/>
        </p:nvSpPr>
        <p:spPr>
          <a:xfrm>
            <a:off x="1193913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6" name="Shape 1094"/>
          <p:cNvSpPr/>
          <p:nvPr/>
        </p:nvSpPr>
        <p:spPr>
          <a:xfrm>
            <a:off x="121073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7" name="Shape 1095"/>
          <p:cNvSpPr/>
          <p:nvPr/>
        </p:nvSpPr>
        <p:spPr>
          <a:xfrm>
            <a:off x="-658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8" name="Shape 1096"/>
          <p:cNvSpPr/>
          <p:nvPr/>
        </p:nvSpPr>
        <p:spPr>
          <a:xfrm>
            <a:off x="16166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9" name="Shape 1097"/>
          <p:cNvSpPr/>
          <p:nvPr/>
        </p:nvSpPr>
        <p:spPr>
          <a:xfrm>
            <a:off x="32991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0" name="Shape 1098"/>
          <p:cNvSpPr/>
          <p:nvPr/>
        </p:nvSpPr>
        <p:spPr>
          <a:xfrm>
            <a:off x="49816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1" name="Shape 1099"/>
          <p:cNvSpPr/>
          <p:nvPr/>
        </p:nvSpPr>
        <p:spPr>
          <a:xfrm>
            <a:off x="66641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2" name="Shape 1100"/>
          <p:cNvSpPr/>
          <p:nvPr/>
        </p:nvSpPr>
        <p:spPr>
          <a:xfrm>
            <a:off x="8346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3" name="Shape 1101"/>
          <p:cNvSpPr/>
          <p:nvPr/>
        </p:nvSpPr>
        <p:spPr>
          <a:xfrm>
            <a:off x="100291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4" name="Shape 1102"/>
          <p:cNvSpPr/>
          <p:nvPr/>
        </p:nvSpPr>
        <p:spPr>
          <a:xfrm>
            <a:off x="11711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5" name="Shape 1103"/>
          <p:cNvSpPr/>
          <p:nvPr/>
        </p:nvSpPr>
        <p:spPr>
          <a:xfrm>
            <a:off x="133941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6" name="Shape 1104"/>
          <p:cNvSpPr/>
          <p:nvPr/>
        </p:nvSpPr>
        <p:spPr>
          <a:xfrm>
            <a:off x="150766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7" name="Shape 1105"/>
          <p:cNvSpPr/>
          <p:nvPr/>
        </p:nvSpPr>
        <p:spPr>
          <a:xfrm>
            <a:off x="16759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8" name="Shape 1106"/>
          <p:cNvSpPr/>
          <p:nvPr/>
        </p:nvSpPr>
        <p:spPr>
          <a:xfrm>
            <a:off x="184416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9" name="Shape 1107"/>
          <p:cNvSpPr/>
          <p:nvPr/>
        </p:nvSpPr>
        <p:spPr>
          <a:xfrm>
            <a:off x="20124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0" name="Shape 1108"/>
          <p:cNvSpPr/>
          <p:nvPr/>
        </p:nvSpPr>
        <p:spPr>
          <a:xfrm>
            <a:off x="218066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1" name="Shape 1109"/>
          <p:cNvSpPr/>
          <p:nvPr/>
        </p:nvSpPr>
        <p:spPr>
          <a:xfrm>
            <a:off x="234891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2" name="Shape 1110"/>
          <p:cNvSpPr/>
          <p:nvPr/>
        </p:nvSpPr>
        <p:spPr>
          <a:xfrm>
            <a:off x="25171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3" name="Shape 1111"/>
          <p:cNvSpPr/>
          <p:nvPr/>
        </p:nvSpPr>
        <p:spPr>
          <a:xfrm>
            <a:off x="268541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4" name="Shape 1112"/>
          <p:cNvSpPr/>
          <p:nvPr/>
        </p:nvSpPr>
        <p:spPr>
          <a:xfrm>
            <a:off x="28536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5" name="Shape 1113"/>
          <p:cNvSpPr/>
          <p:nvPr/>
        </p:nvSpPr>
        <p:spPr>
          <a:xfrm>
            <a:off x="302190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6" name="Shape 1114"/>
          <p:cNvSpPr/>
          <p:nvPr/>
        </p:nvSpPr>
        <p:spPr>
          <a:xfrm>
            <a:off x="319015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7" name="Shape 1115"/>
          <p:cNvSpPr/>
          <p:nvPr/>
        </p:nvSpPr>
        <p:spPr>
          <a:xfrm>
            <a:off x="33584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8" name="Shape 1116"/>
          <p:cNvSpPr/>
          <p:nvPr/>
        </p:nvSpPr>
        <p:spPr>
          <a:xfrm>
            <a:off x="352665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9" name="Shape 1117"/>
          <p:cNvSpPr/>
          <p:nvPr/>
        </p:nvSpPr>
        <p:spPr>
          <a:xfrm>
            <a:off x="36949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0" name="Shape 1118"/>
          <p:cNvSpPr/>
          <p:nvPr/>
        </p:nvSpPr>
        <p:spPr>
          <a:xfrm>
            <a:off x="386315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1" name="Shape 1119"/>
          <p:cNvSpPr/>
          <p:nvPr/>
        </p:nvSpPr>
        <p:spPr>
          <a:xfrm>
            <a:off x="403140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2" name="Shape 1120"/>
          <p:cNvSpPr/>
          <p:nvPr/>
        </p:nvSpPr>
        <p:spPr>
          <a:xfrm>
            <a:off x="41996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3" name="Shape 1121"/>
          <p:cNvSpPr/>
          <p:nvPr/>
        </p:nvSpPr>
        <p:spPr>
          <a:xfrm>
            <a:off x="436790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4" name="Shape 1122"/>
          <p:cNvSpPr/>
          <p:nvPr/>
        </p:nvSpPr>
        <p:spPr>
          <a:xfrm>
            <a:off x="45361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5" name="Shape 1123"/>
          <p:cNvSpPr/>
          <p:nvPr/>
        </p:nvSpPr>
        <p:spPr>
          <a:xfrm>
            <a:off x="470440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6" name="Shape 1124"/>
          <p:cNvSpPr/>
          <p:nvPr/>
        </p:nvSpPr>
        <p:spPr>
          <a:xfrm>
            <a:off x="487265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7" name="Shape 1125"/>
          <p:cNvSpPr/>
          <p:nvPr/>
        </p:nvSpPr>
        <p:spPr>
          <a:xfrm>
            <a:off x="50409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8" name="Shape 1126"/>
          <p:cNvSpPr/>
          <p:nvPr/>
        </p:nvSpPr>
        <p:spPr>
          <a:xfrm>
            <a:off x="520915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9" name="Shape 1127"/>
          <p:cNvSpPr/>
          <p:nvPr/>
        </p:nvSpPr>
        <p:spPr>
          <a:xfrm>
            <a:off x="53774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0" name="Shape 1128"/>
          <p:cNvSpPr/>
          <p:nvPr/>
        </p:nvSpPr>
        <p:spPr>
          <a:xfrm>
            <a:off x="554565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1" name="Shape 1129"/>
          <p:cNvSpPr/>
          <p:nvPr/>
        </p:nvSpPr>
        <p:spPr>
          <a:xfrm>
            <a:off x="571390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2" name="Shape 1130"/>
          <p:cNvSpPr/>
          <p:nvPr/>
        </p:nvSpPr>
        <p:spPr>
          <a:xfrm>
            <a:off x="58821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3" name="Shape 1131"/>
          <p:cNvSpPr/>
          <p:nvPr/>
        </p:nvSpPr>
        <p:spPr>
          <a:xfrm>
            <a:off x="605040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4" name="Shape 1132"/>
          <p:cNvSpPr/>
          <p:nvPr/>
        </p:nvSpPr>
        <p:spPr>
          <a:xfrm>
            <a:off x="62186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5" name="Shape 1133"/>
          <p:cNvSpPr/>
          <p:nvPr/>
        </p:nvSpPr>
        <p:spPr>
          <a:xfrm>
            <a:off x="638690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6" name="Shape 1134"/>
          <p:cNvSpPr/>
          <p:nvPr/>
        </p:nvSpPr>
        <p:spPr>
          <a:xfrm>
            <a:off x="655515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7" name="Shape 1135"/>
          <p:cNvSpPr/>
          <p:nvPr/>
        </p:nvSpPr>
        <p:spPr>
          <a:xfrm>
            <a:off x="67234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8" name="Shape 1136"/>
          <p:cNvSpPr/>
          <p:nvPr/>
        </p:nvSpPr>
        <p:spPr>
          <a:xfrm>
            <a:off x="689165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9" name="Shape 1137"/>
          <p:cNvSpPr/>
          <p:nvPr/>
        </p:nvSpPr>
        <p:spPr>
          <a:xfrm>
            <a:off x="70599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0" name="Shape 1138"/>
          <p:cNvSpPr/>
          <p:nvPr/>
        </p:nvSpPr>
        <p:spPr>
          <a:xfrm>
            <a:off x="722814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1" name="Shape 1139"/>
          <p:cNvSpPr/>
          <p:nvPr/>
        </p:nvSpPr>
        <p:spPr>
          <a:xfrm>
            <a:off x="739639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2" name="Shape 1140"/>
          <p:cNvSpPr/>
          <p:nvPr/>
        </p:nvSpPr>
        <p:spPr>
          <a:xfrm>
            <a:off x="75646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3" name="Shape 1141"/>
          <p:cNvSpPr/>
          <p:nvPr/>
        </p:nvSpPr>
        <p:spPr>
          <a:xfrm>
            <a:off x="773289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4" name="Shape 1142"/>
          <p:cNvSpPr/>
          <p:nvPr/>
        </p:nvSpPr>
        <p:spPr>
          <a:xfrm>
            <a:off x="79011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5" name="Shape 1143"/>
          <p:cNvSpPr/>
          <p:nvPr/>
        </p:nvSpPr>
        <p:spPr>
          <a:xfrm>
            <a:off x="806939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6" name="Shape 1144"/>
          <p:cNvSpPr/>
          <p:nvPr/>
        </p:nvSpPr>
        <p:spPr>
          <a:xfrm>
            <a:off x="823764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7" name="Shape 1145"/>
          <p:cNvSpPr/>
          <p:nvPr/>
        </p:nvSpPr>
        <p:spPr>
          <a:xfrm>
            <a:off x="84058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8" name="Shape 1146"/>
          <p:cNvSpPr/>
          <p:nvPr/>
        </p:nvSpPr>
        <p:spPr>
          <a:xfrm>
            <a:off x="857414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9" name="Shape 1147"/>
          <p:cNvSpPr/>
          <p:nvPr/>
        </p:nvSpPr>
        <p:spPr>
          <a:xfrm>
            <a:off x="87423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0" name="Shape 1148"/>
          <p:cNvSpPr/>
          <p:nvPr/>
        </p:nvSpPr>
        <p:spPr>
          <a:xfrm>
            <a:off x="891064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1" name="Shape 1149"/>
          <p:cNvSpPr/>
          <p:nvPr/>
        </p:nvSpPr>
        <p:spPr>
          <a:xfrm>
            <a:off x="907889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2" name="Shape 1150"/>
          <p:cNvSpPr/>
          <p:nvPr/>
        </p:nvSpPr>
        <p:spPr>
          <a:xfrm>
            <a:off x="92471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3" name="Shape 1151"/>
          <p:cNvSpPr/>
          <p:nvPr/>
        </p:nvSpPr>
        <p:spPr>
          <a:xfrm>
            <a:off x="941539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4" name="Shape 1152"/>
          <p:cNvSpPr/>
          <p:nvPr/>
        </p:nvSpPr>
        <p:spPr>
          <a:xfrm>
            <a:off x="95836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5" name="Shape 1153"/>
          <p:cNvSpPr/>
          <p:nvPr/>
        </p:nvSpPr>
        <p:spPr>
          <a:xfrm>
            <a:off x="975189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6" name="Shape 1154"/>
          <p:cNvSpPr/>
          <p:nvPr/>
        </p:nvSpPr>
        <p:spPr>
          <a:xfrm>
            <a:off x="992014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7" name="Shape 1155"/>
          <p:cNvSpPr/>
          <p:nvPr/>
        </p:nvSpPr>
        <p:spPr>
          <a:xfrm>
            <a:off x="100883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8" name="Shape 1156"/>
          <p:cNvSpPr/>
          <p:nvPr/>
        </p:nvSpPr>
        <p:spPr>
          <a:xfrm>
            <a:off x="1025664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9" name="Shape 1157"/>
          <p:cNvSpPr/>
          <p:nvPr/>
        </p:nvSpPr>
        <p:spPr>
          <a:xfrm>
            <a:off x="104248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0" name="Shape 1158"/>
          <p:cNvSpPr/>
          <p:nvPr/>
        </p:nvSpPr>
        <p:spPr>
          <a:xfrm>
            <a:off x="1059314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1" name="Shape 1159"/>
          <p:cNvSpPr/>
          <p:nvPr/>
        </p:nvSpPr>
        <p:spPr>
          <a:xfrm>
            <a:off x="1076139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2" name="Shape 1160"/>
          <p:cNvSpPr/>
          <p:nvPr/>
        </p:nvSpPr>
        <p:spPr>
          <a:xfrm>
            <a:off x="109296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3" name="Shape 1161"/>
          <p:cNvSpPr/>
          <p:nvPr/>
        </p:nvSpPr>
        <p:spPr>
          <a:xfrm>
            <a:off x="1109789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4" name="Shape 1162"/>
          <p:cNvSpPr/>
          <p:nvPr/>
        </p:nvSpPr>
        <p:spPr>
          <a:xfrm>
            <a:off x="112661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5" name="Shape 1163"/>
          <p:cNvSpPr/>
          <p:nvPr/>
        </p:nvSpPr>
        <p:spPr>
          <a:xfrm>
            <a:off x="1143438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6" name="Shape 1164"/>
          <p:cNvSpPr/>
          <p:nvPr/>
        </p:nvSpPr>
        <p:spPr>
          <a:xfrm>
            <a:off x="1160263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7" name="Shape 1165"/>
          <p:cNvSpPr/>
          <p:nvPr/>
        </p:nvSpPr>
        <p:spPr>
          <a:xfrm>
            <a:off x="117708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8" name="Shape 1166"/>
          <p:cNvSpPr/>
          <p:nvPr/>
        </p:nvSpPr>
        <p:spPr>
          <a:xfrm>
            <a:off x="1193913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9" name="Shape 1167"/>
          <p:cNvSpPr/>
          <p:nvPr/>
        </p:nvSpPr>
        <p:spPr>
          <a:xfrm>
            <a:off x="121073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0" name="Shape 1168"/>
          <p:cNvSpPr/>
          <p:nvPr/>
        </p:nvSpPr>
        <p:spPr>
          <a:xfrm>
            <a:off x="-658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1" name="Shape 1169"/>
          <p:cNvSpPr/>
          <p:nvPr/>
        </p:nvSpPr>
        <p:spPr>
          <a:xfrm>
            <a:off x="16166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2" name="Shape 1170"/>
          <p:cNvSpPr/>
          <p:nvPr/>
        </p:nvSpPr>
        <p:spPr>
          <a:xfrm>
            <a:off x="32991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3" name="Shape 1171"/>
          <p:cNvSpPr/>
          <p:nvPr/>
        </p:nvSpPr>
        <p:spPr>
          <a:xfrm>
            <a:off x="49816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4" name="Shape 1172"/>
          <p:cNvSpPr/>
          <p:nvPr/>
        </p:nvSpPr>
        <p:spPr>
          <a:xfrm>
            <a:off x="66641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5" name="Shape 1173"/>
          <p:cNvSpPr/>
          <p:nvPr/>
        </p:nvSpPr>
        <p:spPr>
          <a:xfrm>
            <a:off x="8346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6" name="Shape 1174"/>
          <p:cNvSpPr/>
          <p:nvPr/>
        </p:nvSpPr>
        <p:spPr>
          <a:xfrm>
            <a:off x="100291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7" name="Shape 1175"/>
          <p:cNvSpPr/>
          <p:nvPr/>
        </p:nvSpPr>
        <p:spPr>
          <a:xfrm>
            <a:off x="11711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8" name="Shape 1176"/>
          <p:cNvSpPr/>
          <p:nvPr/>
        </p:nvSpPr>
        <p:spPr>
          <a:xfrm>
            <a:off x="133941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9" name="Shape 1177"/>
          <p:cNvSpPr/>
          <p:nvPr/>
        </p:nvSpPr>
        <p:spPr>
          <a:xfrm>
            <a:off x="150766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0" name="Shape 1178"/>
          <p:cNvSpPr/>
          <p:nvPr/>
        </p:nvSpPr>
        <p:spPr>
          <a:xfrm>
            <a:off x="16759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1" name="Shape 1179"/>
          <p:cNvSpPr/>
          <p:nvPr/>
        </p:nvSpPr>
        <p:spPr>
          <a:xfrm>
            <a:off x="184416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2" name="Shape 1180"/>
          <p:cNvSpPr/>
          <p:nvPr/>
        </p:nvSpPr>
        <p:spPr>
          <a:xfrm>
            <a:off x="20124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3" name="Shape 1181"/>
          <p:cNvSpPr/>
          <p:nvPr/>
        </p:nvSpPr>
        <p:spPr>
          <a:xfrm>
            <a:off x="218066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4" name="Shape 1182"/>
          <p:cNvSpPr/>
          <p:nvPr/>
        </p:nvSpPr>
        <p:spPr>
          <a:xfrm>
            <a:off x="234891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5" name="Shape 1183"/>
          <p:cNvSpPr/>
          <p:nvPr/>
        </p:nvSpPr>
        <p:spPr>
          <a:xfrm>
            <a:off x="25171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6" name="Shape 1184"/>
          <p:cNvSpPr/>
          <p:nvPr/>
        </p:nvSpPr>
        <p:spPr>
          <a:xfrm>
            <a:off x="268541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7" name="Shape 1185"/>
          <p:cNvSpPr/>
          <p:nvPr/>
        </p:nvSpPr>
        <p:spPr>
          <a:xfrm>
            <a:off x="28536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8" name="Shape 1186"/>
          <p:cNvSpPr/>
          <p:nvPr/>
        </p:nvSpPr>
        <p:spPr>
          <a:xfrm>
            <a:off x="302190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9" name="Shape 1187"/>
          <p:cNvSpPr/>
          <p:nvPr/>
        </p:nvSpPr>
        <p:spPr>
          <a:xfrm>
            <a:off x="319015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0" name="Shape 1188"/>
          <p:cNvSpPr/>
          <p:nvPr/>
        </p:nvSpPr>
        <p:spPr>
          <a:xfrm>
            <a:off x="33584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1" name="Shape 1189"/>
          <p:cNvSpPr/>
          <p:nvPr/>
        </p:nvSpPr>
        <p:spPr>
          <a:xfrm>
            <a:off x="352665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2" name="Shape 1190"/>
          <p:cNvSpPr/>
          <p:nvPr/>
        </p:nvSpPr>
        <p:spPr>
          <a:xfrm>
            <a:off x="36949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3" name="Shape 1191"/>
          <p:cNvSpPr/>
          <p:nvPr/>
        </p:nvSpPr>
        <p:spPr>
          <a:xfrm>
            <a:off x="386315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4" name="Shape 1192"/>
          <p:cNvSpPr/>
          <p:nvPr/>
        </p:nvSpPr>
        <p:spPr>
          <a:xfrm>
            <a:off x="403140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5" name="Shape 1193"/>
          <p:cNvSpPr/>
          <p:nvPr/>
        </p:nvSpPr>
        <p:spPr>
          <a:xfrm>
            <a:off x="41996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6" name="Shape 1194"/>
          <p:cNvSpPr/>
          <p:nvPr/>
        </p:nvSpPr>
        <p:spPr>
          <a:xfrm>
            <a:off x="436790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7" name="Shape 1195"/>
          <p:cNvSpPr/>
          <p:nvPr/>
        </p:nvSpPr>
        <p:spPr>
          <a:xfrm>
            <a:off x="45361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8" name="Shape 1196"/>
          <p:cNvSpPr/>
          <p:nvPr/>
        </p:nvSpPr>
        <p:spPr>
          <a:xfrm>
            <a:off x="470440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9" name="Shape 1197"/>
          <p:cNvSpPr/>
          <p:nvPr/>
        </p:nvSpPr>
        <p:spPr>
          <a:xfrm>
            <a:off x="487265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0" name="Shape 1198"/>
          <p:cNvSpPr/>
          <p:nvPr/>
        </p:nvSpPr>
        <p:spPr>
          <a:xfrm>
            <a:off x="50409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1" name="Shape 1199"/>
          <p:cNvSpPr/>
          <p:nvPr/>
        </p:nvSpPr>
        <p:spPr>
          <a:xfrm>
            <a:off x="520915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2" name="Shape 1200"/>
          <p:cNvSpPr/>
          <p:nvPr/>
        </p:nvSpPr>
        <p:spPr>
          <a:xfrm>
            <a:off x="53774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3" name="Shape 1201"/>
          <p:cNvSpPr/>
          <p:nvPr/>
        </p:nvSpPr>
        <p:spPr>
          <a:xfrm>
            <a:off x="554565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4" name="Shape 1202"/>
          <p:cNvSpPr/>
          <p:nvPr/>
        </p:nvSpPr>
        <p:spPr>
          <a:xfrm>
            <a:off x="571390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5" name="Shape 1203"/>
          <p:cNvSpPr/>
          <p:nvPr/>
        </p:nvSpPr>
        <p:spPr>
          <a:xfrm>
            <a:off x="58821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6" name="Shape 1204"/>
          <p:cNvSpPr/>
          <p:nvPr/>
        </p:nvSpPr>
        <p:spPr>
          <a:xfrm>
            <a:off x="605040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7" name="Shape 1205"/>
          <p:cNvSpPr/>
          <p:nvPr/>
        </p:nvSpPr>
        <p:spPr>
          <a:xfrm>
            <a:off x="62186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8" name="Shape 1206"/>
          <p:cNvSpPr/>
          <p:nvPr/>
        </p:nvSpPr>
        <p:spPr>
          <a:xfrm>
            <a:off x="638690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9" name="Shape 1207"/>
          <p:cNvSpPr/>
          <p:nvPr/>
        </p:nvSpPr>
        <p:spPr>
          <a:xfrm>
            <a:off x="655515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0" name="Shape 1208"/>
          <p:cNvSpPr/>
          <p:nvPr/>
        </p:nvSpPr>
        <p:spPr>
          <a:xfrm>
            <a:off x="67234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1" name="Shape 1209"/>
          <p:cNvSpPr/>
          <p:nvPr/>
        </p:nvSpPr>
        <p:spPr>
          <a:xfrm>
            <a:off x="689165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2" name="Shape 1210"/>
          <p:cNvSpPr/>
          <p:nvPr/>
        </p:nvSpPr>
        <p:spPr>
          <a:xfrm>
            <a:off x="70599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3" name="Shape 1211"/>
          <p:cNvSpPr/>
          <p:nvPr/>
        </p:nvSpPr>
        <p:spPr>
          <a:xfrm>
            <a:off x="722814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4" name="Shape 1212"/>
          <p:cNvSpPr/>
          <p:nvPr/>
        </p:nvSpPr>
        <p:spPr>
          <a:xfrm>
            <a:off x="739639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5" name="Shape 1213"/>
          <p:cNvSpPr/>
          <p:nvPr/>
        </p:nvSpPr>
        <p:spPr>
          <a:xfrm>
            <a:off x="75646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6" name="Shape 1214"/>
          <p:cNvSpPr/>
          <p:nvPr/>
        </p:nvSpPr>
        <p:spPr>
          <a:xfrm>
            <a:off x="773289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7" name="Shape 1215"/>
          <p:cNvSpPr/>
          <p:nvPr/>
        </p:nvSpPr>
        <p:spPr>
          <a:xfrm>
            <a:off x="79011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8" name="Shape 1216"/>
          <p:cNvSpPr/>
          <p:nvPr/>
        </p:nvSpPr>
        <p:spPr>
          <a:xfrm>
            <a:off x="806939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9" name="Shape 1217"/>
          <p:cNvSpPr/>
          <p:nvPr/>
        </p:nvSpPr>
        <p:spPr>
          <a:xfrm>
            <a:off x="823764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0" name="Shape 1218"/>
          <p:cNvSpPr/>
          <p:nvPr/>
        </p:nvSpPr>
        <p:spPr>
          <a:xfrm>
            <a:off x="84058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1" name="Shape 1219"/>
          <p:cNvSpPr/>
          <p:nvPr/>
        </p:nvSpPr>
        <p:spPr>
          <a:xfrm>
            <a:off x="857414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2" name="Shape 1220"/>
          <p:cNvSpPr/>
          <p:nvPr/>
        </p:nvSpPr>
        <p:spPr>
          <a:xfrm>
            <a:off x="87423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3" name="Shape 1221"/>
          <p:cNvSpPr/>
          <p:nvPr/>
        </p:nvSpPr>
        <p:spPr>
          <a:xfrm>
            <a:off x="891064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4" name="Shape 1222"/>
          <p:cNvSpPr/>
          <p:nvPr/>
        </p:nvSpPr>
        <p:spPr>
          <a:xfrm>
            <a:off x="907889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5" name="Shape 1223"/>
          <p:cNvSpPr/>
          <p:nvPr/>
        </p:nvSpPr>
        <p:spPr>
          <a:xfrm>
            <a:off x="92471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6" name="Shape 1224"/>
          <p:cNvSpPr/>
          <p:nvPr/>
        </p:nvSpPr>
        <p:spPr>
          <a:xfrm>
            <a:off x="941539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7" name="Shape 1225"/>
          <p:cNvSpPr/>
          <p:nvPr/>
        </p:nvSpPr>
        <p:spPr>
          <a:xfrm>
            <a:off x="95836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8" name="Shape 1226"/>
          <p:cNvSpPr/>
          <p:nvPr/>
        </p:nvSpPr>
        <p:spPr>
          <a:xfrm>
            <a:off x="975189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9" name="Shape 1227"/>
          <p:cNvSpPr/>
          <p:nvPr/>
        </p:nvSpPr>
        <p:spPr>
          <a:xfrm>
            <a:off x="992014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0" name="Shape 1228"/>
          <p:cNvSpPr/>
          <p:nvPr/>
        </p:nvSpPr>
        <p:spPr>
          <a:xfrm>
            <a:off x="100883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1" name="Shape 1229"/>
          <p:cNvSpPr/>
          <p:nvPr/>
        </p:nvSpPr>
        <p:spPr>
          <a:xfrm>
            <a:off x="1025664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2" name="Shape 1230"/>
          <p:cNvSpPr/>
          <p:nvPr/>
        </p:nvSpPr>
        <p:spPr>
          <a:xfrm>
            <a:off x="104248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3" name="Shape 1231"/>
          <p:cNvSpPr/>
          <p:nvPr/>
        </p:nvSpPr>
        <p:spPr>
          <a:xfrm>
            <a:off x="1059314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4" name="Shape 1232"/>
          <p:cNvSpPr/>
          <p:nvPr/>
        </p:nvSpPr>
        <p:spPr>
          <a:xfrm>
            <a:off x="1076139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5" name="Shape 1233"/>
          <p:cNvSpPr/>
          <p:nvPr/>
        </p:nvSpPr>
        <p:spPr>
          <a:xfrm>
            <a:off x="109296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6" name="Shape 1234"/>
          <p:cNvSpPr/>
          <p:nvPr/>
        </p:nvSpPr>
        <p:spPr>
          <a:xfrm>
            <a:off x="1109789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7" name="Shape 1235"/>
          <p:cNvSpPr/>
          <p:nvPr/>
        </p:nvSpPr>
        <p:spPr>
          <a:xfrm>
            <a:off x="112661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8" name="Shape 1236"/>
          <p:cNvSpPr/>
          <p:nvPr/>
        </p:nvSpPr>
        <p:spPr>
          <a:xfrm>
            <a:off x="1143438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9" name="Shape 1237"/>
          <p:cNvSpPr/>
          <p:nvPr/>
        </p:nvSpPr>
        <p:spPr>
          <a:xfrm>
            <a:off x="1160263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0" name="Shape 1238"/>
          <p:cNvSpPr/>
          <p:nvPr/>
        </p:nvSpPr>
        <p:spPr>
          <a:xfrm>
            <a:off x="117708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1" name="Shape 1239"/>
          <p:cNvSpPr/>
          <p:nvPr/>
        </p:nvSpPr>
        <p:spPr>
          <a:xfrm>
            <a:off x="1193913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2" name="Shape 1240"/>
          <p:cNvSpPr/>
          <p:nvPr/>
        </p:nvSpPr>
        <p:spPr>
          <a:xfrm>
            <a:off x="121073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3" name="Shape 1241"/>
          <p:cNvSpPr/>
          <p:nvPr/>
        </p:nvSpPr>
        <p:spPr>
          <a:xfrm>
            <a:off x="-658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4" name="Shape 1242"/>
          <p:cNvSpPr/>
          <p:nvPr/>
        </p:nvSpPr>
        <p:spPr>
          <a:xfrm>
            <a:off x="16166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5" name="Shape 1243"/>
          <p:cNvSpPr/>
          <p:nvPr/>
        </p:nvSpPr>
        <p:spPr>
          <a:xfrm>
            <a:off x="32991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6" name="Shape 1244"/>
          <p:cNvSpPr/>
          <p:nvPr/>
        </p:nvSpPr>
        <p:spPr>
          <a:xfrm>
            <a:off x="49816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7" name="Shape 1245"/>
          <p:cNvSpPr/>
          <p:nvPr/>
        </p:nvSpPr>
        <p:spPr>
          <a:xfrm>
            <a:off x="66641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8" name="Shape 1246"/>
          <p:cNvSpPr/>
          <p:nvPr/>
        </p:nvSpPr>
        <p:spPr>
          <a:xfrm>
            <a:off x="8346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9" name="Shape 1247"/>
          <p:cNvSpPr/>
          <p:nvPr/>
        </p:nvSpPr>
        <p:spPr>
          <a:xfrm>
            <a:off x="100291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0" name="Shape 1248"/>
          <p:cNvSpPr/>
          <p:nvPr/>
        </p:nvSpPr>
        <p:spPr>
          <a:xfrm>
            <a:off x="11711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1" name="Shape 1249"/>
          <p:cNvSpPr/>
          <p:nvPr/>
        </p:nvSpPr>
        <p:spPr>
          <a:xfrm>
            <a:off x="133941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2" name="Shape 1250"/>
          <p:cNvSpPr/>
          <p:nvPr/>
        </p:nvSpPr>
        <p:spPr>
          <a:xfrm>
            <a:off x="150766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3" name="Shape 1251"/>
          <p:cNvSpPr/>
          <p:nvPr/>
        </p:nvSpPr>
        <p:spPr>
          <a:xfrm>
            <a:off x="16759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4" name="Shape 1252"/>
          <p:cNvSpPr/>
          <p:nvPr/>
        </p:nvSpPr>
        <p:spPr>
          <a:xfrm>
            <a:off x="184416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5" name="Shape 1253"/>
          <p:cNvSpPr/>
          <p:nvPr/>
        </p:nvSpPr>
        <p:spPr>
          <a:xfrm>
            <a:off x="20124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6" name="Shape 1254"/>
          <p:cNvSpPr/>
          <p:nvPr/>
        </p:nvSpPr>
        <p:spPr>
          <a:xfrm>
            <a:off x="218066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7" name="Shape 1255"/>
          <p:cNvSpPr/>
          <p:nvPr/>
        </p:nvSpPr>
        <p:spPr>
          <a:xfrm>
            <a:off x="234891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8" name="Shape 1256"/>
          <p:cNvSpPr/>
          <p:nvPr/>
        </p:nvSpPr>
        <p:spPr>
          <a:xfrm>
            <a:off x="25171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9" name="Shape 1257"/>
          <p:cNvSpPr/>
          <p:nvPr/>
        </p:nvSpPr>
        <p:spPr>
          <a:xfrm>
            <a:off x="268541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0" name="Shape 1258"/>
          <p:cNvSpPr/>
          <p:nvPr/>
        </p:nvSpPr>
        <p:spPr>
          <a:xfrm>
            <a:off x="28536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1" name="Shape 1259"/>
          <p:cNvSpPr/>
          <p:nvPr/>
        </p:nvSpPr>
        <p:spPr>
          <a:xfrm>
            <a:off x="302190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2" name="Shape 1260"/>
          <p:cNvSpPr/>
          <p:nvPr/>
        </p:nvSpPr>
        <p:spPr>
          <a:xfrm>
            <a:off x="319015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3" name="Shape 1261"/>
          <p:cNvSpPr/>
          <p:nvPr/>
        </p:nvSpPr>
        <p:spPr>
          <a:xfrm>
            <a:off x="33584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4" name="Shape 1262"/>
          <p:cNvSpPr/>
          <p:nvPr/>
        </p:nvSpPr>
        <p:spPr>
          <a:xfrm>
            <a:off x="352665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5" name="Shape 1263"/>
          <p:cNvSpPr/>
          <p:nvPr/>
        </p:nvSpPr>
        <p:spPr>
          <a:xfrm>
            <a:off x="36949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6" name="Shape 1264"/>
          <p:cNvSpPr/>
          <p:nvPr/>
        </p:nvSpPr>
        <p:spPr>
          <a:xfrm>
            <a:off x="386315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7" name="Shape 1265"/>
          <p:cNvSpPr/>
          <p:nvPr/>
        </p:nvSpPr>
        <p:spPr>
          <a:xfrm>
            <a:off x="403140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8" name="Shape 1266"/>
          <p:cNvSpPr/>
          <p:nvPr/>
        </p:nvSpPr>
        <p:spPr>
          <a:xfrm>
            <a:off x="41996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9" name="Shape 1267"/>
          <p:cNvSpPr/>
          <p:nvPr/>
        </p:nvSpPr>
        <p:spPr>
          <a:xfrm>
            <a:off x="436790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0" name="Shape 1268"/>
          <p:cNvSpPr/>
          <p:nvPr/>
        </p:nvSpPr>
        <p:spPr>
          <a:xfrm>
            <a:off x="45361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1" name="Shape 1269"/>
          <p:cNvSpPr/>
          <p:nvPr/>
        </p:nvSpPr>
        <p:spPr>
          <a:xfrm>
            <a:off x="470440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2" name="Shape 1270"/>
          <p:cNvSpPr/>
          <p:nvPr/>
        </p:nvSpPr>
        <p:spPr>
          <a:xfrm>
            <a:off x="487265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3" name="Shape 1271"/>
          <p:cNvSpPr/>
          <p:nvPr/>
        </p:nvSpPr>
        <p:spPr>
          <a:xfrm>
            <a:off x="50409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4" name="Shape 1272"/>
          <p:cNvSpPr/>
          <p:nvPr/>
        </p:nvSpPr>
        <p:spPr>
          <a:xfrm>
            <a:off x="520915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5" name="Shape 1273"/>
          <p:cNvSpPr/>
          <p:nvPr/>
        </p:nvSpPr>
        <p:spPr>
          <a:xfrm>
            <a:off x="53774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6" name="Shape 1274"/>
          <p:cNvSpPr/>
          <p:nvPr/>
        </p:nvSpPr>
        <p:spPr>
          <a:xfrm>
            <a:off x="554565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7" name="Shape 1275"/>
          <p:cNvSpPr/>
          <p:nvPr/>
        </p:nvSpPr>
        <p:spPr>
          <a:xfrm>
            <a:off x="571390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8" name="Shape 1276"/>
          <p:cNvSpPr/>
          <p:nvPr/>
        </p:nvSpPr>
        <p:spPr>
          <a:xfrm>
            <a:off x="58821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9" name="Shape 1277"/>
          <p:cNvSpPr/>
          <p:nvPr/>
        </p:nvSpPr>
        <p:spPr>
          <a:xfrm>
            <a:off x="605040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0" name="Shape 1278"/>
          <p:cNvSpPr/>
          <p:nvPr/>
        </p:nvSpPr>
        <p:spPr>
          <a:xfrm>
            <a:off x="62186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1" name="Shape 1279"/>
          <p:cNvSpPr/>
          <p:nvPr/>
        </p:nvSpPr>
        <p:spPr>
          <a:xfrm>
            <a:off x="638690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2" name="Shape 1280"/>
          <p:cNvSpPr/>
          <p:nvPr/>
        </p:nvSpPr>
        <p:spPr>
          <a:xfrm>
            <a:off x="655515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3" name="Shape 1281"/>
          <p:cNvSpPr/>
          <p:nvPr/>
        </p:nvSpPr>
        <p:spPr>
          <a:xfrm>
            <a:off x="67234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4" name="Shape 1282"/>
          <p:cNvSpPr/>
          <p:nvPr/>
        </p:nvSpPr>
        <p:spPr>
          <a:xfrm>
            <a:off x="689165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5" name="Shape 1283"/>
          <p:cNvSpPr/>
          <p:nvPr/>
        </p:nvSpPr>
        <p:spPr>
          <a:xfrm>
            <a:off x="70599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6" name="Shape 1284"/>
          <p:cNvSpPr/>
          <p:nvPr/>
        </p:nvSpPr>
        <p:spPr>
          <a:xfrm>
            <a:off x="722814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7" name="Shape 1285"/>
          <p:cNvSpPr/>
          <p:nvPr/>
        </p:nvSpPr>
        <p:spPr>
          <a:xfrm>
            <a:off x="739639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8" name="Shape 1286"/>
          <p:cNvSpPr/>
          <p:nvPr/>
        </p:nvSpPr>
        <p:spPr>
          <a:xfrm>
            <a:off x="75646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9" name="Shape 1287"/>
          <p:cNvSpPr/>
          <p:nvPr/>
        </p:nvSpPr>
        <p:spPr>
          <a:xfrm>
            <a:off x="773289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0" name="Shape 1288"/>
          <p:cNvSpPr/>
          <p:nvPr/>
        </p:nvSpPr>
        <p:spPr>
          <a:xfrm>
            <a:off x="79011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1" name="Shape 1289"/>
          <p:cNvSpPr/>
          <p:nvPr/>
        </p:nvSpPr>
        <p:spPr>
          <a:xfrm>
            <a:off x="806939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2" name="Shape 1290"/>
          <p:cNvSpPr/>
          <p:nvPr/>
        </p:nvSpPr>
        <p:spPr>
          <a:xfrm>
            <a:off x="823764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3" name="Shape 1291"/>
          <p:cNvSpPr/>
          <p:nvPr/>
        </p:nvSpPr>
        <p:spPr>
          <a:xfrm>
            <a:off x="84058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4" name="Shape 1292"/>
          <p:cNvSpPr/>
          <p:nvPr/>
        </p:nvSpPr>
        <p:spPr>
          <a:xfrm>
            <a:off x="857414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5" name="Shape 1293"/>
          <p:cNvSpPr/>
          <p:nvPr/>
        </p:nvSpPr>
        <p:spPr>
          <a:xfrm>
            <a:off x="87423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6" name="Shape 1294"/>
          <p:cNvSpPr/>
          <p:nvPr/>
        </p:nvSpPr>
        <p:spPr>
          <a:xfrm>
            <a:off x="891064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7" name="Shape 1295"/>
          <p:cNvSpPr/>
          <p:nvPr/>
        </p:nvSpPr>
        <p:spPr>
          <a:xfrm>
            <a:off x="907889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8" name="Shape 1296"/>
          <p:cNvSpPr/>
          <p:nvPr/>
        </p:nvSpPr>
        <p:spPr>
          <a:xfrm>
            <a:off x="92471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9" name="Shape 1297"/>
          <p:cNvSpPr/>
          <p:nvPr/>
        </p:nvSpPr>
        <p:spPr>
          <a:xfrm>
            <a:off x="941539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0" name="Shape 1298"/>
          <p:cNvSpPr/>
          <p:nvPr/>
        </p:nvSpPr>
        <p:spPr>
          <a:xfrm>
            <a:off x="95836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1" name="Shape 1299"/>
          <p:cNvSpPr/>
          <p:nvPr/>
        </p:nvSpPr>
        <p:spPr>
          <a:xfrm>
            <a:off x="975189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2" name="Shape 1300"/>
          <p:cNvSpPr/>
          <p:nvPr/>
        </p:nvSpPr>
        <p:spPr>
          <a:xfrm>
            <a:off x="992014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3" name="Shape 1301"/>
          <p:cNvSpPr/>
          <p:nvPr/>
        </p:nvSpPr>
        <p:spPr>
          <a:xfrm>
            <a:off x="100883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4" name="Shape 1302"/>
          <p:cNvSpPr/>
          <p:nvPr/>
        </p:nvSpPr>
        <p:spPr>
          <a:xfrm>
            <a:off x="1025664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5" name="Shape 1303"/>
          <p:cNvSpPr/>
          <p:nvPr/>
        </p:nvSpPr>
        <p:spPr>
          <a:xfrm>
            <a:off x="104248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6" name="Shape 1304"/>
          <p:cNvSpPr/>
          <p:nvPr/>
        </p:nvSpPr>
        <p:spPr>
          <a:xfrm>
            <a:off x="1059314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7" name="Shape 1305"/>
          <p:cNvSpPr/>
          <p:nvPr/>
        </p:nvSpPr>
        <p:spPr>
          <a:xfrm>
            <a:off x="1076139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8" name="Shape 1306"/>
          <p:cNvSpPr/>
          <p:nvPr/>
        </p:nvSpPr>
        <p:spPr>
          <a:xfrm>
            <a:off x="109296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9" name="Shape 1307"/>
          <p:cNvSpPr/>
          <p:nvPr/>
        </p:nvSpPr>
        <p:spPr>
          <a:xfrm>
            <a:off x="1109789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0" name="Shape 1308"/>
          <p:cNvSpPr/>
          <p:nvPr/>
        </p:nvSpPr>
        <p:spPr>
          <a:xfrm>
            <a:off x="112661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1" name="Shape 1309"/>
          <p:cNvSpPr/>
          <p:nvPr/>
        </p:nvSpPr>
        <p:spPr>
          <a:xfrm>
            <a:off x="1143438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2" name="Shape 1310"/>
          <p:cNvSpPr/>
          <p:nvPr/>
        </p:nvSpPr>
        <p:spPr>
          <a:xfrm>
            <a:off x="1160263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3" name="Shape 1311"/>
          <p:cNvSpPr/>
          <p:nvPr/>
        </p:nvSpPr>
        <p:spPr>
          <a:xfrm>
            <a:off x="117708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4" name="Shape 1312"/>
          <p:cNvSpPr/>
          <p:nvPr/>
        </p:nvSpPr>
        <p:spPr>
          <a:xfrm>
            <a:off x="1193913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5" name="Shape 1313"/>
          <p:cNvSpPr/>
          <p:nvPr/>
        </p:nvSpPr>
        <p:spPr>
          <a:xfrm>
            <a:off x="121073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6" name="Shape 1314"/>
          <p:cNvSpPr/>
          <p:nvPr/>
        </p:nvSpPr>
        <p:spPr>
          <a:xfrm>
            <a:off x="-658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7" name="Shape 1315"/>
          <p:cNvSpPr/>
          <p:nvPr/>
        </p:nvSpPr>
        <p:spPr>
          <a:xfrm>
            <a:off x="16166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8" name="Shape 1316"/>
          <p:cNvSpPr/>
          <p:nvPr/>
        </p:nvSpPr>
        <p:spPr>
          <a:xfrm>
            <a:off x="32991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9" name="Shape 1317"/>
          <p:cNvSpPr/>
          <p:nvPr/>
        </p:nvSpPr>
        <p:spPr>
          <a:xfrm>
            <a:off x="49816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0" name="Shape 1318"/>
          <p:cNvSpPr/>
          <p:nvPr/>
        </p:nvSpPr>
        <p:spPr>
          <a:xfrm>
            <a:off x="66641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1" name="Shape 1319"/>
          <p:cNvSpPr/>
          <p:nvPr/>
        </p:nvSpPr>
        <p:spPr>
          <a:xfrm>
            <a:off x="8346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2" name="Shape 1320"/>
          <p:cNvSpPr/>
          <p:nvPr/>
        </p:nvSpPr>
        <p:spPr>
          <a:xfrm>
            <a:off x="100291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3" name="Shape 1321"/>
          <p:cNvSpPr/>
          <p:nvPr/>
        </p:nvSpPr>
        <p:spPr>
          <a:xfrm>
            <a:off x="11711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4" name="Shape 1322"/>
          <p:cNvSpPr/>
          <p:nvPr/>
        </p:nvSpPr>
        <p:spPr>
          <a:xfrm>
            <a:off x="133941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5" name="Shape 1323"/>
          <p:cNvSpPr/>
          <p:nvPr/>
        </p:nvSpPr>
        <p:spPr>
          <a:xfrm>
            <a:off x="150766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6" name="Shape 1324"/>
          <p:cNvSpPr/>
          <p:nvPr/>
        </p:nvSpPr>
        <p:spPr>
          <a:xfrm>
            <a:off x="16759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7" name="Shape 1325"/>
          <p:cNvSpPr/>
          <p:nvPr/>
        </p:nvSpPr>
        <p:spPr>
          <a:xfrm>
            <a:off x="184416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8" name="Shape 1326"/>
          <p:cNvSpPr/>
          <p:nvPr/>
        </p:nvSpPr>
        <p:spPr>
          <a:xfrm>
            <a:off x="20124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9" name="Shape 1327"/>
          <p:cNvSpPr/>
          <p:nvPr/>
        </p:nvSpPr>
        <p:spPr>
          <a:xfrm>
            <a:off x="218066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0" name="Shape 1328"/>
          <p:cNvSpPr/>
          <p:nvPr/>
        </p:nvSpPr>
        <p:spPr>
          <a:xfrm>
            <a:off x="234891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1" name="Shape 1329"/>
          <p:cNvSpPr/>
          <p:nvPr/>
        </p:nvSpPr>
        <p:spPr>
          <a:xfrm>
            <a:off x="25171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2" name="Shape 1330"/>
          <p:cNvSpPr/>
          <p:nvPr/>
        </p:nvSpPr>
        <p:spPr>
          <a:xfrm>
            <a:off x="268541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3" name="Shape 1331"/>
          <p:cNvSpPr/>
          <p:nvPr/>
        </p:nvSpPr>
        <p:spPr>
          <a:xfrm>
            <a:off x="28536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4" name="Shape 1332"/>
          <p:cNvSpPr/>
          <p:nvPr/>
        </p:nvSpPr>
        <p:spPr>
          <a:xfrm>
            <a:off x="302190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5" name="Shape 1333"/>
          <p:cNvSpPr/>
          <p:nvPr/>
        </p:nvSpPr>
        <p:spPr>
          <a:xfrm>
            <a:off x="319015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6" name="Shape 1334"/>
          <p:cNvSpPr/>
          <p:nvPr/>
        </p:nvSpPr>
        <p:spPr>
          <a:xfrm>
            <a:off x="33584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7" name="Shape 1335"/>
          <p:cNvSpPr/>
          <p:nvPr/>
        </p:nvSpPr>
        <p:spPr>
          <a:xfrm>
            <a:off x="352665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8" name="Shape 1336"/>
          <p:cNvSpPr/>
          <p:nvPr/>
        </p:nvSpPr>
        <p:spPr>
          <a:xfrm>
            <a:off x="36949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9" name="Shape 1337"/>
          <p:cNvSpPr/>
          <p:nvPr/>
        </p:nvSpPr>
        <p:spPr>
          <a:xfrm>
            <a:off x="386315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0" name="Shape 1338"/>
          <p:cNvSpPr/>
          <p:nvPr/>
        </p:nvSpPr>
        <p:spPr>
          <a:xfrm>
            <a:off x="403140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1" name="Shape 1339"/>
          <p:cNvSpPr/>
          <p:nvPr/>
        </p:nvSpPr>
        <p:spPr>
          <a:xfrm>
            <a:off x="41996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2" name="Shape 1340"/>
          <p:cNvSpPr/>
          <p:nvPr/>
        </p:nvSpPr>
        <p:spPr>
          <a:xfrm>
            <a:off x="436790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3" name="Shape 1341"/>
          <p:cNvSpPr/>
          <p:nvPr/>
        </p:nvSpPr>
        <p:spPr>
          <a:xfrm>
            <a:off x="45361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4" name="Shape 1342"/>
          <p:cNvSpPr/>
          <p:nvPr/>
        </p:nvSpPr>
        <p:spPr>
          <a:xfrm>
            <a:off x="470440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5" name="Shape 1343"/>
          <p:cNvSpPr/>
          <p:nvPr/>
        </p:nvSpPr>
        <p:spPr>
          <a:xfrm>
            <a:off x="487265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6" name="Shape 1344"/>
          <p:cNvSpPr/>
          <p:nvPr/>
        </p:nvSpPr>
        <p:spPr>
          <a:xfrm>
            <a:off x="50409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7" name="Shape 1345"/>
          <p:cNvSpPr/>
          <p:nvPr/>
        </p:nvSpPr>
        <p:spPr>
          <a:xfrm>
            <a:off x="520915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8" name="Shape 1346"/>
          <p:cNvSpPr/>
          <p:nvPr/>
        </p:nvSpPr>
        <p:spPr>
          <a:xfrm>
            <a:off x="53774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9" name="Shape 1347"/>
          <p:cNvSpPr/>
          <p:nvPr/>
        </p:nvSpPr>
        <p:spPr>
          <a:xfrm>
            <a:off x="554565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0" name="Shape 1348"/>
          <p:cNvSpPr/>
          <p:nvPr/>
        </p:nvSpPr>
        <p:spPr>
          <a:xfrm>
            <a:off x="571390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1" name="Shape 1349"/>
          <p:cNvSpPr/>
          <p:nvPr/>
        </p:nvSpPr>
        <p:spPr>
          <a:xfrm>
            <a:off x="58821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2" name="Shape 1350"/>
          <p:cNvSpPr/>
          <p:nvPr/>
        </p:nvSpPr>
        <p:spPr>
          <a:xfrm>
            <a:off x="605040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3" name="Shape 1351"/>
          <p:cNvSpPr/>
          <p:nvPr/>
        </p:nvSpPr>
        <p:spPr>
          <a:xfrm>
            <a:off x="62186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4" name="Shape 1352"/>
          <p:cNvSpPr/>
          <p:nvPr/>
        </p:nvSpPr>
        <p:spPr>
          <a:xfrm>
            <a:off x="638690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5" name="Shape 1353"/>
          <p:cNvSpPr/>
          <p:nvPr/>
        </p:nvSpPr>
        <p:spPr>
          <a:xfrm>
            <a:off x="655515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6" name="Shape 1354"/>
          <p:cNvSpPr/>
          <p:nvPr/>
        </p:nvSpPr>
        <p:spPr>
          <a:xfrm>
            <a:off x="67234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7" name="Shape 1355"/>
          <p:cNvSpPr/>
          <p:nvPr/>
        </p:nvSpPr>
        <p:spPr>
          <a:xfrm>
            <a:off x="689165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8" name="Shape 1356"/>
          <p:cNvSpPr/>
          <p:nvPr/>
        </p:nvSpPr>
        <p:spPr>
          <a:xfrm>
            <a:off x="70599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9" name="Shape 1357"/>
          <p:cNvSpPr/>
          <p:nvPr/>
        </p:nvSpPr>
        <p:spPr>
          <a:xfrm>
            <a:off x="722814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0" name="Shape 1358"/>
          <p:cNvSpPr/>
          <p:nvPr/>
        </p:nvSpPr>
        <p:spPr>
          <a:xfrm>
            <a:off x="739639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1" name="Shape 1359"/>
          <p:cNvSpPr/>
          <p:nvPr/>
        </p:nvSpPr>
        <p:spPr>
          <a:xfrm>
            <a:off x="75646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2" name="Shape 1360"/>
          <p:cNvSpPr/>
          <p:nvPr/>
        </p:nvSpPr>
        <p:spPr>
          <a:xfrm>
            <a:off x="773289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3" name="Shape 1361"/>
          <p:cNvSpPr/>
          <p:nvPr/>
        </p:nvSpPr>
        <p:spPr>
          <a:xfrm>
            <a:off x="79011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4" name="Shape 1362"/>
          <p:cNvSpPr/>
          <p:nvPr/>
        </p:nvSpPr>
        <p:spPr>
          <a:xfrm>
            <a:off x="806939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5" name="Shape 1363"/>
          <p:cNvSpPr/>
          <p:nvPr/>
        </p:nvSpPr>
        <p:spPr>
          <a:xfrm>
            <a:off x="823764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6" name="Shape 1364"/>
          <p:cNvSpPr/>
          <p:nvPr/>
        </p:nvSpPr>
        <p:spPr>
          <a:xfrm>
            <a:off x="84058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7" name="Shape 1365"/>
          <p:cNvSpPr/>
          <p:nvPr/>
        </p:nvSpPr>
        <p:spPr>
          <a:xfrm>
            <a:off x="857414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8" name="Shape 1366"/>
          <p:cNvSpPr/>
          <p:nvPr/>
        </p:nvSpPr>
        <p:spPr>
          <a:xfrm>
            <a:off x="87423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9" name="Shape 1367"/>
          <p:cNvSpPr/>
          <p:nvPr/>
        </p:nvSpPr>
        <p:spPr>
          <a:xfrm>
            <a:off x="891064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0" name="Shape 1368"/>
          <p:cNvSpPr/>
          <p:nvPr/>
        </p:nvSpPr>
        <p:spPr>
          <a:xfrm>
            <a:off x="907889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1" name="Shape 1369"/>
          <p:cNvSpPr/>
          <p:nvPr/>
        </p:nvSpPr>
        <p:spPr>
          <a:xfrm>
            <a:off x="92471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2" name="Shape 1370"/>
          <p:cNvSpPr/>
          <p:nvPr/>
        </p:nvSpPr>
        <p:spPr>
          <a:xfrm>
            <a:off x="941539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3" name="Shape 1371"/>
          <p:cNvSpPr/>
          <p:nvPr/>
        </p:nvSpPr>
        <p:spPr>
          <a:xfrm>
            <a:off x="95836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4" name="Shape 1372"/>
          <p:cNvSpPr/>
          <p:nvPr/>
        </p:nvSpPr>
        <p:spPr>
          <a:xfrm>
            <a:off x="975189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5" name="Shape 1373"/>
          <p:cNvSpPr/>
          <p:nvPr/>
        </p:nvSpPr>
        <p:spPr>
          <a:xfrm>
            <a:off x="992014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6" name="Shape 1374"/>
          <p:cNvSpPr/>
          <p:nvPr/>
        </p:nvSpPr>
        <p:spPr>
          <a:xfrm>
            <a:off x="100883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7" name="Shape 1375"/>
          <p:cNvSpPr/>
          <p:nvPr/>
        </p:nvSpPr>
        <p:spPr>
          <a:xfrm>
            <a:off x="1025664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8" name="Shape 1376"/>
          <p:cNvSpPr/>
          <p:nvPr/>
        </p:nvSpPr>
        <p:spPr>
          <a:xfrm>
            <a:off x="104248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9" name="Shape 1377"/>
          <p:cNvSpPr/>
          <p:nvPr/>
        </p:nvSpPr>
        <p:spPr>
          <a:xfrm>
            <a:off x="1059314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0" name="Shape 1378"/>
          <p:cNvSpPr/>
          <p:nvPr/>
        </p:nvSpPr>
        <p:spPr>
          <a:xfrm>
            <a:off x="1076139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1" name="Shape 1379"/>
          <p:cNvSpPr/>
          <p:nvPr/>
        </p:nvSpPr>
        <p:spPr>
          <a:xfrm>
            <a:off x="109296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2" name="Shape 1380"/>
          <p:cNvSpPr/>
          <p:nvPr/>
        </p:nvSpPr>
        <p:spPr>
          <a:xfrm>
            <a:off x="1109789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3" name="Shape 1381"/>
          <p:cNvSpPr/>
          <p:nvPr/>
        </p:nvSpPr>
        <p:spPr>
          <a:xfrm>
            <a:off x="112661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4" name="Shape 1382"/>
          <p:cNvSpPr/>
          <p:nvPr/>
        </p:nvSpPr>
        <p:spPr>
          <a:xfrm>
            <a:off x="1143438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5" name="Shape 1383"/>
          <p:cNvSpPr/>
          <p:nvPr/>
        </p:nvSpPr>
        <p:spPr>
          <a:xfrm>
            <a:off x="1160263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6" name="Shape 1384"/>
          <p:cNvSpPr/>
          <p:nvPr/>
        </p:nvSpPr>
        <p:spPr>
          <a:xfrm>
            <a:off x="117708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7" name="Shape 1385"/>
          <p:cNvSpPr/>
          <p:nvPr/>
        </p:nvSpPr>
        <p:spPr>
          <a:xfrm>
            <a:off x="1193913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8" name="Shape 1386"/>
          <p:cNvSpPr/>
          <p:nvPr/>
        </p:nvSpPr>
        <p:spPr>
          <a:xfrm>
            <a:off x="121073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9" name="Shape 1387"/>
          <p:cNvSpPr/>
          <p:nvPr/>
        </p:nvSpPr>
        <p:spPr>
          <a:xfrm>
            <a:off x="-658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0" name="Shape 1388"/>
          <p:cNvSpPr/>
          <p:nvPr/>
        </p:nvSpPr>
        <p:spPr>
          <a:xfrm>
            <a:off x="16166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1" name="Shape 1389"/>
          <p:cNvSpPr/>
          <p:nvPr/>
        </p:nvSpPr>
        <p:spPr>
          <a:xfrm>
            <a:off x="32991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2" name="Shape 1390"/>
          <p:cNvSpPr/>
          <p:nvPr/>
        </p:nvSpPr>
        <p:spPr>
          <a:xfrm>
            <a:off x="49816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3" name="Shape 1391"/>
          <p:cNvSpPr/>
          <p:nvPr/>
        </p:nvSpPr>
        <p:spPr>
          <a:xfrm>
            <a:off x="66641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4" name="Shape 1392"/>
          <p:cNvSpPr/>
          <p:nvPr/>
        </p:nvSpPr>
        <p:spPr>
          <a:xfrm>
            <a:off x="8346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5" name="Shape 1393"/>
          <p:cNvSpPr/>
          <p:nvPr/>
        </p:nvSpPr>
        <p:spPr>
          <a:xfrm>
            <a:off x="100291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6" name="Shape 1394"/>
          <p:cNvSpPr/>
          <p:nvPr/>
        </p:nvSpPr>
        <p:spPr>
          <a:xfrm>
            <a:off x="11711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7" name="Shape 1395"/>
          <p:cNvSpPr/>
          <p:nvPr/>
        </p:nvSpPr>
        <p:spPr>
          <a:xfrm>
            <a:off x="133941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8" name="Shape 1396"/>
          <p:cNvSpPr/>
          <p:nvPr/>
        </p:nvSpPr>
        <p:spPr>
          <a:xfrm>
            <a:off x="150766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9" name="Shape 1397"/>
          <p:cNvSpPr/>
          <p:nvPr/>
        </p:nvSpPr>
        <p:spPr>
          <a:xfrm>
            <a:off x="16759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0" name="Shape 1398"/>
          <p:cNvSpPr/>
          <p:nvPr/>
        </p:nvSpPr>
        <p:spPr>
          <a:xfrm>
            <a:off x="184416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1" name="Shape 1399"/>
          <p:cNvSpPr/>
          <p:nvPr/>
        </p:nvSpPr>
        <p:spPr>
          <a:xfrm>
            <a:off x="20124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2" name="Shape 1400"/>
          <p:cNvSpPr/>
          <p:nvPr/>
        </p:nvSpPr>
        <p:spPr>
          <a:xfrm>
            <a:off x="218066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3" name="Shape 1401"/>
          <p:cNvSpPr/>
          <p:nvPr/>
        </p:nvSpPr>
        <p:spPr>
          <a:xfrm>
            <a:off x="234891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4" name="Shape 1402"/>
          <p:cNvSpPr/>
          <p:nvPr/>
        </p:nvSpPr>
        <p:spPr>
          <a:xfrm>
            <a:off x="25171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5" name="Shape 1403"/>
          <p:cNvSpPr/>
          <p:nvPr/>
        </p:nvSpPr>
        <p:spPr>
          <a:xfrm>
            <a:off x="268541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6" name="Shape 1404"/>
          <p:cNvSpPr/>
          <p:nvPr/>
        </p:nvSpPr>
        <p:spPr>
          <a:xfrm>
            <a:off x="28536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7" name="Shape 1405"/>
          <p:cNvSpPr/>
          <p:nvPr/>
        </p:nvSpPr>
        <p:spPr>
          <a:xfrm>
            <a:off x="302190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8" name="Shape 1406"/>
          <p:cNvSpPr/>
          <p:nvPr/>
        </p:nvSpPr>
        <p:spPr>
          <a:xfrm>
            <a:off x="319015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9" name="Shape 1407"/>
          <p:cNvSpPr/>
          <p:nvPr/>
        </p:nvSpPr>
        <p:spPr>
          <a:xfrm>
            <a:off x="33584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0" name="Shape 1408"/>
          <p:cNvSpPr/>
          <p:nvPr/>
        </p:nvSpPr>
        <p:spPr>
          <a:xfrm>
            <a:off x="352665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1" name="Shape 1409"/>
          <p:cNvSpPr/>
          <p:nvPr/>
        </p:nvSpPr>
        <p:spPr>
          <a:xfrm>
            <a:off x="36949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2" name="Shape 1410"/>
          <p:cNvSpPr/>
          <p:nvPr/>
        </p:nvSpPr>
        <p:spPr>
          <a:xfrm>
            <a:off x="386315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3" name="Shape 1411"/>
          <p:cNvSpPr/>
          <p:nvPr/>
        </p:nvSpPr>
        <p:spPr>
          <a:xfrm>
            <a:off x="403140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4" name="Shape 1412"/>
          <p:cNvSpPr/>
          <p:nvPr/>
        </p:nvSpPr>
        <p:spPr>
          <a:xfrm>
            <a:off x="41996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5" name="Shape 1413"/>
          <p:cNvSpPr/>
          <p:nvPr/>
        </p:nvSpPr>
        <p:spPr>
          <a:xfrm>
            <a:off x="436790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6" name="Shape 1414"/>
          <p:cNvSpPr/>
          <p:nvPr/>
        </p:nvSpPr>
        <p:spPr>
          <a:xfrm>
            <a:off x="45361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7" name="Shape 1415"/>
          <p:cNvSpPr/>
          <p:nvPr/>
        </p:nvSpPr>
        <p:spPr>
          <a:xfrm>
            <a:off x="470440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8" name="Shape 1416"/>
          <p:cNvSpPr/>
          <p:nvPr/>
        </p:nvSpPr>
        <p:spPr>
          <a:xfrm>
            <a:off x="487265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9" name="Shape 1417"/>
          <p:cNvSpPr/>
          <p:nvPr/>
        </p:nvSpPr>
        <p:spPr>
          <a:xfrm>
            <a:off x="50409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0" name="Shape 1418"/>
          <p:cNvSpPr/>
          <p:nvPr/>
        </p:nvSpPr>
        <p:spPr>
          <a:xfrm>
            <a:off x="520915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1" name="Shape 1419"/>
          <p:cNvSpPr/>
          <p:nvPr/>
        </p:nvSpPr>
        <p:spPr>
          <a:xfrm>
            <a:off x="53774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2" name="Shape 1420"/>
          <p:cNvSpPr/>
          <p:nvPr/>
        </p:nvSpPr>
        <p:spPr>
          <a:xfrm>
            <a:off x="554565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3" name="Shape 1421"/>
          <p:cNvSpPr/>
          <p:nvPr/>
        </p:nvSpPr>
        <p:spPr>
          <a:xfrm>
            <a:off x="571390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4" name="Shape 1422"/>
          <p:cNvSpPr/>
          <p:nvPr/>
        </p:nvSpPr>
        <p:spPr>
          <a:xfrm>
            <a:off x="58821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5" name="Shape 1423"/>
          <p:cNvSpPr/>
          <p:nvPr/>
        </p:nvSpPr>
        <p:spPr>
          <a:xfrm>
            <a:off x="605040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6" name="Shape 1424"/>
          <p:cNvSpPr/>
          <p:nvPr/>
        </p:nvSpPr>
        <p:spPr>
          <a:xfrm>
            <a:off x="62186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7" name="Shape 1425"/>
          <p:cNvSpPr/>
          <p:nvPr/>
        </p:nvSpPr>
        <p:spPr>
          <a:xfrm>
            <a:off x="638690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8" name="Shape 1426"/>
          <p:cNvSpPr/>
          <p:nvPr/>
        </p:nvSpPr>
        <p:spPr>
          <a:xfrm>
            <a:off x="655515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9" name="Shape 1427"/>
          <p:cNvSpPr/>
          <p:nvPr/>
        </p:nvSpPr>
        <p:spPr>
          <a:xfrm>
            <a:off x="67234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0" name="Shape 1428"/>
          <p:cNvSpPr/>
          <p:nvPr/>
        </p:nvSpPr>
        <p:spPr>
          <a:xfrm>
            <a:off x="689165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1" name="Shape 1429"/>
          <p:cNvSpPr/>
          <p:nvPr/>
        </p:nvSpPr>
        <p:spPr>
          <a:xfrm>
            <a:off x="70599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2" name="Shape 1430"/>
          <p:cNvSpPr/>
          <p:nvPr/>
        </p:nvSpPr>
        <p:spPr>
          <a:xfrm>
            <a:off x="722814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3" name="Shape 1431"/>
          <p:cNvSpPr/>
          <p:nvPr/>
        </p:nvSpPr>
        <p:spPr>
          <a:xfrm>
            <a:off x="739639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4" name="Shape 1432"/>
          <p:cNvSpPr/>
          <p:nvPr/>
        </p:nvSpPr>
        <p:spPr>
          <a:xfrm>
            <a:off x="75646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5" name="Shape 1433"/>
          <p:cNvSpPr/>
          <p:nvPr/>
        </p:nvSpPr>
        <p:spPr>
          <a:xfrm>
            <a:off x="773289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6" name="Shape 1434"/>
          <p:cNvSpPr/>
          <p:nvPr/>
        </p:nvSpPr>
        <p:spPr>
          <a:xfrm>
            <a:off x="79011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7" name="Shape 1435"/>
          <p:cNvSpPr/>
          <p:nvPr/>
        </p:nvSpPr>
        <p:spPr>
          <a:xfrm>
            <a:off x="806939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8" name="Shape 1436"/>
          <p:cNvSpPr/>
          <p:nvPr/>
        </p:nvSpPr>
        <p:spPr>
          <a:xfrm>
            <a:off x="823764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9" name="Shape 1437"/>
          <p:cNvSpPr/>
          <p:nvPr/>
        </p:nvSpPr>
        <p:spPr>
          <a:xfrm>
            <a:off x="84058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0" name="Shape 1438"/>
          <p:cNvSpPr/>
          <p:nvPr/>
        </p:nvSpPr>
        <p:spPr>
          <a:xfrm>
            <a:off x="857414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1" name="Shape 1439"/>
          <p:cNvSpPr/>
          <p:nvPr/>
        </p:nvSpPr>
        <p:spPr>
          <a:xfrm>
            <a:off x="87423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2" name="Shape 1440"/>
          <p:cNvSpPr/>
          <p:nvPr/>
        </p:nvSpPr>
        <p:spPr>
          <a:xfrm>
            <a:off x="891064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3" name="Shape 1441"/>
          <p:cNvSpPr/>
          <p:nvPr/>
        </p:nvSpPr>
        <p:spPr>
          <a:xfrm>
            <a:off x="907889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4" name="Shape 1442"/>
          <p:cNvSpPr/>
          <p:nvPr/>
        </p:nvSpPr>
        <p:spPr>
          <a:xfrm>
            <a:off x="92471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5" name="Shape 1443"/>
          <p:cNvSpPr/>
          <p:nvPr/>
        </p:nvSpPr>
        <p:spPr>
          <a:xfrm>
            <a:off x="941539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6" name="Shape 1444"/>
          <p:cNvSpPr/>
          <p:nvPr/>
        </p:nvSpPr>
        <p:spPr>
          <a:xfrm>
            <a:off x="95836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7" name="Shape 1445"/>
          <p:cNvSpPr/>
          <p:nvPr/>
        </p:nvSpPr>
        <p:spPr>
          <a:xfrm>
            <a:off x="975189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8" name="Shape 1446"/>
          <p:cNvSpPr/>
          <p:nvPr/>
        </p:nvSpPr>
        <p:spPr>
          <a:xfrm>
            <a:off x="992014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9" name="Shape 1447"/>
          <p:cNvSpPr/>
          <p:nvPr/>
        </p:nvSpPr>
        <p:spPr>
          <a:xfrm>
            <a:off x="100883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0" name="Shape 1448"/>
          <p:cNvSpPr/>
          <p:nvPr/>
        </p:nvSpPr>
        <p:spPr>
          <a:xfrm>
            <a:off x="1025664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1" name="Shape 1449"/>
          <p:cNvSpPr/>
          <p:nvPr/>
        </p:nvSpPr>
        <p:spPr>
          <a:xfrm>
            <a:off x="104248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2" name="Shape 1450"/>
          <p:cNvSpPr/>
          <p:nvPr/>
        </p:nvSpPr>
        <p:spPr>
          <a:xfrm>
            <a:off x="1059314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3" name="Shape 1451"/>
          <p:cNvSpPr/>
          <p:nvPr/>
        </p:nvSpPr>
        <p:spPr>
          <a:xfrm>
            <a:off x="1076139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4" name="Shape 1452"/>
          <p:cNvSpPr/>
          <p:nvPr/>
        </p:nvSpPr>
        <p:spPr>
          <a:xfrm>
            <a:off x="109296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5" name="Shape 1453"/>
          <p:cNvSpPr/>
          <p:nvPr/>
        </p:nvSpPr>
        <p:spPr>
          <a:xfrm>
            <a:off x="1109789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6" name="Shape 1454"/>
          <p:cNvSpPr/>
          <p:nvPr/>
        </p:nvSpPr>
        <p:spPr>
          <a:xfrm>
            <a:off x="112661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7" name="Shape 1455"/>
          <p:cNvSpPr/>
          <p:nvPr/>
        </p:nvSpPr>
        <p:spPr>
          <a:xfrm>
            <a:off x="1143438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8" name="Shape 1456"/>
          <p:cNvSpPr/>
          <p:nvPr/>
        </p:nvSpPr>
        <p:spPr>
          <a:xfrm>
            <a:off x="1160263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9" name="Shape 1457"/>
          <p:cNvSpPr/>
          <p:nvPr/>
        </p:nvSpPr>
        <p:spPr>
          <a:xfrm>
            <a:off x="117708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0" name="Shape 1458"/>
          <p:cNvSpPr/>
          <p:nvPr/>
        </p:nvSpPr>
        <p:spPr>
          <a:xfrm>
            <a:off x="1193913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1" name="Shape 1459"/>
          <p:cNvSpPr/>
          <p:nvPr/>
        </p:nvSpPr>
        <p:spPr>
          <a:xfrm>
            <a:off x="121073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2" name="Shape 1460"/>
          <p:cNvSpPr/>
          <p:nvPr/>
        </p:nvSpPr>
        <p:spPr>
          <a:xfrm>
            <a:off x="-658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3" name="Shape 1461"/>
          <p:cNvSpPr/>
          <p:nvPr/>
        </p:nvSpPr>
        <p:spPr>
          <a:xfrm>
            <a:off x="16166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4" name="Shape 1462"/>
          <p:cNvSpPr/>
          <p:nvPr/>
        </p:nvSpPr>
        <p:spPr>
          <a:xfrm>
            <a:off x="32991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5" name="Shape 1463"/>
          <p:cNvSpPr/>
          <p:nvPr/>
        </p:nvSpPr>
        <p:spPr>
          <a:xfrm>
            <a:off x="49816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6" name="Shape 1464"/>
          <p:cNvSpPr/>
          <p:nvPr/>
        </p:nvSpPr>
        <p:spPr>
          <a:xfrm>
            <a:off x="66641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7" name="Shape 1465"/>
          <p:cNvSpPr/>
          <p:nvPr/>
        </p:nvSpPr>
        <p:spPr>
          <a:xfrm>
            <a:off x="8346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8" name="Shape 1466"/>
          <p:cNvSpPr/>
          <p:nvPr/>
        </p:nvSpPr>
        <p:spPr>
          <a:xfrm>
            <a:off x="100291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9" name="Shape 1467"/>
          <p:cNvSpPr/>
          <p:nvPr/>
        </p:nvSpPr>
        <p:spPr>
          <a:xfrm>
            <a:off x="11711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0" name="Shape 1468"/>
          <p:cNvSpPr/>
          <p:nvPr/>
        </p:nvSpPr>
        <p:spPr>
          <a:xfrm>
            <a:off x="133941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1" name="Shape 1469"/>
          <p:cNvSpPr/>
          <p:nvPr/>
        </p:nvSpPr>
        <p:spPr>
          <a:xfrm>
            <a:off x="150766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2" name="Shape 1470"/>
          <p:cNvSpPr/>
          <p:nvPr/>
        </p:nvSpPr>
        <p:spPr>
          <a:xfrm>
            <a:off x="16759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3" name="Shape 1471"/>
          <p:cNvSpPr/>
          <p:nvPr/>
        </p:nvSpPr>
        <p:spPr>
          <a:xfrm>
            <a:off x="184416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4" name="Shape 1472"/>
          <p:cNvSpPr/>
          <p:nvPr/>
        </p:nvSpPr>
        <p:spPr>
          <a:xfrm>
            <a:off x="20124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5" name="Shape 1473"/>
          <p:cNvSpPr/>
          <p:nvPr/>
        </p:nvSpPr>
        <p:spPr>
          <a:xfrm>
            <a:off x="218066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6" name="Shape 1474"/>
          <p:cNvSpPr/>
          <p:nvPr/>
        </p:nvSpPr>
        <p:spPr>
          <a:xfrm>
            <a:off x="234891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7" name="Shape 1475"/>
          <p:cNvSpPr/>
          <p:nvPr/>
        </p:nvSpPr>
        <p:spPr>
          <a:xfrm>
            <a:off x="25171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8" name="Shape 1476"/>
          <p:cNvSpPr/>
          <p:nvPr/>
        </p:nvSpPr>
        <p:spPr>
          <a:xfrm>
            <a:off x="268541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9" name="Shape 1477"/>
          <p:cNvSpPr/>
          <p:nvPr/>
        </p:nvSpPr>
        <p:spPr>
          <a:xfrm>
            <a:off x="28536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0" name="Shape 1478"/>
          <p:cNvSpPr/>
          <p:nvPr/>
        </p:nvSpPr>
        <p:spPr>
          <a:xfrm>
            <a:off x="302190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1" name="Shape 1479"/>
          <p:cNvSpPr/>
          <p:nvPr/>
        </p:nvSpPr>
        <p:spPr>
          <a:xfrm>
            <a:off x="319015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2" name="Shape 1480"/>
          <p:cNvSpPr/>
          <p:nvPr/>
        </p:nvSpPr>
        <p:spPr>
          <a:xfrm>
            <a:off x="33584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3" name="Shape 1481"/>
          <p:cNvSpPr/>
          <p:nvPr/>
        </p:nvSpPr>
        <p:spPr>
          <a:xfrm>
            <a:off x="352665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4" name="Shape 1482"/>
          <p:cNvSpPr/>
          <p:nvPr/>
        </p:nvSpPr>
        <p:spPr>
          <a:xfrm>
            <a:off x="36949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5" name="Shape 1483"/>
          <p:cNvSpPr/>
          <p:nvPr/>
        </p:nvSpPr>
        <p:spPr>
          <a:xfrm>
            <a:off x="386315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6" name="Shape 1484"/>
          <p:cNvSpPr/>
          <p:nvPr/>
        </p:nvSpPr>
        <p:spPr>
          <a:xfrm>
            <a:off x="403140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7" name="Shape 1485"/>
          <p:cNvSpPr/>
          <p:nvPr/>
        </p:nvSpPr>
        <p:spPr>
          <a:xfrm>
            <a:off x="41996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8" name="Shape 1486"/>
          <p:cNvSpPr/>
          <p:nvPr/>
        </p:nvSpPr>
        <p:spPr>
          <a:xfrm>
            <a:off x="436790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9" name="Shape 1487"/>
          <p:cNvSpPr/>
          <p:nvPr/>
        </p:nvSpPr>
        <p:spPr>
          <a:xfrm>
            <a:off x="45361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0" name="Shape 1488"/>
          <p:cNvSpPr/>
          <p:nvPr/>
        </p:nvSpPr>
        <p:spPr>
          <a:xfrm>
            <a:off x="470440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1" name="Shape 1489"/>
          <p:cNvSpPr/>
          <p:nvPr/>
        </p:nvSpPr>
        <p:spPr>
          <a:xfrm>
            <a:off x="487265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2" name="Shape 1490"/>
          <p:cNvSpPr/>
          <p:nvPr/>
        </p:nvSpPr>
        <p:spPr>
          <a:xfrm>
            <a:off x="50409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3" name="Shape 1491"/>
          <p:cNvSpPr/>
          <p:nvPr/>
        </p:nvSpPr>
        <p:spPr>
          <a:xfrm>
            <a:off x="520915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4" name="Shape 1492"/>
          <p:cNvSpPr/>
          <p:nvPr/>
        </p:nvSpPr>
        <p:spPr>
          <a:xfrm>
            <a:off x="53774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5" name="Shape 1493"/>
          <p:cNvSpPr/>
          <p:nvPr/>
        </p:nvSpPr>
        <p:spPr>
          <a:xfrm>
            <a:off x="554565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6" name="Shape 1494"/>
          <p:cNvSpPr/>
          <p:nvPr/>
        </p:nvSpPr>
        <p:spPr>
          <a:xfrm>
            <a:off x="571390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7" name="Shape 1495"/>
          <p:cNvSpPr/>
          <p:nvPr/>
        </p:nvSpPr>
        <p:spPr>
          <a:xfrm>
            <a:off x="58821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8" name="Shape 1496"/>
          <p:cNvSpPr/>
          <p:nvPr/>
        </p:nvSpPr>
        <p:spPr>
          <a:xfrm>
            <a:off x="605040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9" name="Shape 1497"/>
          <p:cNvSpPr/>
          <p:nvPr/>
        </p:nvSpPr>
        <p:spPr>
          <a:xfrm>
            <a:off x="62186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0" name="Shape 1498"/>
          <p:cNvSpPr/>
          <p:nvPr/>
        </p:nvSpPr>
        <p:spPr>
          <a:xfrm>
            <a:off x="638690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1" name="Shape 1499"/>
          <p:cNvSpPr/>
          <p:nvPr/>
        </p:nvSpPr>
        <p:spPr>
          <a:xfrm>
            <a:off x="655515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2" name="Shape 1500"/>
          <p:cNvSpPr/>
          <p:nvPr/>
        </p:nvSpPr>
        <p:spPr>
          <a:xfrm>
            <a:off x="67234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3" name="Shape 1501"/>
          <p:cNvSpPr/>
          <p:nvPr/>
        </p:nvSpPr>
        <p:spPr>
          <a:xfrm>
            <a:off x="689165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4" name="Shape 1502"/>
          <p:cNvSpPr/>
          <p:nvPr/>
        </p:nvSpPr>
        <p:spPr>
          <a:xfrm>
            <a:off x="70599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5" name="Shape 1503"/>
          <p:cNvSpPr/>
          <p:nvPr/>
        </p:nvSpPr>
        <p:spPr>
          <a:xfrm>
            <a:off x="722814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6" name="Shape 1504"/>
          <p:cNvSpPr/>
          <p:nvPr/>
        </p:nvSpPr>
        <p:spPr>
          <a:xfrm>
            <a:off x="739639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7" name="Shape 1505"/>
          <p:cNvSpPr/>
          <p:nvPr/>
        </p:nvSpPr>
        <p:spPr>
          <a:xfrm>
            <a:off x="75646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8" name="Shape 1506"/>
          <p:cNvSpPr/>
          <p:nvPr/>
        </p:nvSpPr>
        <p:spPr>
          <a:xfrm>
            <a:off x="773289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9" name="Shape 1507"/>
          <p:cNvSpPr/>
          <p:nvPr/>
        </p:nvSpPr>
        <p:spPr>
          <a:xfrm>
            <a:off x="79011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0" name="Shape 1508"/>
          <p:cNvSpPr/>
          <p:nvPr/>
        </p:nvSpPr>
        <p:spPr>
          <a:xfrm>
            <a:off x="806939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1" name="Shape 1509"/>
          <p:cNvSpPr/>
          <p:nvPr/>
        </p:nvSpPr>
        <p:spPr>
          <a:xfrm>
            <a:off x="823764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2" name="Shape 1510"/>
          <p:cNvSpPr/>
          <p:nvPr/>
        </p:nvSpPr>
        <p:spPr>
          <a:xfrm>
            <a:off x="84058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3" name="Shape 1511"/>
          <p:cNvSpPr/>
          <p:nvPr/>
        </p:nvSpPr>
        <p:spPr>
          <a:xfrm>
            <a:off x="857414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4" name="Shape 1512"/>
          <p:cNvSpPr/>
          <p:nvPr/>
        </p:nvSpPr>
        <p:spPr>
          <a:xfrm>
            <a:off x="87423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5" name="Shape 1513"/>
          <p:cNvSpPr/>
          <p:nvPr/>
        </p:nvSpPr>
        <p:spPr>
          <a:xfrm>
            <a:off x="891064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6" name="Shape 1514"/>
          <p:cNvSpPr/>
          <p:nvPr/>
        </p:nvSpPr>
        <p:spPr>
          <a:xfrm>
            <a:off x="907889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7" name="Shape 1515"/>
          <p:cNvSpPr/>
          <p:nvPr/>
        </p:nvSpPr>
        <p:spPr>
          <a:xfrm>
            <a:off x="92471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8" name="Shape 1516"/>
          <p:cNvSpPr/>
          <p:nvPr/>
        </p:nvSpPr>
        <p:spPr>
          <a:xfrm>
            <a:off x="941539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9" name="Shape 1517"/>
          <p:cNvSpPr/>
          <p:nvPr/>
        </p:nvSpPr>
        <p:spPr>
          <a:xfrm>
            <a:off x="95836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0" name="Shape 1518"/>
          <p:cNvSpPr/>
          <p:nvPr/>
        </p:nvSpPr>
        <p:spPr>
          <a:xfrm>
            <a:off x="975189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1" name="Shape 1519"/>
          <p:cNvSpPr/>
          <p:nvPr/>
        </p:nvSpPr>
        <p:spPr>
          <a:xfrm>
            <a:off x="992014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2" name="Shape 1520"/>
          <p:cNvSpPr/>
          <p:nvPr/>
        </p:nvSpPr>
        <p:spPr>
          <a:xfrm>
            <a:off x="100883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3" name="Shape 1521"/>
          <p:cNvSpPr/>
          <p:nvPr/>
        </p:nvSpPr>
        <p:spPr>
          <a:xfrm>
            <a:off x="1025664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4" name="Shape 1522"/>
          <p:cNvSpPr/>
          <p:nvPr/>
        </p:nvSpPr>
        <p:spPr>
          <a:xfrm>
            <a:off x="104248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5" name="Shape 1523"/>
          <p:cNvSpPr/>
          <p:nvPr/>
        </p:nvSpPr>
        <p:spPr>
          <a:xfrm>
            <a:off x="1059314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6" name="Shape 1524"/>
          <p:cNvSpPr/>
          <p:nvPr/>
        </p:nvSpPr>
        <p:spPr>
          <a:xfrm>
            <a:off x="1076139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7" name="Shape 1525"/>
          <p:cNvSpPr/>
          <p:nvPr/>
        </p:nvSpPr>
        <p:spPr>
          <a:xfrm>
            <a:off x="109296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8" name="Shape 1526"/>
          <p:cNvSpPr/>
          <p:nvPr/>
        </p:nvSpPr>
        <p:spPr>
          <a:xfrm>
            <a:off x="1109789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9" name="Shape 1527"/>
          <p:cNvSpPr/>
          <p:nvPr/>
        </p:nvSpPr>
        <p:spPr>
          <a:xfrm>
            <a:off x="112661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0" name="Shape 1528"/>
          <p:cNvSpPr/>
          <p:nvPr/>
        </p:nvSpPr>
        <p:spPr>
          <a:xfrm>
            <a:off x="1143438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1" name="Shape 1529"/>
          <p:cNvSpPr/>
          <p:nvPr/>
        </p:nvSpPr>
        <p:spPr>
          <a:xfrm>
            <a:off x="1160263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2" name="Shape 1530"/>
          <p:cNvSpPr/>
          <p:nvPr/>
        </p:nvSpPr>
        <p:spPr>
          <a:xfrm>
            <a:off x="117708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3" name="Shape 1531"/>
          <p:cNvSpPr/>
          <p:nvPr/>
        </p:nvSpPr>
        <p:spPr>
          <a:xfrm>
            <a:off x="1193913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4" name="Shape 1532"/>
          <p:cNvSpPr/>
          <p:nvPr/>
        </p:nvSpPr>
        <p:spPr>
          <a:xfrm>
            <a:off x="121073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5" name="Shape 1533"/>
          <p:cNvSpPr/>
          <p:nvPr/>
        </p:nvSpPr>
        <p:spPr>
          <a:xfrm>
            <a:off x="-658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6" name="Shape 1534"/>
          <p:cNvSpPr/>
          <p:nvPr/>
        </p:nvSpPr>
        <p:spPr>
          <a:xfrm>
            <a:off x="16166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7" name="Shape 1535"/>
          <p:cNvSpPr/>
          <p:nvPr/>
        </p:nvSpPr>
        <p:spPr>
          <a:xfrm>
            <a:off x="32991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8" name="Shape 1536"/>
          <p:cNvSpPr/>
          <p:nvPr/>
        </p:nvSpPr>
        <p:spPr>
          <a:xfrm>
            <a:off x="49816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9" name="Shape 1537"/>
          <p:cNvSpPr/>
          <p:nvPr/>
        </p:nvSpPr>
        <p:spPr>
          <a:xfrm>
            <a:off x="66641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0" name="Shape 1538"/>
          <p:cNvSpPr/>
          <p:nvPr/>
        </p:nvSpPr>
        <p:spPr>
          <a:xfrm>
            <a:off x="8346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1" name="Shape 1539"/>
          <p:cNvSpPr/>
          <p:nvPr/>
        </p:nvSpPr>
        <p:spPr>
          <a:xfrm>
            <a:off x="100291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2" name="Shape 1540"/>
          <p:cNvSpPr/>
          <p:nvPr/>
        </p:nvSpPr>
        <p:spPr>
          <a:xfrm>
            <a:off x="11711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3" name="Shape 1541"/>
          <p:cNvSpPr/>
          <p:nvPr/>
        </p:nvSpPr>
        <p:spPr>
          <a:xfrm>
            <a:off x="133941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4" name="Shape 1542"/>
          <p:cNvSpPr/>
          <p:nvPr/>
        </p:nvSpPr>
        <p:spPr>
          <a:xfrm>
            <a:off x="150766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5" name="Shape 1543"/>
          <p:cNvSpPr/>
          <p:nvPr/>
        </p:nvSpPr>
        <p:spPr>
          <a:xfrm>
            <a:off x="16759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6" name="Shape 1544"/>
          <p:cNvSpPr/>
          <p:nvPr/>
        </p:nvSpPr>
        <p:spPr>
          <a:xfrm>
            <a:off x="184416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7" name="Shape 1545"/>
          <p:cNvSpPr/>
          <p:nvPr/>
        </p:nvSpPr>
        <p:spPr>
          <a:xfrm>
            <a:off x="20124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8" name="Shape 1546"/>
          <p:cNvSpPr/>
          <p:nvPr/>
        </p:nvSpPr>
        <p:spPr>
          <a:xfrm>
            <a:off x="218066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9" name="Shape 1547"/>
          <p:cNvSpPr/>
          <p:nvPr/>
        </p:nvSpPr>
        <p:spPr>
          <a:xfrm>
            <a:off x="234891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0" name="Shape 1548"/>
          <p:cNvSpPr/>
          <p:nvPr/>
        </p:nvSpPr>
        <p:spPr>
          <a:xfrm>
            <a:off x="25171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1" name="Shape 1549"/>
          <p:cNvSpPr/>
          <p:nvPr/>
        </p:nvSpPr>
        <p:spPr>
          <a:xfrm>
            <a:off x="268541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2" name="Shape 1550"/>
          <p:cNvSpPr/>
          <p:nvPr/>
        </p:nvSpPr>
        <p:spPr>
          <a:xfrm>
            <a:off x="28536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3" name="Shape 1551"/>
          <p:cNvSpPr/>
          <p:nvPr/>
        </p:nvSpPr>
        <p:spPr>
          <a:xfrm>
            <a:off x="302190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4" name="Shape 1552"/>
          <p:cNvSpPr/>
          <p:nvPr/>
        </p:nvSpPr>
        <p:spPr>
          <a:xfrm>
            <a:off x="319015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5" name="Shape 1553"/>
          <p:cNvSpPr/>
          <p:nvPr/>
        </p:nvSpPr>
        <p:spPr>
          <a:xfrm>
            <a:off x="33584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6" name="Shape 1554"/>
          <p:cNvSpPr/>
          <p:nvPr/>
        </p:nvSpPr>
        <p:spPr>
          <a:xfrm>
            <a:off x="352665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7" name="Shape 1555"/>
          <p:cNvSpPr/>
          <p:nvPr/>
        </p:nvSpPr>
        <p:spPr>
          <a:xfrm>
            <a:off x="36949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8" name="Shape 1556"/>
          <p:cNvSpPr/>
          <p:nvPr/>
        </p:nvSpPr>
        <p:spPr>
          <a:xfrm>
            <a:off x="386315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9" name="Shape 1557"/>
          <p:cNvSpPr/>
          <p:nvPr/>
        </p:nvSpPr>
        <p:spPr>
          <a:xfrm>
            <a:off x="403140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0" name="Shape 1558"/>
          <p:cNvSpPr/>
          <p:nvPr/>
        </p:nvSpPr>
        <p:spPr>
          <a:xfrm>
            <a:off x="41996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1" name="Shape 1559"/>
          <p:cNvSpPr/>
          <p:nvPr/>
        </p:nvSpPr>
        <p:spPr>
          <a:xfrm>
            <a:off x="436790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2" name="Shape 1560"/>
          <p:cNvSpPr/>
          <p:nvPr/>
        </p:nvSpPr>
        <p:spPr>
          <a:xfrm>
            <a:off x="45361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3" name="Shape 1561"/>
          <p:cNvSpPr/>
          <p:nvPr/>
        </p:nvSpPr>
        <p:spPr>
          <a:xfrm>
            <a:off x="470440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4" name="Shape 1562"/>
          <p:cNvSpPr/>
          <p:nvPr/>
        </p:nvSpPr>
        <p:spPr>
          <a:xfrm>
            <a:off x="487265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5" name="Shape 1563"/>
          <p:cNvSpPr/>
          <p:nvPr/>
        </p:nvSpPr>
        <p:spPr>
          <a:xfrm>
            <a:off x="50409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6" name="Shape 1564"/>
          <p:cNvSpPr/>
          <p:nvPr/>
        </p:nvSpPr>
        <p:spPr>
          <a:xfrm>
            <a:off x="520915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7" name="Shape 1565"/>
          <p:cNvSpPr/>
          <p:nvPr/>
        </p:nvSpPr>
        <p:spPr>
          <a:xfrm>
            <a:off x="53774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8" name="Shape 1566"/>
          <p:cNvSpPr/>
          <p:nvPr/>
        </p:nvSpPr>
        <p:spPr>
          <a:xfrm>
            <a:off x="554565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9" name="Shape 1567"/>
          <p:cNvSpPr/>
          <p:nvPr/>
        </p:nvSpPr>
        <p:spPr>
          <a:xfrm>
            <a:off x="571390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0" name="Shape 1568"/>
          <p:cNvSpPr/>
          <p:nvPr/>
        </p:nvSpPr>
        <p:spPr>
          <a:xfrm>
            <a:off x="58821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1" name="Shape 1569"/>
          <p:cNvSpPr/>
          <p:nvPr/>
        </p:nvSpPr>
        <p:spPr>
          <a:xfrm>
            <a:off x="605040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2" name="Shape 1570"/>
          <p:cNvSpPr/>
          <p:nvPr/>
        </p:nvSpPr>
        <p:spPr>
          <a:xfrm>
            <a:off x="62186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3" name="Shape 1571"/>
          <p:cNvSpPr/>
          <p:nvPr/>
        </p:nvSpPr>
        <p:spPr>
          <a:xfrm>
            <a:off x="638690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4" name="Shape 1572"/>
          <p:cNvSpPr/>
          <p:nvPr/>
        </p:nvSpPr>
        <p:spPr>
          <a:xfrm>
            <a:off x="655515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5" name="Shape 1573"/>
          <p:cNvSpPr/>
          <p:nvPr/>
        </p:nvSpPr>
        <p:spPr>
          <a:xfrm>
            <a:off x="67234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6" name="Shape 1574"/>
          <p:cNvSpPr/>
          <p:nvPr/>
        </p:nvSpPr>
        <p:spPr>
          <a:xfrm>
            <a:off x="689165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7" name="Shape 1575"/>
          <p:cNvSpPr/>
          <p:nvPr/>
        </p:nvSpPr>
        <p:spPr>
          <a:xfrm>
            <a:off x="70599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8" name="Shape 1576"/>
          <p:cNvSpPr/>
          <p:nvPr/>
        </p:nvSpPr>
        <p:spPr>
          <a:xfrm>
            <a:off x="722814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9" name="Shape 1577"/>
          <p:cNvSpPr/>
          <p:nvPr/>
        </p:nvSpPr>
        <p:spPr>
          <a:xfrm>
            <a:off x="739639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0" name="Shape 1578"/>
          <p:cNvSpPr/>
          <p:nvPr/>
        </p:nvSpPr>
        <p:spPr>
          <a:xfrm>
            <a:off x="75646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1" name="Shape 1579"/>
          <p:cNvSpPr/>
          <p:nvPr/>
        </p:nvSpPr>
        <p:spPr>
          <a:xfrm>
            <a:off x="773289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2" name="Shape 1580"/>
          <p:cNvSpPr/>
          <p:nvPr/>
        </p:nvSpPr>
        <p:spPr>
          <a:xfrm>
            <a:off x="79011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3" name="Shape 1581"/>
          <p:cNvSpPr/>
          <p:nvPr/>
        </p:nvSpPr>
        <p:spPr>
          <a:xfrm>
            <a:off x="806939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4" name="Shape 1582"/>
          <p:cNvSpPr/>
          <p:nvPr/>
        </p:nvSpPr>
        <p:spPr>
          <a:xfrm>
            <a:off x="823764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5" name="Shape 1583"/>
          <p:cNvSpPr/>
          <p:nvPr/>
        </p:nvSpPr>
        <p:spPr>
          <a:xfrm>
            <a:off x="84058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6" name="Shape 1584"/>
          <p:cNvSpPr/>
          <p:nvPr/>
        </p:nvSpPr>
        <p:spPr>
          <a:xfrm>
            <a:off x="857414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7" name="Shape 1585"/>
          <p:cNvSpPr/>
          <p:nvPr/>
        </p:nvSpPr>
        <p:spPr>
          <a:xfrm>
            <a:off x="87423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8" name="Shape 1586"/>
          <p:cNvSpPr/>
          <p:nvPr/>
        </p:nvSpPr>
        <p:spPr>
          <a:xfrm>
            <a:off x="891064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9" name="Shape 1587"/>
          <p:cNvSpPr/>
          <p:nvPr/>
        </p:nvSpPr>
        <p:spPr>
          <a:xfrm>
            <a:off x="907889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0" name="Shape 1588"/>
          <p:cNvSpPr/>
          <p:nvPr/>
        </p:nvSpPr>
        <p:spPr>
          <a:xfrm>
            <a:off x="92471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1" name="Shape 1589"/>
          <p:cNvSpPr/>
          <p:nvPr/>
        </p:nvSpPr>
        <p:spPr>
          <a:xfrm>
            <a:off x="941539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2" name="Shape 1590"/>
          <p:cNvSpPr/>
          <p:nvPr/>
        </p:nvSpPr>
        <p:spPr>
          <a:xfrm>
            <a:off x="95836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3" name="Shape 1591"/>
          <p:cNvSpPr/>
          <p:nvPr/>
        </p:nvSpPr>
        <p:spPr>
          <a:xfrm>
            <a:off x="975189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4" name="Shape 1592"/>
          <p:cNvSpPr/>
          <p:nvPr/>
        </p:nvSpPr>
        <p:spPr>
          <a:xfrm>
            <a:off x="992014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5" name="Shape 1593"/>
          <p:cNvSpPr/>
          <p:nvPr/>
        </p:nvSpPr>
        <p:spPr>
          <a:xfrm>
            <a:off x="100883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6" name="Shape 1594"/>
          <p:cNvSpPr/>
          <p:nvPr/>
        </p:nvSpPr>
        <p:spPr>
          <a:xfrm>
            <a:off x="1025664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7" name="Shape 1595"/>
          <p:cNvSpPr/>
          <p:nvPr/>
        </p:nvSpPr>
        <p:spPr>
          <a:xfrm>
            <a:off x="104248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8" name="Shape 1596"/>
          <p:cNvSpPr/>
          <p:nvPr/>
        </p:nvSpPr>
        <p:spPr>
          <a:xfrm>
            <a:off x="1059314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9" name="Shape 1597"/>
          <p:cNvSpPr/>
          <p:nvPr/>
        </p:nvSpPr>
        <p:spPr>
          <a:xfrm>
            <a:off x="1076139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0" name="Shape 1598"/>
          <p:cNvSpPr/>
          <p:nvPr/>
        </p:nvSpPr>
        <p:spPr>
          <a:xfrm>
            <a:off x="109296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1" name="Shape 1599"/>
          <p:cNvSpPr/>
          <p:nvPr/>
        </p:nvSpPr>
        <p:spPr>
          <a:xfrm>
            <a:off x="1109789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2" name="Shape 1600"/>
          <p:cNvSpPr/>
          <p:nvPr/>
        </p:nvSpPr>
        <p:spPr>
          <a:xfrm>
            <a:off x="112661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3" name="Shape 1601"/>
          <p:cNvSpPr/>
          <p:nvPr/>
        </p:nvSpPr>
        <p:spPr>
          <a:xfrm>
            <a:off x="1143438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4" name="Shape 1602"/>
          <p:cNvSpPr/>
          <p:nvPr/>
        </p:nvSpPr>
        <p:spPr>
          <a:xfrm>
            <a:off x="1160263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5" name="Shape 1603"/>
          <p:cNvSpPr/>
          <p:nvPr/>
        </p:nvSpPr>
        <p:spPr>
          <a:xfrm>
            <a:off x="117708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6" name="Shape 1604"/>
          <p:cNvSpPr/>
          <p:nvPr/>
        </p:nvSpPr>
        <p:spPr>
          <a:xfrm>
            <a:off x="1193913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7" name="Shape 1605"/>
          <p:cNvSpPr/>
          <p:nvPr/>
        </p:nvSpPr>
        <p:spPr>
          <a:xfrm>
            <a:off x="121073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8" name="Shape 1606"/>
          <p:cNvSpPr/>
          <p:nvPr/>
        </p:nvSpPr>
        <p:spPr>
          <a:xfrm>
            <a:off x="-658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9" name="Shape 1607"/>
          <p:cNvSpPr/>
          <p:nvPr/>
        </p:nvSpPr>
        <p:spPr>
          <a:xfrm>
            <a:off x="16166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0" name="Shape 1608"/>
          <p:cNvSpPr/>
          <p:nvPr/>
        </p:nvSpPr>
        <p:spPr>
          <a:xfrm>
            <a:off x="32991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1" name="Shape 1609"/>
          <p:cNvSpPr/>
          <p:nvPr/>
        </p:nvSpPr>
        <p:spPr>
          <a:xfrm>
            <a:off x="49816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2" name="Shape 1610"/>
          <p:cNvSpPr/>
          <p:nvPr/>
        </p:nvSpPr>
        <p:spPr>
          <a:xfrm>
            <a:off x="66641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3" name="Shape 1611"/>
          <p:cNvSpPr/>
          <p:nvPr/>
        </p:nvSpPr>
        <p:spPr>
          <a:xfrm>
            <a:off x="8346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4" name="Shape 1612"/>
          <p:cNvSpPr/>
          <p:nvPr/>
        </p:nvSpPr>
        <p:spPr>
          <a:xfrm>
            <a:off x="100291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5" name="Shape 1613"/>
          <p:cNvSpPr/>
          <p:nvPr/>
        </p:nvSpPr>
        <p:spPr>
          <a:xfrm>
            <a:off x="11711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6" name="Shape 1614"/>
          <p:cNvSpPr/>
          <p:nvPr/>
        </p:nvSpPr>
        <p:spPr>
          <a:xfrm>
            <a:off x="133941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7" name="Shape 1615"/>
          <p:cNvSpPr/>
          <p:nvPr/>
        </p:nvSpPr>
        <p:spPr>
          <a:xfrm>
            <a:off x="150766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8" name="Shape 1616"/>
          <p:cNvSpPr/>
          <p:nvPr/>
        </p:nvSpPr>
        <p:spPr>
          <a:xfrm>
            <a:off x="16759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9" name="Shape 1617"/>
          <p:cNvSpPr/>
          <p:nvPr/>
        </p:nvSpPr>
        <p:spPr>
          <a:xfrm>
            <a:off x="184416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0" name="Shape 1618"/>
          <p:cNvSpPr/>
          <p:nvPr/>
        </p:nvSpPr>
        <p:spPr>
          <a:xfrm>
            <a:off x="20124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1" name="Shape 1619"/>
          <p:cNvSpPr/>
          <p:nvPr/>
        </p:nvSpPr>
        <p:spPr>
          <a:xfrm>
            <a:off x="218066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2" name="Shape 1620"/>
          <p:cNvSpPr/>
          <p:nvPr/>
        </p:nvSpPr>
        <p:spPr>
          <a:xfrm>
            <a:off x="234891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3" name="Shape 1621"/>
          <p:cNvSpPr/>
          <p:nvPr/>
        </p:nvSpPr>
        <p:spPr>
          <a:xfrm>
            <a:off x="25171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4" name="Shape 1622"/>
          <p:cNvSpPr/>
          <p:nvPr/>
        </p:nvSpPr>
        <p:spPr>
          <a:xfrm>
            <a:off x="268541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5" name="Shape 1623"/>
          <p:cNvSpPr/>
          <p:nvPr/>
        </p:nvSpPr>
        <p:spPr>
          <a:xfrm>
            <a:off x="28536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6" name="Shape 1624"/>
          <p:cNvSpPr/>
          <p:nvPr/>
        </p:nvSpPr>
        <p:spPr>
          <a:xfrm>
            <a:off x="302190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7" name="Shape 1625"/>
          <p:cNvSpPr/>
          <p:nvPr/>
        </p:nvSpPr>
        <p:spPr>
          <a:xfrm>
            <a:off x="319015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8" name="Shape 1626"/>
          <p:cNvSpPr/>
          <p:nvPr/>
        </p:nvSpPr>
        <p:spPr>
          <a:xfrm>
            <a:off x="33584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9" name="Shape 1627"/>
          <p:cNvSpPr/>
          <p:nvPr/>
        </p:nvSpPr>
        <p:spPr>
          <a:xfrm>
            <a:off x="352665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0" name="Shape 1628"/>
          <p:cNvSpPr/>
          <p:nvPr/>
        </p:nvSpPr>
        <p:spPr>
          <a:xfrm>
            <a:off x="36949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1" name="Shape 1629"/>
          <p:cNvSpPr/>
          <p:nvPr/>
        </p:nvSpPr>
        <p:spPr>
          <a:xfrm>
            <a:off x="386315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2" name="Shape 1630"/>
          <p:cNvSpPr/>
          <p:nvPr/>
        </p:nvSpPr>
        <p:spPr>
          <a:xfrm>
            <a:off x="403140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3" name="Shape 1631"/>
          <p:cNvSpPr/>
          <p:nvPr/>
        </p:nvSpPr>
        <p:spPr>
          <a:xfrm>
            <a:off x="41996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4" name="Shape 1632"/>
          <p:cNvSpPr/>
          <p:nvPr/>
        </p:nvSpPr>
        <p:spPr>
          <a:xfrm>
            <a:off x="436790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5" name="Shape 1633"/>
          <p:cNvSpPr/>
          <p:nvPr/>
        </p:nvSpPr>
        <p:spPr>
          <a:xfrm>
            <a:off x="45361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6" name="Shape 1634"/>
          <p:cNvSpPr/>
          <p:nvPr/>
        </p:nvSpPr>
        <p:spPr>
          <a:xfrm>
            <a:off x="470440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7" name="Shape 1635"/>
          <p:cNvSpPr/>
          <p:nvPr/>
        </p:nvSpPr>
        <p:spPr>
          <a:xfrm>
            <a:off x="487265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8" name="Shape 1636"/>
          <p:cNvSpPr/>
          <p:nvPr/>
        </p:nvSpPr>
        <p:spPr>
          <a:xfrm>
            <a:off x="50409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9" name="Shape 1637"/>
          <p:cNvSpPr/>
          <p:nvPr/>
        </p:nvSpPr>
        <p:spPr>
          <a:xfrm>
            <a:off x="520915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0" name="Shape 1638"/>
          <p:cNvSpPr/>
          <p:nvPr/>
        </p:nvSpPr>
        <p:spPr>
          <a:xfrm>
            <a:off x="53774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1" name="Shape 1639"/>
          <p:cNvSpPr/>
          <p:nvPr/>
        </p:nvSpPr>
        <p:spPr>
          <a:xfrm>
            <a:off x="554565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2" name="Shape 1640"/>
          <p:cNvSpPr/>
          <p:nvPr/>
        </p:nvSpPr>
        <p:spPr>
          <a:xfrm>
            <a:off x="571390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3" name="Shape 1641"/>
          <p:cNvSpPr/>
          <p:nvPr/>
        </p:nvSpPr>
        <p:spPr>
          <a:xfrm>
            <a:off x="58821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4" name="Shape 1642"/>
          <p:cNvSpPr/>
          <p:nvPr/>
        </p:nvSpPr>
        <p:spPr>
          <a:xfrm>
            <a:off x="605040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5" name="Shape 1643"/>
          <p:cNvSpPr/>
          <p:nvPr/>
        </p:nvSpPr>
        <p:spPr>
          <a:xfrm>
            <a:off x="62186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6" name="Shape 1644"/>
          <p:cNvSpPr/>
          <p:nvPr/>
        </p:nvSpPr>
        <p:spPr>
          <a:xfrm>
            <a:off x="638690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7" name="Shape 1645"/>
          <p:cNvSpPr/>
          <p:nvPr/>
        </p:nvSpPr>
        <p:spPr>
          <a:xfrm>
            <a:off x="655515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8" name="Shape 1646"/>
          <p:cNvSpPr/>
          <p:nvPr/>
        </p:nvSpPr>
        <p:spPr>
          <a:xfrm>
            <a:off x="67234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9" name="Shape 1647"/>
          <p:cNvSpPr/>
          <p:nvPr/>
        </p:nvSpPr>
        <p:spPr>
          <a:xfrm>
            <a:off x="689165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0" name="Shape 1648"/>
          <p:cNvSpPr/>
          <p:nvPr/>
        </p:nvSpPr>
        <p:spPr>
          <a:xfrm>
            <a:off x="70599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1" name="Shape 1649"/>
          <p:cNvSpPr/>
          <p:nvPr/>
        </p:nvSpPr>
        <p:spPr>
          <a:xfrm>
            <a:off x="722814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2" name="Shape 1650"/>
          <p:cNvSpPr/>
          <p:nvPr/>
        </p:nvSpPr>
        <p:spPr>
          <a:xfrm>
            <a:off x="739639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3" name="Shape 1651"/>
          <p:cNvSpPr/>
          <p:nvPr/>
        </p:nvSpPr>
        <p:spPr>
          <a:xfrm>
            <a:off x="75646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4" name="Shape 1652"/>
          <p:cNvSpPr/>
          <p:nvPr/>
        </p:nvSpPr>
        <p:spPr>
          <a:xfrm>
            <a:off x="773289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5" name="Shape 1653"/>
          <p:cNvSpPr/>
          <p:nvPr/>
        </p:nvSpPr>
        <p:spPr>
          <a:xfrm>
            <a:off x="79011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6" name="Shape 1654"/>
          <p:cNvSpPr/>
          <p:nvPr/>
        </p:nvSpPr>
        <p:spPr>
          <a:xfrm>
            <a:off x="806939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7" name="Shape 1655"/>
          <p:cNvSpPr/>
          <p:nvPr/>
        </p:nvSpPr>
        <p:spPr>
          <a:xfrm>
            <a:off x="823764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8" name="Shape 1656"/>
          <p:cNvSpPr/>
          <p:nvPr/>
        </p:nvSpPr>
        <p:spPr>
          <a:xfrm>
            <a:off x="84058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9" name="Shape 1657"/>
          <p:cNvSpPr/>
          <p:nvPr/>
        </p:nvSpPr>
        <p:spPr>
          <a:xfrm>
            <a:off x="857414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0" name="Shape 1658"/>
          <p:cNvSpPr/>
          <p:nvPr/>
        </p:nvSpPr>
        <p:spPr>
          <a:xfrm>
            <a:off x="87423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1" name="Shape 1659"/>
          <p:cNvSpPr/>
          <p:nvPr/>
        </p:nvSpPr>
        <p:spPr>
          <a:xfrm>
            <a:off x="891064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2" name="Shape 1660"/>
          <p:cNvSpPr/>
          <p:nvPr/>
        </p:nvSpPr>
        <p:spPr>
          <a:xfrm>
            <a:off x="907889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3" name="Shape 1661"/>
          <p:cNvSpPr/>
          <p:nvPr/>
        </p:nvSpPr>
        <p:spPr>
          <a:xfrm>
            <a:off x="92471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4" name="Shape 1662"/>
          <p:cNvSpPr/>
          <p:nvPr/>
        </p:nvSpPr>
        <p:spPr>
          <a:xfrm>
            <a:off x="941539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5" name="Shape 1663"/>
          <p:cNvSpPr/>
          <p:nvPr/>
        </p:nvSpPr>
        <p:spPr>
          <a:xfrm>
            <a:off x="95836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6" name="Shape 1664"/>
          <p:cNvSpPr/>
          <p:nvPr/>
        </p:nvSpPr>
        <p:spPr>
          <a:xfrm>
            <a:off x="975189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7" name="Shape 1665"/>
          <p:cNvSpPr/>
          <p:nvPr/>
        </p:nvSpPr>
        <p:spPr>
          <a:xfrm>
            <a:off x="992014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8" name="Shape 1666"/>
          <p:cNvSpPr/>
          <p:nvPr/>
        </p:nvSpPr>
        <p:spPr>
          <a:xfrm>
            <a:off x="100883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9" name="Shape 1667"/>
          <p:cNvSpPr/>
          <p:nvPr/>
        </p:nvSpPr>
        <p:spPr>
          <a:xfrm>
            <a:off x="1025664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0" name="Shape 1668"/>
          <p:cNvSpPr/>
          <p:nvPr/>
        </p:nvSpPr>
        <p:spPr>
          <a:xfrm>
            <a:off x="104248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1" name="Shape 1669"/>
          <p:cNvSpPr/>
          <p:nvPr/>
        </p:nvSpPr>
        <p:spPr>
          <a:xfrm>
            <a:off x="1059314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2" name="Shape 1670"/>
          <p:cNvSpPr/>
          <p:nvPr/>
        </p:nvSpPr>
        <p:spPr>
          <a:xfrm>
            <a:off x="1076139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3" name="Shape 1671"/>
          <p:cNvSpPr/>
          <p:nvPr/>
        </p:nvSpPr>
        <p:spPr>
          <a:xfrm>
            <a:off x="109296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4" name="Shape 1672"/>
          <p:cNvSpPr/>
          <p:nvPr/>
        </p:nvSpPr>
        <p:spPr>
          <a:xfrm>
            <a:off x="1109789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5" name="Shape 1673"/>
          <p:cNvSpPr/>
          <p:nvPr/>
        </p:nvSpPr>
        <p:spPr>
          <a:xfrm>
            <a:off x="112661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6" name="Shape 1674"/>
          <p:cNvSpPr/>
          <p:nvPr/>
        </p:nvSpPr>
        <p:spPr>
          <a:xfrm>
            <a:off x="1143438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7" name="Shape 1675"/>
          <p:cNvSpPr/>
          <p:nvPr/>
        </p:nvSpPr>
        <p:spPr>
          <a:xfrm>
            <a:off x="1160263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8" name="Shape 1676"/>
          <p:cNvSpPr/>
          <p:nvPr/>
        </p:nvSpPr>
        <p:spPr>
          <a:xfrm>
            <a:off x="117708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9" name="Shape 1677"/>
          <p:cNvSpPr/>
          <p:nvPr/>
        </p:nvSpPr>
        <p:spPr>
          <a:xfrm>
            <a:off x="1193913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0" name="Shape 1678"/>
          <p:cNvSpPr/>
          <p:nvPr/>
        </p:nvSpPr>
        <p:spPr>
          <a:xfrm>
            <a:off x="121073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1" name="Shape 1679"/>
          <p:cNvSpPr/>
          <p:nvPr/>
        </p:nvSpPr>
        <p:spPr>
          <a:xfrm>
            <a:off x="-658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2" name="Shape 1680"/>
          <p:cNvSpPr/>
          <p:nvPr/>
        </p:nvSpPr>
        <p:spPr>
          <a:xfrm>
            <a:off x="16166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3" name="Shape 1681"/>
          <p:cNvSpPr/>
          <p:nvPr/>
        </p:nvSpPr>
        <p:spPr>
          <a:xfrm>
            <a:off x="32991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4" name="Shape 1682"/>
          <p:cNvSpPr/>
          <p:nvPr/>
        </p:nvSpPr>
        <p:spPr>
          <a:xfrm>
            <a:off x="49816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5" name="Shape 1683"/>
          <p:cNvSpPr/>
          <p:nvPr/>
        </p:nvSpPr>
        <p:spPr>
          <a:xfrm>
            <a:off x="66641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6" name="Shape 1684"/>
          <p:cNvSpPr/>
          <p:nvPr/>
        </p:nvSpPr>
        <p:spPr>
          <a:xfrm>
            <a:off x="8346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7" name="Shape 1685"/>
          <p:cNvSpPr/>
          <p:nvPr/>
        </p:nvSpPr>
        <p:spPr>
          <a:xfrm>
            <a:off x="100291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8" name="Shape 1686"/>
          <p:cNvSpPr/>
          <p:nvPr/>
        </p:nvSpPr>
        <p:spPr>
          <a:xfrm>
            <a:off x="11711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9" name="Shape 1687"/>
          <p:cNvSpPr/>
          <p:nvPr/>
        </p:nvSpPr>
        <p:spPr>
          <a:xfrm>
            <a:off x="133941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0" name="Shape 1688"/>
          <p:cNvSpPr/>
          <p:nvPr/>
        </p:nvSpPr>
        <p:spPr>
          <a:xfrm>
            <a:off x="150766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1" name="Shape 1689"/>
          <p:cNvSpPr/>
          <p:nvPr/>
        </p:nvSpPr>
        <p:spPr>
          <a:xfrm>
            <a:off x="16759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2" name="Shape 1690"/>
          <p:cNvSpPr/>
          <p:nvPr/>
        </p:nvSpPr>
        <p:spPr>
          <a:xfrm>
            <a:off x="184416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3" name="Shape 1691"/>
          <p:cNvSpPr/>
          <p:nvPr/>
        </p:nvSpPr>
        <p:spPr>
          <a:xfrm>
            <a:off x="20124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4" name="Shape 1692"/>
          <p:cNvSpPr/>
          <p:nvPr/>
        </p:nvSpPr>
        <p:spPr>
          <a:xfrm>
            <a:off x="218066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5" name="Shape 1693"/>
          <p:cNvSpPr/>
          <p:nvPr/>
        </p:nvSpPr>
        <p:spPr>
          <a:xfrm>
            <a:off x="234891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6" name="Shape 1694"/>
          <p:cNvSpPr/>
          <p:nvPr/>
        </p:nvSpPr>
        <p:spPr>
          <a:xfrm>
            <a:off x="25171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7" name="Shape 1695"/>
          <p:cNvSpPr/>
          <p:nvPr/>
        </p:nvSpPr>
        <p:spPr>
          <a:xfrm>
            <a:off x="268541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8" name="Shape 1696"/>
          <p:cNvSpPr/>
          <p:nvPr/>
        </p:nvSpPr>
        <p:spPr>
          <a:xfrm>
            <a:off x="28536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9" name="Shape 1697"/>
          <p:cNvSpPr/>
          <p:nvPr/>
        </p:nvSpPr>
        <p:spPr>
          <a:xfrm>
            <a:off x="302190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0" name="Shape 1698"/>
          <p:cNvSpPr/>
          <p:nvPr/>
        </p:nvSpPr>
        <p:spPr>
          <a:xfrm>
            <a:off x="319015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1" name="Shape 1699"/>
          <p:cNvSpPr/>
          <p:nvPr/>
        </p:nvSpPr>
        <p:spPr>
          <a:xfrm>
            <a:off x="33584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2" name="Shape 1700"/>
          <p:cNvSpPr/>
          <p:nvPr/>
        </p:nvSpPr>
        <p:spPr>
          <a:xfrm>
            <a:off x="352665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3" name="Shape 1701"/>
          <p:cNvSpPr/>
          <p:nvPr/>
        </p:nvSpPr>
        <p:spPr>
          <a:xfrm>
            <a:off x="36949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4" name="Shape 1702"/>
          <p:cNvSpPr/>
          <p:nvPr/>
        </p:nvSpPr>
        <p:spPr>
          <a:xfrm>
            <a:off x="386315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5" name="Shape 1703"/>
          <p:cNvSpPr/>
          <p:nvPr/>
        </p:nvSpPr>
        <p:spPr>
          <a:xfrm>
            <a:off x="403140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6" name="Shape 1704"/>
          <p:cNvSpPr/>
          <p:nvPr/>
        </p:nvSpPr>
        <p:spPr>
          <a:xfrm>
            <a:off x="41996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7" name="Shape 1705"/>
          <p:cNvSpPr/>
          <p:nvPr/>
        </p:nvSpPr>
        <p:spPr>
          <a:xfrm>
            <a:off x="436790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8" name="Shape 1706"/>
          <p:cNvSpPr/>
          <p:nvPr/>
        </p:nvSpPr>
        <p:spPr>
          <a:xfrm>
            <a:off x="45361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9" name="Shape 1707"/>
          <p:cNvSpPr/>
          <p:nvPr/>
        </p:nvSpPr>
        <p:spPr>
          <a:xfrm>
            <a:off x="470440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0" name="Shape 1708"/>
          <p:cNvSpPr/>
          <p:nvPr/>
        </p:nvSpPr>
        <p:spPr>
          <a:xfrm>
            <a:off x="487265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1" name="Shape 1709"/>
          <p:cNvSpPr/>
          <p:nvPr/>
        </p:nvSpPr>
        <p:spPr>
          <a:xfrm>
            <a:off x="50409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2" name="Shape 1710"/>
          <p:cNvSpPr/>
          <p:nvPr/>
        </p:nvSpPr>
        <p:spPr>
          <a:xfrm>
            <a:off x="520915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3" name="Shape 1711"/>
          <p:cNvSpPr/>
          <p:nvPr/>
        </p:nvSpPr>
        <p:spPr>
          <a:xfrm>
            <a:off x="53774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4" name="Shape 1712"/>
          <p:cNvSpPr/>
          <p:nvPr/>
        </p:nvSpPr>
        <p:spPr>
          <a:xfrm>
            <a:off x="554565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5" name="Shape 1713"/>
          <p:cNvSpPr/>
          <p:nvPr/>
        </p:nvSpPr>
        <p:spPr>
          <a:xfrm>
            <a:off x="571390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6" name="Shape 1714"/>
          <p:cNvSpPr/>
          <p:nvPr/>
        </p:nvSpPr>
        <p:spPr>
          <a:xfrm>
            <a:off x="58821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7" name="Shape 1715"/>
          <p:cNvSpPr/>
          <p:nvPr/>
        </p:nvSpPr>
        <p:spPr>
          <a:xfrm>
            <a:off x="605040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8" name="Shape 1716"/>
          <p:cNvSpPr/>
          <p:nvPr/>
        </p:nvSpPr>
        <p:spPr>
          <a:xfrm>
            <a:off x="62186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9" name="Shape 1717"/>
          <p:cNvSpPr/>
          <p:nvPr/>
        </p:nvSpPr>
        <p:spPr>
          <a:xfrm>
            <a:off x="638690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0" name="Shape 1718"/>
          <p:cNvSpPr/>
          <p:nvPr/>
        </p:nvSpPr>
        <p:spPr>
          <a:xfrm>
            <a:off x="655515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1" name="Shape 1719"/>
          <p:cNvSpPr/>
          <p:nvPr/>
        </p:nvSpPr>
        <p:spPr>
          <a:xfrm>
            <a:off x="67234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2" name="Shape 1720"/>
          <p:cNvSpPr/>
          <p:nvPr/>
        </p:nvSpPr>
        <p:spPr>
          <a:xfrm>
            <a:off x="689165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3" name="Shape 1721"/>
          <p:cNvSpPr/>
          <p:nvPr/>
        </p:nvSpPr>
        <p:spPr>
          <a:xfrm>
            <a:off x="70599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4" name="Shape 1722"/>
          <p:cNvSpPr/>
          <p:nvPr/>
        </p:nvSpPr>
        <p:spPr>
          <a:xfrm>
            <a:off x="722814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5" name="Shape 1723"/>
          <p:cNvSpPr/>
          <p:nvPr/>
        </p:nvSpPr>
        <p:spPr>
          <a:xfrm>
            <a:off x="739639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6" name="Shape 1724"/>
          <p:cNvSpPr/>
          <p:nvPr/>
        </p:nvSpPr>
        <p:spPr>
          <a:xfrm>
            <a:off x="75646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7" name="Shape 1725"/>
          <p:cNvSpPr/>
          <p:nvPr/>
        </p:nvSpPr>
        <p:spPr>
          <a:xfrm>
            <a:off x="773289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8" name="Shape 1726"/>
          <p:cNvSpPr/>
          <p:nvPr/>
        </p:nvSpPr>
        <p:spPr>
          <a:xfrm>
            <a:off x="79011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9" name="Shape 1727"/>
          <p:cNvSpPr/>
          <p:nvPr/>
        </p:nvSpPr>
        <p:spPr>
          <a:xfrm>
            <a:off x="806939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0" name="Shape 1728"/>
          <p:cNvSpPr/>
          <p:nvPr/>
        </p:nvSpPr>
        <p:spPr>
          <a:xfrm>
            <a:off x="823764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1" name="Shape 1729"/>
          <p:cNvSpPr/>
          <p:nvPr/>
        </p:nvSpPr>
        <p:spPr>
          <a:xfrm>
            <a:off x="84058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2" name="Shape 1730"/>
          <p:cNvSpPr/>
          <p:nvPr/>
        </p:nvSpPr>
        <p:spPr>
          <a:xfrm>
            <a:off x="857414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3" name="Shape 1731"/>
          <p:cNvSpPr/>
          <p:nvPr/>
        </p:nvSpPr>
        <p:spPr>
          <a:xfrm>
            <a:off x="87423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4" name="Shape 1732"/>
          <p:cNvSpPr/>
          <p:nvPr/>
        </p:nvSpPr>
        <p:spPr>
          <a:xfrm>
            <a:off x="891064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5" name="Shape 1733"/>
          <p:cNvSpPr/>
          <p:nvPr/>
        </p:nvSpPr>
        <p:spPr>
          <a:xfrm>
            <a:off x="907889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6" name="Shape 1734"/>
          <p:cNvSpPr/>
          <p:nvPr/>
        </p:nvSpPr>
        <p:spPr>
          <a:xfrm>
            <a:off x="92471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7" name="Shape 1735"/>
          <p:cNvSpPr/>
          <p:nvPr/>
        </p:nvSpPr>
        <p:spPr>
          <a:xfrm>
            <a:off x="941539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8" name="Shape 1736"/>
          <p:cNvSpPr/>
          <p:nvPr/>
        </p:nvSpPr>
        <p:spPr>
          <a:xfrm>
            <a:off x="95836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9" name="Shape 1737"/>
          <p:cNvSpPr/>
          <p:nvPr/>
        </p:nvSpPr>
        <p:spPr>
          <a:xfrm>
            <a:off x="975189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0" name="Shape 1738"/>
          <p:cNvSpPr/>
          <p:nvPr/>
        </p:nvSpPr>
        <p:spPr>
          <a:xfrm>
            <a:off x="992014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1" name="Shape 1739"/>
          <p:cNvSpPr/>
          <p:nvPr/>
        </p:nvSpPr>
        <p:spPr>
          <a:xfrm>
            <a:off x="100883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2" name="Shape 1740"/>
          <p:cNvSpPr/>
          <p:nvPr/>
        </p:nvSpPr>
        <p:spPr>
          <a:xfrm>
            <a:off x="1025664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3" name="Shape 1741"/>
          <p:cNvSpPr/>
          <p:nvPr/>
        </p:nvSpPr>
        <p:spPr>
          <a:xfrm>
            <a:off x="104248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4" name="Shape 1742"/>
          <p:cNvSpPr/>
          <p:nvPr/>
        </p:nvSpPr>
        <p:spPr>
          <a:xfrm>
            <a:off x="1059314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5" name="Shape 1743"/>
          <p:cNvSpPr/>
          <p:nvPr/>
        </p:nvSpPr>
        <p:spPr>
          <a:xfrm>
            <a:off x="1076139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6" name="Shape 1744"/>
          <p:cNvSpPr/>
          <p:nvPr/>
        </p:nvSpPr>
        <p:spPr>
          <a:xfrm>
            <a:off x="109296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7" name="Shape 1745"/>
          <p:cNvSpPr/>
          <p:nvPr/>
        </p:nvSpPr>
        <p:spPr>
          <a:xfrm>
            <a:off x="1109789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8" name="Shape 1746"/>
          <p:cNvSpPr/>
          <p:nvPr/>
        </p:nvSpPr>
        <p:spPr>
          <a:xfrm>
            <a:off x="112661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9" name="Shape 1747"/>
          <p:cNvSpPr/>
          <p:nvPr/>
        </p:nvSpPr>
        <p:spPr>
          <a:xfrm>
            <a:off x="1143438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0" name="Shape 1748"/>
          <p:cNvSpPr/>
          <p:nvPr/>
        </p:nvSpPr>
        <p:spPr>
          <a:xfrm>
            <a:off x="1160263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1" name="Shape 1749"/>
          <p:cNvSpPr/>
          <p:nvPr/>
        </p:nvSpPr>
        <p:spPr>
          <a:xfrm>
            <a:off x="117708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2" name="Shape 1750"/>
          <p:cNvSpPr/>
          <p:nvPr/>
        </p:nvSpPr>
        <p:spPr>
          <a:xfrm>
            <a:off x="1193913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3" name="Shape 1751"/>
          <p:cNvSpPr/>
          <p:nvPr/>
        </p:nvSpPr>
        <p:spPr>
          <a:xfrm>
            <a:off x="121073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4" name="Shape 1752"/>
          <p:cNvSpPr/>
          <p:nvPr/>
        </p:nvSpPr>
        <p:spPr>
          <a:xfrm>
            <a:off x="-658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5" name="Shape 1753"/>
          <p:cNvSpPr/>
          <p:nvPr/>
        </p:nvSpPr>
        <p:spPr>
          <a:xfrm>
            <a:off x="16166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6" name="Shape 1754"/>
          <p:cNvSpPr/>
          <p:nvPr/>
        </p:nvSpPr>
        <p:spPr>
          <a:xfrm>
            <a:off x="32991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7" name="Shape 1755"/>
          <p:cNvSpPr/>
          <p:nvPr/>
        </p:nvSpPr>
        <p:spPr>
          <a:xfrm>
            <a:off x="49816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8" name="Shape 1756"/>
          <p:cNvSpPr/>
          <p:nvPr/>
        </p:nvSpPr>
        <p:spPr>
          <a:xfrm>
            <a:off x="66641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9" name="Shape 1757"/>
          <p:cNvSpPr/>
          <p:nvPr/>
        </p:nvSpPr>
        <p:spPr>
          <a:xfrm>
            <a:off x="8346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0" name="Shape 1758"/>
          <p:cNvSpPr/>
          <p:nvPr/>
        </p:nvSpPr>
        <p:spPr>
          <a:xfrm>
            <a:off x="100291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1" name="Shape 1759"/>
          <p:cNvSpPr/>
          <p:nvPr/>
        </p:nvSpPr>
        <p:spPr>
          <a:xfrm>
            <a:off x="11711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2" name="Shape 1760"/>
          <p:cNvSpPr/>
          <p:nvPr/>
        </p:nvSpPr>
        <p:spPr>
          <a:xfrm>
            <a:off x="133941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3" name="Shape 1761"/>
          <p:cNvSpPr/>
          <p:nvPr/>
        </p:nvSpPr>
        <p:spPr>
          <a:xfrm>
            <a:off x="150766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4" name="Shape 1762"/>
          <p:cNvSpPr/>
          <p:nvPr/>
        </p:nvSpPr>
        <p:spPr>
          <a:xfrm>
            <a:off x="16759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5" name="Shape 1763"/>
          <p:cNvSpPr/>
          <p:nvPr/>
        </p:nvSpPr>
        <p:spPr>
          <a:xfrm>
            <a:off x="184416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6" name="Shape 1764"/>
          <p:cNvSpPr/>
          <p:nvPr/>
        </p:nvSpPr>
        <p:spPr>
          <a:xfrm>
            <a:off x="20124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7" name="Shape 1765"/>
          <p:cNvSpPr/>
          <p:nvPr/>
        </p:nvSpPr>
        <p:spPr>
          <a:xfrm>
            <a:off x="218066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8" name="Shape 1766"/>
          <p:cNvSpPr/>
          <p:nvPr/>
        </p:nvSpPr>
        <p:spPr>
          <a:xfrm>
            <a:off x="234891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9" name="Shape 1767"/>
          <p:cNvSpPr/>
          <p:nvPr/>
        </p:nvSpPr>
        <p:spPr>
          <a:xfrm>
            <a:off x="25171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0" name="Shape 1768"/>
          <p:cNvSpPr/>
          <p:nvPr/>
        </p:nvSpPr>
        <p:spPr>
          <a:xfrm>
            <a:off x="268541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1" name="Shape 1769"/>
          <p:cNvSpPr/>
          <p:nvPr/>
        </p:nvSpPr>
        <p:spPr>
          <a:xfrm>
            <a:off x="28536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2" name="Shape 1770"/>
          <p:cNvSpPr/>
          <p:nvPr/>
        </p:nvSpPr>
        <p:spPr>
          <a:xfrm>
            <a:off x="302190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3" name="Shape 1771"/>
          <p:cNvSpPr/>
          <p:nvPr/>
        </p:nvSpPr>
        <p:spPr>
          <a:xfrm>
            <a:off x="319015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4" name="Shape 1772"/>
          <p:cNvSpPr/>
          <p:nvPr/>
        </p:nvSpPr>
        <p:spPr>
          <a:xfrm>
            <a:off x="33584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5" name="Shape 1773"/>
          <p:cNvSpPr/>
          <p:nvPr/>
        </p:nvSpPr>
        <p:spPr>
          <a:xfrm>
            <a:off x="352665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6" name="Shape 1774"/>
          <p:cNvSpPr/>
          <p:nvPr/>
        </p:nvSpPr>
        <p:spPr>
          <a:xfrm>
            <a:off x="36949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7" name="Shape 1775"/>
          <p:cNvSpPr/>
          <p:nvPr/>
        </p:nvSpPr>
        <p:spPr>
          <a:xfrm>
            <a:off x="386315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8" name="Shape 1776"/>
          <p:cNvSpPr/>
          <p:nvPr/>
        </p:nvSpPr>
        <p:spPr>
          <a:xfrm>
            <a:off x="403140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9" name="Shape 1777"/>
          <p:cNvSpPr/>
          <p:nvPr/>
        </p:nvSpPr>
        <p:spPr>
          <a:xfrm>
            <a:off x="41996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0" name="Shape 1778"/>
          <p:cNvSpPr/>
          <p:nvPr/>
        </p:nvSpPr>
        <p:spPr>
          <a:xfrm>
            <a:off x="436790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1" name="Shape 1779"/>
          <p:cNvSpPr/>
          <p:nvPr/>
        </p:nvSpPr>
        <p:spPr>
          <a:xfrm>
            <a:off x="45361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2" name="Shape 1780"/>
          <p:cNvSpPr/>
          <p:nvPr/>
        </p:nvSpPr>
        <p:spPr>
          <a:xfrm>
            <a:off x="470440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3" name="Shape 1781"/>
          <p:cNvSpPr/>
          <p:nvPr/>
        </p:nvSpPr>
        <p:spPr>
          <a:xfrm>
            <a:off x="487265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4" name="Shape 1782"/>
          <p:cNvSpPr/>
          <p:nvPr/>
        </p:nvSpPr>
        <p:spPr>
          <a:xfrm>
            <a:off x="50409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5" name="Shape 1783"/>
          <p:cNvSpPr/>
          <p:nvPr/>
        </p:nvSpPr>
        <p:spPr>
          <a:xfrm>
            <a:off x="520915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6" name="Shape 1784"/>
          <p:cNvSpPr/>
          <p:nvPr/>
        </p:nvSpPr>
        <p:spPr>
          <a:xfrm>
            <a:off x="53774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7" name="Shape 1785"/>
          <p:cNvSpPr/>
          <p:nvPr/>
        </p:nvSpPr>
        <p:spPr>
          <a:xfrm>
            <a:off x="554565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8" name="Shape 1786"/>
          <p:cNvSpPr/>
          <p:nvPr/>
        </p:nvSpPr>
        <p:spPr>
          <a:xfrm>
            <a:off x="571390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9" name="Shape 1787"/>
          <p:cNvSpPr/>
          <p:nvPr/>
        </p:nvSpPr>
        <p:spPr>
          <a:xfrm>
            <a:off x="58821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0" name="Shape 1788"/>
          <p:cNvSpPr/>
          <p:nvPr/>
        </p:nvSpPr>
        <p:spPr>
          <a:xfrm>
            <a:off x="605040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1" name="Shape 1789"/>
          <p:cNvSpPr/>
          <p:nvPr/>
        </p:nvSpPr>
        <p:spPr>
          <a:xfrm>
            <a:off x="62186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2" name="Shape 1790"/>
          <p:cNvSpPr/>
          <p:nvPr/>
        </p:nvSpPr>
        <p:spPr>
          <a:xfrm>
            <a:off x="638690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3" name="Shape 1791"/>
          <p:cNvSpPr/>
          <p:nvPr/>
        </p:nvSpPr>
        <p:spPr>
          <a:xfrm>
            <a:off x="655515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4" name="Shape 1792"/>
          <p:cNvSpPr/>
          <p:nvPr/>
        </p:nvSpPr>
        <p:spPr>
          <a:xfrm>
            <a:off x="67234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5" name="Shape 1793"/>
          <p:cNvSpPr/>
          <p:nvPr/>
        </p:nvSpPr>
        <p:spPr>
          <a:xfrm>
            <a:off x="689165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6" name="Shape 1794"/>
          <p:cNvSpPr/>
          <p:nvPr/>
        </p:nvSpPr>
        <p:spPr>
          <a:xfrm>
            <a:off x="70599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7" name="Shape 1795"/>
          <p:cNvSpPr/>
          <p:nvPr/>
        </p:nvSpPr>
        <p:spPr>
          <a:xfrm>
            <a:off x="722814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8" name="Shape 1796"/>
          <p:cNvSpPr/>
          <p:nvPr/>
        </p:nvSpPr>
        <p:spPr>
          <a:xfrm>
            <a:off x="739639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9" name="Shape 1797"/>
          <p:cNvSpPr/>
          <p:nvPr/>
        </p:nvSpPr>
        <p:spPr>
          <a:xfrm>
            <a:off x="75646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0" name="Shape 1798"/>
          <p:cNvSpPr/>
          <p:nvPr/>
        </p:nvSpPr>
        <p:spPr>
          <a:xfrm>
            <a:off x="773289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1" name="Shape 1799"/>
          <p:cNvSpPr/>
          <p:nvPr/>
        </p:nvSpPr>
        <p:spPr>
          <a:xfrm>
            <a:off x="79011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2" name="Shape 1800"/>
          <p:cNvSpPr/>
          <p:nvPr/>
        </p:nvSpPr>
        <p:spPr>
          <a:xfrm>
            <a:off x="806939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3" name="Shape 1801"/>
          <p:cNvSpPr/>
          <p:nvPr/>
        </p:nvSpPr>
        <p:spPr>
          <a:xfrm>
            <a:off x="823764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4" name="Shape 1802"/>
          <p:cNvSpPr/>
          <p:nvPr/>
        </p:nvSpPr>
        <p:spPr>
          <a:xfrm>
            <a:off x="84058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5" name="Shape 1803"/>
          <p:cNvSpPr/>
          <p:nvPr/>
        </p:nvSpPr>
        <p:spPr>
          <a:xfrm>
            <a:off x="857414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6" name="Shape 1804"/>
          <p:cNvSpPr/>
          <p:nvPr/>
        </p:nvSpPr>
        <p:spPr>
          <a:xfrm>
            <a:off x="87423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7" name="Shape 1805"/>
          <p:cNvSpPr/>
          <p:nvPr/>
        </p:nvSpPr>
        <p:spPr>
          <a:xfrm>
            <a:off x="891064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8" name="Shape 1806"/>
          <p:cNvSpPr/>
          <p:nvPr/>
        </p:nvSpPr>
        <p:spPr>
          <a:xfrm>
            <a:off x="907889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9" name="Shape 1807"/>
          <p:cNvSpPr/>
          <p:nvPr/>
        </p:nvSpPr>
        <p:spPr>
          <a:xfrm>
            <a:off x="92471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0" name="Shape 1808"/>
          <p:cNvSpPr/>
          <p:nvPr/>
        </p:nvSpPr>
        <p:spPr>
          <a:xfrm>
            <a:off x="941539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1" name="Shape 1809"/>
          <p:cNvSpPr/>
          <p:nvPr/>
        </p:nvSpPr>
        <p:spPr>
          <a:xfrm>
            <a:off x="95836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2" name="Shape 1810"/>
          <p:cNvSpPr/>
          <p:nvPr/>
        </p:nvSpPr>
        <p:spPr>
          <a:xfrm>
            <a:off x="975189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3" name="Shape 1811"/>
          <p:cNvSpPr/>
          <p:nvPr/>
        </p:nvSpPr>
        <p:spPr>
          <a:xfrm>
            <a:off x="992014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4" name="Shape 1812"/>
          <p:cNvSpPr/>
          <p:nvPr/>
        </p:nvSpPr>
        <p:spPr>
          <a:xfrm>
            <a:off x="100883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5" name="Shape 1813"/>
          <p:cNvSpPr/>
          <p:nvPr/>
        </p:nvSpPr>
        <p:spPr>
          <a:xfrm>
            <a:off x="1025664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6" name="Shape 1814"/>
          <p:cNvSpPr/>
          <p:nvPr/>
        </p:nvSpPr>
        <p:spPr>
          <a:xfrm>
            <a:off x="104248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7" name="Shape 1815"/>
          <p:cNvSpPr/>
          <p:nvPr/>
        </p:nvSpPr>
        <p:spPr>
          <a:xfrm>
            <a:off x="1059314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8" name="Shape 1816"/>
          <p:cNvSpPr/>
          <p:nvPr/>
        </p:nvSpPr>
        <p:spPr>
          <a:xfrm>
            <a:off x="1076139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9" name="Shape 1817"/>
          <p:cNvSpPr/>
          <p:nvPr/>
        </p:nvSpPr>
        <p:spPr>
          <a:xfrm>
            <a:off x="109296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0" name="Shape 1818"/>
          <p:cNvSpPr/>
          <p:nvPr/>
        </p:nvSpPr>
        <p:spPr>
          <a:xfrm>
            <a:off x="1109789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1" name="Shape 1819"/>
          <p:cNvSpPr/>
          <p:nvPr/>
        </p:nvSpPr>
        <p:spPr>
          <a:xfrm>
            <a:off x="112661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2" name="Shape 1820"/>
          <p:cNvSpPr/>
          <p:nvPr/>
        </p:nvSpPr>
        <p:spPr>
          <a:xfrm>
            <a:off x="1143438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3" name="Shape 1821"/>
          <p:cNvSpPr/>
          <p:nvPr/>
        </p:nvSpPr>
        <p:spPr>
          <a:xfrm>
            <a:off x="1160263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4" name="Shape 1822"/>
          <p:cNvSpPr/>
          <p:nvPr/>
        </p:nvSpPr>
        <p:spPr>
          <a:xfrm>
            <a:off x="117708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5" name="Shape 1823"/>
          <p:cNvSpPr/>
          <p:nvPr/>
        </p:nvSpPr>
        <p:spPr>
          <a:xfrm>
            <a:off x="1193913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6" name="Shape 1824"/>
          <p:cNvSpPr/>
          <p:nvPr/>
        </p:nvSpPr>
        <p:spPr>
          <a:xfrm>
            <a:off x="121073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7" name="Shape 1825"/>
          <p:cNvSpPr/>
          <p:nvPr/>
        </p:nvSpPr>
        <p:spPr>
          <a:xfrm>
            <a:off x="-658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8" name="Shape 1826"/>
          <p:cNvSpPr/>
          <p:nvPr/>
        </p:nvSpPr>
        <p:spPr>
          <a:xfrm>
            <a:off x="16166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9" name="Shape 1827"/>
          <p:cNvSpPr/>
          <p:nvPr/>
        </p:nvSpPr>
        <p:spPr>
          <a:xfrm>
            <a:off x="32991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0" name="Shape 1828"/>
          <p:cNvSpPr/>
          <p:nvPr/>
        </p:nvSpPr>
        <p:spPr>
          <a:xfrm>
            <a:off x="49816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1" name="Shape 1829"/>
          <p:cNvSpPr/>
          <p:nvPr/>
        </p:nvSpPr>
        <p:spPr>
          <a:xfrm>
            <a:off x="66641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2" name="Shape 1830"/>
          <p:cNvSpPr/>
          <p:nvPr/>
        </p:nvSpPr>
        <p:spPr>
          <a:xfrm>
            <a:off x="8346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3" name="Shape 1831"/>
          <p:cNvSpPr/>
          <p:nvPr/>
        </p:nvSpPr>
        <p:spPr>
          <a:xfrm>
            <a:off x="100291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4" name="Shape 1832"/>
          <p:cNvSpPr/>
          <p:nvPr/>
        </p:nvSpPr>
        <p:spPr>
          <a:xfrm>
            <a:off x="11711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5" name="Shape 1833"/>
          <p:cNvSpPr/>
          <p:nvPr/>
        </p:nvSpPr>
        <p:spPr>
          <a:xfrm>
            <a:off x="133941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6" name="Shape 1834"/>
          <p:cNvSpPr/>
          <p:nvPr/>
        </p:nvSpPr>
        <p:spPr>
          <a:xfrm>
            <a:off x="150766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7" name="Shape 1835"/>
          <p:cNvSpPr/>
          <p:nvPr/>
        </p:nvSpPr>
        <p:spPr>
          <a:xfrm>
            <a:off x="16759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8" name="Shape 1836"/>
          <p:cNvSpPr/>
          <p:nvPr/>
        </p:nvSpPr>
        <p:spPr>
          <a:xfrm>
            <a:off x="184416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9" name="Shape 1837"/>
          <p:cNvSpPr/>
          <p:nvPr/>
        </p:nvSpPr>
        <p:spPr>
          <a:xfrm>
            <a:off x="20124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0" name="Shape 1838"/>
          <p:cNvSpPr/>
          <p:nvPr/>
        </p:nvSpPr>
        <p:spPr>
          <a:xfrm>
            <a:off x="218066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1" name="Shape 1839"/>
          <p:cNvSpPr/>
          <p:nvPr/>
        </p:nvSpPr>
        <p:spPr>
          <a:xfrm>
            <a:off x="234891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2" name="Shape 1840"/>
          <p:cNvSpPr/>
          <p:nvPr/>
        </p:nvSpPr>
        <p:spPr>
          <a:xfrm>
            <a:off x="25171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3" name="Shape 1841"/>
          <p:cNvSpPr/>
          <p:nvPr/>
        </p:nvSpPr>
        <p:spPr>
          <a:xfrm>
            <a:off x="268541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4" name="Shape 1842"/>
          <p:cNvSpPr/>
          <p:nvPr/>
        </p:nvSpPr>
        <p:spPr>
          <a:xfrm>
            <a:off x="28536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5" name="Shape 1843"/>
          <p:cNvSpPr/>
          <p:nvPr/>
        </p:nvSpPr>
        <p:spPr>
          <a:xfrm>
            <a:off x="302190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6" name="Shape 1844"/>
          <p:cNvSpPr/>
          <p:nvPr/>
        </p:nvSpPr>
        <p:spPr>
          <a:xfrm>
            <a:off x="319015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7" name="Shape 1845"/>
          <p:cNvSpPr/>
          <p:nvPr/>
        </p:nvSpPr>
        <p:spPr>
          <a:xfrm>
            <a:off x="33584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8" name="Shape 1846"/>
          <p:cNvSpPr/>
          <p:nvPr/>
        </p:nvSpPr>
        <p:spPr>
          <a:xfrm>
            <a:off x="352665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9" name="Shape 1847"/>
          <p:cNvSpPr/>
          <p:nvPr/>
        </p:nvSpPr>
        <p:spPr>
          <a:xfrm>
            <a:off x="36949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0" name="Shape 1848"/>
          <p:cNvSpPr/>
          <p:nvPr/>
        </p:nvSpPr>
        <p:spPr>
          <a:xfrm>
            <a:off x="386315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1" name="Shape 1849"/>
          <p:cNvSpPr/>
          <p:nvPr/>
        </p:nvSpPr>
        <p:spPr>
          <a:xfrm>
            <a:off x="403140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2" name="Shape 1850"/>
          <p:cNvSpPr/>
          <p:nvPr/>
        </p:nvSpPr>
        <p:spPr>
          <a:xfrm>
            <a:off x="41996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3" name="Shape 1851"/>
          <p:cNvSpPr/>
          <p:nvPr/>
        </p:nvSpPr>
        <p:spPr>
          <a:xfrm>
            <a:off x="436790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4" name="Shape 1852"/>
          <p:cNvSpPr/>
          <p:nvPr/>
        </p:nvSpPr>
        <p:spPr>
          <a:xfrm>
            <a:off x="45361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5" name="Shape 1853"/>
          <p:cNvSpPr/>
          <p:nvPr/>
        </p:nvSpPr>
        <p:spPr>
          <a:xfrm>
            <a:off x="470440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6" name="Shape 1854"/>
          <p:cNvSpPr/>
          <p:nvPr/>
        </p:nvSpPr>
        <p:spPr>
          <a:xfrm>
            <a:off x="487265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7" name="Shape 1855"/>
          <p:cNvSpPr/>
          <p:nvPr/>
        </p:nvSpPr>
        <p:spPr>
          <a:xfrm>
            <a:off x="50409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8" name="Shape 1856"/>
          <p:cNvSpPr/>
          <p:nvPr/>
        </p:nvSpPr>
        <p:spPr>
          <a:xfrm>
            <a:off x="520915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9" name="Shape 1857"/>
          <p:cNvSpPr/>
          <p:nvPr/>
        </p:nvSpPr>
        <p:spPr>
          <a:xfrm>
            <a:off x="53774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0" name="Shape 1858"/>
          <p:cNvSpPr/>
          <p:nvPr/>
        </p:nvSpPr>
        <p:spPr>
          <a:xfrm>
            <a:off x="554565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1" name="Shape 1859"/>
          <p:cNvSpPr/>
          <p:nvPr/>
        </p:nvSpPr>
        <p:spPr>
          <a:xfrm>
            <a:off x="571390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2" name="Shape 1860"/>
          <p:cNvSpPr/>
          <p:nvPr/>
        </p:nvSpPr>
        <p:spPr>
          <a:xfrm>
            <a:off x="58821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3" name="Shape 1861"/>
          <p:cNvSpPr/>
          <p:nvPr/>
        </p:nvSpPr>
        <p:spPr>
          <a:xfrm>
            <a:off x="605040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4" name="Shape 1862"/>
          <p:cNvSpPr/>
          <p:nvPr/>
        </p:nvSpPr>
        <p:spPr>
          <a:xfrm>
            <a:off x="62186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5" name="Shape 1863"/>
          <p:cNvSpPr/>
          <p:nvPr/>
        </p:nvSpPr>
        <p:spPr>
          <a:xfrm>
            <a:off x="638690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6" name="Shape 1864"/>
          <p:cNvSpPr/>
          <p:nvPr/>
        </p:nvSpPr>
        <p:spPr>
          <a:xfrm>
            <a:off x="655515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7" name="Shape 1865"/>
          <p:cNvSpPr/>
          <p:nvPr/>
        </p:nvSpPr>
        <p:spPr>
          <a:xfrm>
            <a:off x="67234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8" name="Shape 1866"/>
          <p:cNvSpPr/>
          <p:nvPr/>
        </p:nvSpPr>
        <p:spPr>
          <a:xfrm>
            <a:off x="689165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9" name="Shape 1867"/>
          <p:cNvSpPr/>
          <p:nvPr/>
        </p:nvSpPr>
        <p:spPr>
          <a:xfrm>
            <a:off x="70599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0" name="Shape 1868"/>
          <p:cNvSpPr/>
          <p:nvPr/>
        </p:nvSpPr>
        <p:spPr>
          <a:xfrm>
            <a:off x="722814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1" name="Shape 1869"/>
          <p:cNvSpPr/>
          <p:nvPr/>
        </p:nvSpPr>
        <p:spPr>
          <a:xfrm>
            <a:off x="739639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2" name="Shape 1870"/>
          <p:cNvSpPr/>
          <p:nvPr/>
        </p:nvSpPr>
        <p:spPr>
          <a:xfrm>
            <a:off x="75646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3" name="Shape 1871"/>
          <p:cNvSpPr/>
          <p:nvPr/>
        </p:nvSpPr>
        <p:spPr>
          <a:xfrm>
            <a:off x="773289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4" name="Shape 1872"/>
          <p:cNvSpPr/>
          <p:nvPr/>
        </p:nvSpPr>
        <p:spPr>
          <a:xfrm>
            <a:off x="79011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5" name="Shape 1873"/>
          <p:cNvSpPr/>
          <p:nvPr/>
        </p:nvSpPr>
        <p:spPr>
          <a:xfrm>
            <a:off x="806939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6" name="Shape 1874"/>
          <p:cNvSpPr/>
          <p:nvPr/>
        </p:nvSpPr>
        <p:spPr>
          <a:xfrm>
            <a:off x="823764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7" name="Shape 1875"/>
          <p:cNvSpPr/>
          <p:nvPr/>
        </p:nvSpPr>
        <p:spPr>
          <a:xfrm>
            <a:off x="84058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8" name="Shape 1876"/>
          <p:cNvSpPr/>
          <p:nvPr/>
        </p:nvSpPr>
        <p:spPr>
          <a:xfrm>
            <a:off x="857414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9" name="Shape 1877"/>
          <p:cNvSpPr/>
          <p:nvPr/>
        </p:nvSpPr>
        <p:spPr>
          <a:xfrm>
            <a:off x="87423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0" name="Shape 1878"/>
          <p:cNvSpPr/>
          <p:nvPr/>
        </p:nvSpPr>
        <p:spPr>
          <a:xfrm>
            <a:off x="891064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1" name="Shape 1879"/>
          <p:cNvSpPr/>
          <p:nvPr/>
        </p:nvSpPr>
        <p:spPr>
          <a:xfrm>
            <a:off x="907889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2" name="Shape 1880"/>
          <p:cNvSpPr/>
          <p:nvPr/>
        </p:nvSpPr>
        <p:spPr>
          <a:xfrm>
            <a:off x="92471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3" name="Shape 1881"/>
          <p:cNvSpPr/>
          <p:nvPr/>
        </p:nvSpPr>
        <p:spPr>
          <a:xfrm>
            <a:off x="941539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4" name="Shape 1882"/>
          <p:cNvSpPr/>
          <p:nvPr/>
        </p:nvSpPr>
        <p:spPr>
          <a:xfrm>
            <a:off x="95836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5" name="Shape 1883"/>
          <p:cNvSpPr/>
          <p:nvPr/>
        </p:nvSpPr>
        <p:spPr>
          <a:xfrm>
            <a:off x="975189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6" name="Shape 1884"/>
          <p:cNvSpPr/>
          <p:nvPr/>
        </p:nvSpPr>
        <p:spPr>
          <a:xfrm>
            <a:off x="992014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7" name="Shape 1885"/>
          <p:cNvSpPr/>
          <p:nvPr/>
        </p:nvSpPr>
        <p:spPr>
          <a:xfrm>
            <a:off x="100883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8" name="Shape 1886"/>
          <p:cNvSpPr/>
          <p:nvPr/>
        </p:nvSpPr>
        <p:spPr>
          <a:xfrm>
            <a:off x="1025664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9" name="Shape 1887"/>
          <p:cNvSpPr/>
          <p:nvPr/>
        </p:nvSpPr>
        <p:spPr>
          <a:xfrm>
            <a:off x="104248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0" name="Shape 1888"/>
          <p:cNvSpPr/>
          <p:nvPr/>
        </p:nvSpPr>
        <p:spPr>
          <a:xfrm>
            <a:off x="1059314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1" name="Shape 1889"/>
          <p:cNvSpPr/>
          <p:nvPr/>
        </p:nvSpPr>
        <p:spPr>
          <a:xfrm>
            <a:off x="1076139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2" name="Shape 1890"/>
          <p:cNvSpPr/>
          <p:nvPr/>
        </p:nvSpPr>
        <p:spPr>
          <a:xfrm>
            <a:off x="109296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3" name="Shape 1891"/>
          <p:cNvSpPr/>
          <p:nvPr/>
        </p:nvSpPr>
        <p:spPr>
          <a:xfrm>
            <a:off x="1109789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4" name="Shape 1892"/>
          <p:cNvSpPr/>
          <p:nvPr/>
        </p:nvSpPr>
        <p:spPr>
          <a:xfrm>
            <a:off x="112661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5" name="Shape 1893"/>
          <p:cNvSpPr/>
          <p:nvPr/>
        </p:nvSpPr>
        <p:spPr>
          <a:xfrm>
            <a:off x="1143438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6" name="Shape 1894"/>
          <p:cNvSpPr/>
          <p:nvPr/>
        </p:nvSpPr>
        <p:spPr>
          <a:xfrm>
            <a:off x="1160263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7" name="Shape 1895"/>
          <p:cNvSpPr/>
          <p:nvPr/>
        </p:nvSpPr>
        <p:spPr>
          <a:xfrm>
            <a:off x="117708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8" name="Shape 1896"/>
          <p:cNvSpPr/>
          <p:nvPr/>
        </p:nvSpPr>
        <p:spPr>
          <a:xfrm>
            <a:off x="1193913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9" name="Shape 1897"/>
          <p:cNvSpPr/>
          <p:nvPr/>
        </p:nvSpPr>
        <p:spPr>
          <a:xfrm>
            <a:off x="121073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0" name="Shape 1898"/>
          <p:cNvSpPr/>
          <p:nvPr/>
        </p:nvSpPr>
        <p:spPr>
          <a:xfrm>
            <a:off x="-658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1" name="Shape 1899"/>
          <p:cNvSpPr/>
          <p:nvPr/>
        </p:nvSpPr>
        <p:spPr>
          <a:xfrm>
            <a:off x="16166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2" name="Shape 1900"/>
          <p:cNvSpPr/>
          <p:nvPr/>
        </p:nvSpPr>
        <p:spPr>
          <a:xfrm>
            <a:off x="32991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3" name="Shape 1901"/>
          <p:cNvSpPr/>
          <p:nvPr/>
        </p:nvSpPr>
        <p:spPr>
          <a:xfrm>
            <a:off x="49816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4" name="Shape 1902"/>
          <p:cNvSpPr/>
          <p:nvPr/>
        </p:nvSpPr>
        <p:spPr>
          <a:xfrm>
            <a:off x="66641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5" name="Shape 1903"/>
          <p:cNvSpPr/>
          <p:nvPr/>
        </p:nvSpPr>
        <p:spPr>
          <a:xfrm>
            <a:off x="8346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6" name="Shape 1904"/>
          <p:cNvSpPr/>
          <p:nvPr/>
        </p:nvSpPr>
        <p:spPr>
          <a:xfrm>
            <a:off x="100291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7" name="Shape 1905"/>
          <p:cNvSpPr/>
          <p:nvPr/>
        </p:nvSpPr>
        <p:spPr>
          <a:xfrm>
            <a:off x="11711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8" name="Shape 1906"/>
          <p:cNvSpPr/>
          <p:nvPr/>
        </p:nvSpPr>
        <p:spPr>
          <a:xfrm>
            <a:off x="133941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9" name="Shape 1907"/>
          <p:cNvSpPr/>
          <p:nvPr/>
        </p:nvSpPr>
        <p:spPr>
          <a:xfrm>
            <a:off x="150766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0" name="Shape 1908"/>
          <p:cNvSpPr/>
          <p:nvPr/>
        </p:nvSpPr>
        <p:spPr>
          <a:xfrm>
            <a:off x="16759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1" name="Shape 1909"/>
          <p:cNvSpPr/>
          <p:nvPr/>
        </p:nvSpPr>
        <p:spPr>
          <a:xfrm>
            <a:off x="184416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2" name="Shape 1910"/>
          <p:cNvSpPr/>
          <p:nvPr/>
        </p:nvSpPr>
        <p:spPr>
          <a:xfrm>
            <a:off x="20124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3" name="Shape 1911"/>
          <p:cNvSpPr/>
          <p:nvPr/>
        </p:nvSpPr>
        <p:spPr>
          <a:xfrm>
            <a:off x="218066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4" name="Shape 1912"/>
          <p:cNvSpPr/>
          <p:nvPr/>
        </p:nvSpPr>
        <p:spPr>
          <a:xfrm>
            <a:off x="234891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5" name="Shape 1913"/>
          <p:cNvSpPr/>
          <p:nvPr/>
        </p:nvSpPr>
        <p:spPr>
          <a:xfrm>
            <a:off x="25171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6" name="Shape 1914"/>
          <p:cNvSpPr/>
          <p:nvPr/>
        </p:nvSpPr>
        <p:spPr>
          <a:xfrm>
            <a:off x="268541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7" name="Shape 1915"/>
          <p:cNvSpPr/>
          <p:nvPr/>
        </p:nvSpPr>
        <p:spPr>
          <a:xfrm>
            <a:off x="28536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8" name="Shape 1916"/>
          <p:cNvSpPr/>
          <p:nvPr/>
        </p:nvSpPr>
        <p:spPr>
          <a:xfrm>
            <a:off x="302190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9" name="Shape 1917"/>
          <p:cNvSpPr/>
          <p:nvPr/>
        </p:nvSpPr>
        <p:spPr>
          <a:xfrm>
            <a:off x="319015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0" name="Shape 1918"/>
          <p:cNvSpPr/>
          <p:nvPr/>
        </p:nvSpPr>
        <p:spPr>
          <a:xfrm>
            <a:off x="33584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1" name="Shape 1919"/>
          <p:cNvSpPr/>
          <p:nvPr/>
        </p:nvSpPr>
        <p:spPr>
          <a:xfrm>
            <a:off x="352665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2" name="Shape 1920"/>
          <p:cNvSpPr/>
          <p:nvPr/>
        </p:nvSpPr>
        <p:spPr>
          <a:xfrm>
            <a:off x="36949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3" name="Shape 1921"/>
          <p:cNvSpPr/>
          <p:nvPr/>
        </p:nvSpPr>
        <p:spPr>
          <a:xfrm>
            <a:off x="386315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4" name="Shape 1922"/>
          <p:cNvSpPr/>
          <p:nvPr/>
        </p:nvSpPr>
        <p:spPr>
          <a:xfrm>
            <a:off x="403140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5" name="Shape 1923"/>
          <p:cNvSpPr/>
          <p:nvPr/>
        </p:nvSpPr>
        <p:spPr>
          <a:xfrm>
            <a:off x="41996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6" name="Shape 1924"/>
          <p:cNvSpPr/>
          <p:nvPr/>
        </p:nvSpPr>
        <p:spPr>
          <a:xfrm>
            <a:off x="436790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7" name="Shape 1925"/>
          <p:cNvSpPr/>
          <p:nvPr/>
        </p:nvSpPr>
        <p:spPr>
          <a:xfrm>
            <a:off x="45361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8" name="Shape 1926"/>
          <p:cNvSpPr/>
          <p:nvPr/>
        </p:nvSpPr>
        <p:spPr>
          <a:xfrm>
            <a:off x="470440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9" name="Shape 1927"/>
          <p:cNvSpPr/>
          <p:nvPr/>
        </p:nvSpPr>
        <p:spPr>
          <a:xfrm>
            <a:off x="487265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0" name="Shape 1928"/>
          <p:cNvSpPr/>
          <p:nvPr/>
        </p:nvSpPr>
        <p:spPr>
          <a:xfrm>
            <a:off x="50409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1" name="Shape 1929"/>
          <p:cNvSpPr/>
          <p:nvPr/>
        </p:nvSpPr>
        <p:spPr>
          <a:xfrm>
            <a:off x="520915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2" name="Shape 1930"/>
          <p:cNvSpPr/>
          <p:nvPr/>
        </p:nvSpPr>
        <p:spPr>
          <a:xfrm>
            <a:off x="53774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3" name="Shape 1931"/>
          <p:cNvSpPr/>
          <p:nvPr/>
        </p:nvSpPr>
        <p:spPr>
          <a:xfrm>
            <a:off x="554565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4" name="Shape 1932"/>
          <p:cNvSpPr/>
          <p:nvPr/>
        </p:nvSpPr>
        <p:spPr>
          <a:xfrm>
            <a:off x="571390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5" name="Shape 1933"/>
          <p:cNvSpPr/>
          <p:nvPr/>
        </p:nvSpPr>
        <p:spPr>
          <a:xfrm>
            <a:off x="58821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6" name="Shape 1934"/>
          <p:cNvSpPr/>
          <p:nvPr/>
        </p:nvSpPr>
        <p:spPr>
          <a:xfrm>
            <a:off x="605040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7" name="Shape 1935"/>
          <p:cNvSpPr/>
          <p:nvPr/>
        </p:nvSpPr>
        <p:spPr>
          <a:xfrm>
            <a:off x="62186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8" name="Shape 1936"/>
          <p:cNvSpPr/>
          <p:nvPr/>
        </p:nvSpPr>
        <p:spPr>
          <a:xfrm>
            <a:off x="638690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9" name="Shape 1937"/>
          <p:cNvSpPr/>
          <p:nvPr/>
        </p:nvSpPr>
        <p:spPr>
          <a:xfrm>
            <a:off x="655515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0" name="Shape 1938"/>
          <p:cNvSpPr/>
          <p:nvPr/>
        </p:nvSpPr>
        <p:spPr>
          <a:xfrm>
            <a:off x="67234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1" name="Shape 1939"/>
          <p:cNvSpPr/>
          <p:nvPr/>
        </p:nvSpPr>
        <p:spPr>
          <a:xfrm>
            <a:off x="689165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2" name="Shape 1940"/>
          <p:cNvSpPr/>
          <p:nvPr/>
        </p:nvSpPr>
        <p:spPr>
          <a:xfrm>
            <a:off x="70599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3" name="Shape 1941"/>
          <p:cNvSpPr/>
          <p:nvPr/>
        </p:nvSpPr>
        <p:spPr>
          <a:xfrm>
            <a:off x="722814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4" name="Shape 1942"/>
          <p:cNvSpPr/>
          <p:nvPr/>
        </p:nvSpPr>
        <p:spPr>
          <a:xfrm>
            <a:off x="739639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5" name="Shape 1943"/>
          <p:cNvSpPr/>
          <p:nvPr/>
        </p:nvSpPr>
        <p:spPr>
          <a:xfrm>
            <a:off x="75646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6" name="Shape 1944"/>
          <p:cNvSpPr/>
          <p:nvPr/>
        </p:nvSpPr>
        <p:spPr>
          <a:xfrm>
            <a:off x="773289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7" name="Shape 1945"/>
          <p:cNvSpPr/>
          <p:nvPr/>
        </p:nvSpPr>
        <p:spPr>
          <a:xfrm>
            <a:off x="79011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8" name="Shape 1946"/>
          <p:cNvSpPr/>
          <p:nvPr/>
        </p:nvSpPr>
        <p:spPr>
          <a:xfrm>
            <a:off x="806939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9" name="Shape 1947"/>
          <p:cNvSpPr/>
          <p:nvPr/>
        </p:nvSpPr>
        <p:spPr>
          <a:xfrm>
            <a:off x="823764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0" name="Shape 1948"/>
          <p:cNvSpPr/>
          <p:nvPr/>
        </p:nvSpPr>
        <p:spPr>
          <a:xfrm>
            <a:off x="84058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1" name="Shape 1949"/>
          <p:cNvSpPr/>
          <p:nvPr/>
        </p:nvSpPr>
        <p:spPr>
          <a:xfrm>
            <a:off x="857414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2" name="Shape 1950"/>
          <p:cNvSpPr/>
          <p:nvPr/>
        </p:nvSpPr>
        <p:spPr>
          <a:xfrm>
            <a:off x="87423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3" name="Shape 1951"/>
          <p:cNvSpPr/>
          <p:nvPr/>
        </p:nvSpPr>
        <p:spPr>
          <a:xfrm>
            <a:off x="891064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4" name="Shape 1952"/>
          <p:cNvSpPr/>
          <p:nvPr/>
        </p:nvSpPr>
        <p:spPr>
          <a:xfrm>
            <a:off x="907889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5" name="Shape 1953"/>
          <p:cNvSpPr/>
          <p:nvPr/>
        </p:nvSpPr>
        <p:spPr>
          <a:xfrm>
            <a:off x="92471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6" name="Shape 1954"/>
          <p:cNvSpPr/>
          <p:nvPr/>
        </p:nvSpPr>
        <p:spPr>
          <a:xfrm>
            <a:off x="941539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7" name="Shape 1955"/>
          <p:cNvSpPr/>
          <p:nvPr/>
        </p:nvSpPr>
        <p:spPr>
          <a:xfrm>
            <a:off x="95836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8" name="Shape 1956"/>
          <p:cNvSpPr/>
          <p:nvPr/>
        </p:nvSpPr>
        <p:spPr>
          <a:xfrm>
            <a:off x="975189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9" name="Shape 1957"/>
          <p:cNvSpPr/>
          <p:nvPr/>
        </p:nvSpPr>
        <p:spPr>
          <a:xfrm>
            <a:off x="992014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0" name="Shape 1958"/>
          <p:cNvSpPr/>
          <p:nvPr/>
        </p:nvSpPr>
        <p:spPr>
          <a:xfrm>
            <a:off x="100883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1" name="Shape 1959"/>
          <p:cNvSpPr/>
          <p:nvPr/>
        </p:nvSpPr>
        <p:spPr>
          <a:xfrm>
            <a:off x="1025664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2" name="Shape 1960"/>
          <p:cNvSpPr/>
          <p:nvPr/>
        </p:nvSpPr>
        <p:spPr>
          <a:xfrm>
            <a:off x="104248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3" name="Shape 1961"/>
          <p:cNvSpPr/>
          <p:nvPr/>
        </p:nvSpPr>
        <p:spPr>
          <a:xfrm>
            <a:off x="1059314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4" name="Shape 1962"/>
          <p:cNvSpPr/>
          <p:nvPr/>
        </p:nvSpPr>
        <p:spPr>
          <a:xfrm>
            <a:off x="1076139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5" name="Shape 1963"/>
          <p:cNvSpPr/>
          <p:nvPr/>
        </p:nvSpPr>
        <p:spPr>
          <a:xfrm>
            <a:off x="109296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6" name="Shape 1964"/>
          <p:cNvSpPr/>
          <p:nvPr/>
        </p:nvSpPr>
        <p:spPr>
          <a:xfrm>
            <a:off x="1109789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7" name="Shape 1965"/>
          <p:cNvSpPr/>
          <p:nvPr/>
        </p:nvSpPr>
        <p:spPr>
          <a:xfrm>
            <a:off x="112661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8" name="Shape 1966"/>
          <p:cNvSpPr/>
          <p:nvPr/>
        </p:nvSpPr>
        <p:spPr>
          <a:xfrm>
            <a:off x="1143438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9" name="Shape 1967"/>
          <p:cNvSpPr/>
          <p:nvPr/>
        </p:nvSpPr>
        <p:spPr>
          <a:xfrm>
            <a:off x="1160263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0" name="Shape 1968"/>
          <p:cNvSpPr/>
          <p:nvPr/>
        </p:nvSpPr>
        <p:spPr>
          <a:xfrm>
            <a:off x="117708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1" name="Shape 1969"/>
          <p:cNvSpPr/>
          <p:nvPr/>
        </p:nvSpPr>
        <p:spPr>
          <a:xfrm>
            <a:off x="1193913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2" name="Shape 1970"/>
          <p:cNvSpPr/>
          <p:nvPr/>
        </p:nvSpPr>
        <p:spPr>
          <a:xfrm>
            <a:off x="121073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3" name="Shape 1971"/>
          <p:cNvSpPr/>
          <p:nvPr/>
        </p:nvSpPr>
        <p:spPr>
          <a:xfrm>
            <a:off x="-658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4" name="Shape 1972"/>
          <p:cNvSpPr/>
          <p:nvPr/>
        </p:nvSpPr>
        <p:spPr>
          <a:xfrm>
            <a:off x="16166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5" name="Shape 1973"/>
          <p:cNvSpPr/>
          <p:nvPr/>
        </p:nvSpPr>
        <p:spPr>
          <a:xfrm>
            <a:off x="32991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6" name="Shape 1974"/>
          <p:cNvSpPr/>
          <p:nvPr/>
        </p:nvSpPr>
        <p:spPr>
          <a:xfrm>
            <a:off x="49816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7" name="Shape 1975"/>
          <p:cNvSpPr/>
          <p:nvPr/>
        </p:nvSpPr>
        <p:spPr>
          <a:xfrm>
            <a:off x="66641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8" name="Shape 1976"/>
          <p:cNvSpPr/>
          <p:nvPr/>
        </p:nvSpPr>
        <p:spPr>
          <a:xfrm>
            <a:off x="8346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9" name="Shape 1977"/>
          <p:cNvSpPr/>
          <p:nvPr/>
        </p:nvSpPr>
        <p:spPr>
          <a:xfrm>
            <a:off x="100291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0" name="Shape 1978"/>
          <p:cNvSpPr/>
          <p:nvPr/>
        </p:nvSpPr>
        <p:spPr>
          <a:xfrm>
            <a:off x="11711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1" name="Shape 1979"/>
          <p:cNvSpPr/>
          <p:nvPr/>
        </p:nvSpPr>
        <p:spPr>
          <a:xfrm>
            <a:off x="133941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2" name="Shape 1980"/>
          <p:cNvSpPr/>
          <p:nvPr/>
        </p:nvSpPr>
        <p:spPr>
          <a:xfrm>
            <a:off x="150766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3" name="Shape 1981"/>
          <p:cNvSpPr/>
          <p:nvPr/>
        </p:nvSpPr>
        <p:spPr>
          <a:xfrm>
            <a:off x="16759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4" name="Shape 1982"/>
          <p:cNvSpPr/>
          <p:nvPr/>
        </p:nvSpPr>
        <p:spPr>
          <a:xfrm>
            <a:off x="184416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5" name="Shape 1983"/>
          <p:cNvSpPr/>
          <p:nvPr/>
        </p:nvSpPr>
        <p:spPr>
          <a:xfrm>
            <a:off x="20124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6" name="Shape 1984"/>
          <p:cNvSpPr/>
          <p:nvPr/>
        </p:nvSpPr>
        <p:spPr>
          <a:xfrm>
            <a:off x="218066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7" name="Shape 1985"/>
          <p:cNvSpPr/>
          <p:nvPr/>
        </p:nvSpPr>
        <p:spPr>
          <a:xfrm>
            <a:off x="234891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8" name="Shape 1986"/>
          <p:cNvSpPr/>
          <p:nvPr/>
        </p:nvSpPr>
        <p:spPr>
          <a:xfrm>
            <a:off x="25171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9" name="Shape 1987"/>
          <p:cNvSpPr/>
          <p:nvPr/>
        </p:nvSpPr>
        <p:spPr>
          <a:xfrm>
            <a:off x="268541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0" name="Shape 1988"/>
          <p:cNvSpPr/>
          <p:nvPr/>
        </p:nvSpPr>
        <p:spPr>
          <a:xfrm>
            <a:off x="28536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1" name="Shape 1989"/>
          <p:cNvSpPr/>
          <p:nvPr/>
        </p:nvSpPr>
        <p:spPr>
          <a:xfrm>
            <a:off x="302190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2" name="Shape 1990"/>
          <p:cNvSpPr/>
          <p:nvPr/>
        </p:nvSpPr>
        <p:spPr>
          <a:xfrm>
            <a:off x="319015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3" name="Shape 1991"/>
          <p:cNvSpPr/>
          <p:nvPr/>
        </p:nvSpPr>
        <p:spPr>
          <a:xfrm>
            <a:off x="33584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4" name="Shape 1992"/>
          <p:cNvSpPr/>
          <p:nvPr/>
        </p:nvSpPr>
        <p:spPr>
          <a:xfrm>
            <a:off x="352665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5" name="Shape 1993"/>
          <p:cNvSpPr/>
          <p:nvPr/>
        </p:nvSpPr>
        <p:spPr>
          <a:xfrm>
            <a:off x="36949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6" name="Shape 1994"/>
          <p:cNvSpPr/>
          <p:nvPr/>
        </p:nvSpPr>
        <p:spPr>
          <a:xfrm>
            <a:off x="386315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7" name="Shape 1995"/>
          <p:cNvSpPr/>
          <p:nvPr/>
        </p:nvSpPr>
        <p:spPr>
          <a:xfrm>
            <a:off x="403140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8" name="Shape 1996"/>
          <p:cNvSpPr/>
          <p:nvPr/>
        </p:nvSpPr>
        <p:spPr>
          <a:xfrm>
            <a:off x="41996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9" name="Shape 1997"/>
          <p:cNvSpPr/>
          <p:nvPr/>
        </p:nvSpPr>
        <p:spPr>
          <a:xfrm>
            <a:off x="436790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0" name="Shape 1998"/>
          <p:cNvSpPr/>
          <p:nvPr/>
        </p:nvSpPr>
        <p:spPr>
          <a:xfrm>
            <a:off x="45361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1" name="Shape 1999"/>
          <p:cNvSpPr/>
          <p:nvPr/>
        </p:nvSpPr>
        <p:spPr>
          <a:xfrm>
            <a:off x="470440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2" name="Shape 2000"/>
          <p:cNvSpPr/>
          <p:nvPr/>
        </p:nvSpPr>
        <p:spPr>
          <a:xfrm>
            <a:off x="487265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3" name="Shape 2001"/>
          <p:cNvSpPr/>
          <p:nvPr/>
        </p:nvSpPr>
        <p:spPr>
          <a:xfrm>
            <a:off x="50409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4" name="Shape 2002"/>
          <p:cNvSpPr/>
          <p:nvPr/>
        </p:nvSpPr>
        <p:spPr>
          <a:xfrm>
            <a:off x="520915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5" name="Shape 2003"/>
          <p:cNvSpPr/>
          <p:nvPr/>
        </p:nvSpPr>
        <p:spPr>
          <a:xfrm>
            <a:off x="53774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6" name="Shape 2004"/>
          <p:cNvSpPr/>
          <p:nvPr/>
        </p:nvSpPr>
        <p:spPr>
          <a:xfrm>
            <a:off x="554565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7" name="Shape 2005"/>
          <p:cNvSpPr/>
          <p:nvPr/>
        </p:nvSpPr>
        <p:spPr>
          <a:xfrm>
            <a:off x="571390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8" name="Shape 2006"/>
          <p:cNvSpPr/>
          <p:nvPr/>
        </p:nvSpPr>
        <p:spPr>
          <a:xfrm>
            <a:off x="58821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9" name="Shape 2007"/>
          <p:cNvSpPr/>
          <p:nvPr/>
        </p:nvSpPr>
        <p:spPr>
          <a:xfrm>
            <a:off x="605040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0" name="Shape 2008"/>
          <p:cNvSpPr/>
          <p:nvPr/>
        </p:nvSpPr>
        <p:spPr>
          <a:xfrm>
            <a:off x="62186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1" name="Shape 2009"/>
          <p:cNvSpPr/>
          <p:nvPr/>
        </p:nvSpPr>
        <p:spPr>
          <a:xfrm>
            <a:off x="638690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2" name="Shape 2010"/>
          <p:cNvSpPr/>
          <p:nvPr/>
        </p:nvSpPr>
        <p:spPr>
          <a:xfrm>
            <a:off x="655515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3" name="Shape 2011"/>
          <p:cNvSpPr/>
          <p:nvPr/>
        </p:nvSpPr>
        <p:spPr>
          <a:xfrm>
            <a:off x="67234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4" name="Shape 2012"/>
          <p:cNvSpPr/>
          <p:nvPr/>
        </p:nvSpPr>
        <p:spPr>
          <a:xfrm>
            <a:off x="689165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5" name="Shape 2013"/>
          <p:cNvSpPr/>
          <p:nvPr/>
        </p:nvSpPr>
        <p:spPr>
          <a:xfrm>
            <a:off x="70599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6" name="Shape 2014"/>
          <p:cNvSpPr/>
          <p:nvPr/>
        </p:nvSpPr>
        <p:spPr>
          <a:xfrm>
            <a:off x="722814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7" name="Shape 2015"/>
          <p:cNvSpPr/>
          <p:nvPr/>
        </p:nvSpPr>
        <p:spPr>
          <a:xfrm>
            <a:off x="739639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8" name="Shape 2016"/>
          <p:cNvSpPr/>
          <p:nvPr/>
        </p:nvSpPr>
        <p:spPr>
          <a:xfrm>
            <a:off x="75646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9" name="Shape 2017"/>
          <p:cNvSpPr/>
          <p:nvPr/>
        </p:nvSpPr>
        <p:spPr>
          <a:xfrm>
            <a:off x="773289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0" name="Shape 2018"/>
          <p:cNvSpPr/>
          <p:nvPr/>
        </p:nvSpPr>
        <p:spPr>
          <a:xfrm>
            <a:off x="79011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1" name="Shape 2019"/>
          <p:cNvSpPr/>
          <p:nvPr/>
        </p:nvSpPr>
        <p:spPr>
          <a:xfrm>
            <a:off x="806939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2" name="Shape 2020"/>
          <p:cNvSpPr/>
          <p:nvPr/>
        </p:nvSpPr>
        <p:spPr>
          <a:xfrm>
            <a:off x="823764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3" name="Shape 2021"/>
          <p:cNvSpPr/>
          <p:nvPr/>
        </p:nvSpPr>
        <p:spPr>
          <a:xfrm>
            <a:off x="84058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4" name="Shape 2022"/>
          <p:cNvSpPr/>
          <p:nvPr/>
        </p:nvSpPr>
        <p:spPr>
          <a:xfrm>
            <a:off x="857414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5" name="Shape 2023"/>
          <p:cNvSpPr/>
          <p:nvPr/>
        </p:nvSpPr>
        <p:spPr>
          <a:xfrm>
            <a:off x="87423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6" name="Shape 2024"/>
          <p:cNvSpPr/>
          <p:nvPr/>
        </p:nvSpPr>
        <p:spPr>
          <a:xfrm>
            <a:off x="891064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7" name="Shape 2025"/>
          <p:cNvSpPr/>
          <p:nvPr/>
        </p:nvSpPr>
        <p:spPr>
          <a:xfrm>
            <a:off x="907889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8" name="Shape 2026"/>
          <p:cNvSpPr/>
          <p:nvPr/>
        </p:nvSpPr>
        <p:spPr>
          <a:xfrm>
            <a:off x="92471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9" name="Shape 2027"/>
          <p:cNvSpPr/>
          <p:nvPr/>
        </p:nvSpPr>
        <p:spPr>
          <a:xfrm>
            <a:off x="941539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0" name="Shape 2028"/>
          <p:cNvSpPr/>
          <p:nvPr/>
        </p:nvSpPr>
        <p:spPr>
          <a:xfrm>
            <a:off x="95836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1" name="Shape 2029"/>
          <p:cNvSpPr/>
          <p:nvPr/>
        </p:nvSpPr>
        <p:spPr>
          <a:xfrm>
            <a:off x="975189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2" name="Shape 2030"/>
          <p:cNvSpPr/>
          <p:nvPr/>
        </p:nvSpPr>
        <p:spPr>
          <a:xfrm>
            <a:off x="992014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3" name="Shape 2031"/>
          <p:cNvSpPr/>
          <p:nvPr/>
        </p:nvSpPr>
        <p:spPr>
          <a:xfrm>
            <a:off x="100883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4" name="Shape 2032"/>
          <p:cNvSpPr/>
          <p:nvPr/>
        </p:nvSpPr>
        <p:spPr>
          <a:xfrm>
            <a:off x="1025664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5" name="Shape 2033"/>
          <p:cNvSpPr/>
          <p:nvPr/>
        </p:nvSpPr>
        <p:spPr>
          <a:xfrm>
            <a:off x="104248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6" name="Shape 2034"/>
          <p:cNvSpPr/>
          <p:nvPr/>
        </p:nvSpPr>
        <p:spPr>
          <a:xfrm>
            <a:off x="1059314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7" name="Shape 2035"/>
          <p:cNvSpPr/>
          <p:nvPr/>
        </p:nvSpPr>
        <p:spPr>
          <a:xfrm>
            <a:off x="1076139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8" name="Shape 2036"/>
          <p:cNvSpPr/>
          <p:nvPr/>
        </p:nvSpPr>
        <p:spPr>
          <a:xfrm>
            <a:off x="109296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9" name="Shape 2037"/>
          <p:cNvSpPr/>
          <p:nvPr/>
        </p:nvSpPr>
        <p:spPr>
          <a:xfrm>
            <a:off x="1109789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0" name="Shape 2038"/>
          <p:cNvSpPr/>
          <p:nvPr/>
        </p:nvSpPr>
        <p:spPr>
          <a:xfrm>
            <a:off x="112661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1" name="Shape 2039"/>
          <p:cNvSpPr/>
          <p:nvPr/>
        </p:nvSpPr>
        <p:spPr>
          <a:xfrm>
            <a:off x="1143438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2" name="Shape 2040"/>
          <p:cNvSpPr/>
          <p:nvPr/>
        </p:nvSpPr>
        <p:spPr>
          <a:xfrm>
            <a:off x="1160263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3" name="Shape 2041"/>
          <p:cNvSpPr/>
          <p:nvPr/>
        </p:nvSpPr>
        <p:spPr>
          <a:xfrm>
            <a:off x="117708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4" name="Shape 2042"/>
          <p:cNvSpPr/>
          <p:nvPr/>
        </p:nvSpPr>
        <p:spPr>
          <a:xfrm>
            <a:off x="1193913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5" name="Shape 2043"/>
          <p:cNvSpPr/>
          <p:nvPr/>
        </p:nvSpPr>
        <p:spPr>
          <a:xfrm>
            <a:off x="121073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6" name="Shape 2044"/>
          <p:cNvSpPr/>
          <p:nvPr/>
        </p:nvSpPr>
        <p:spPr>
          <a:xfrm>
            <a:off x="-658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7" name="Shape 2045"/>
          <p:cNvSpPr/>
          <p:nvPr/>
        </p:nvSpPr>
        <p:spPr>
          <a:xfrm>
            <a:off x="16166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8" name="Shape 2046"/>
          <p:cNvSpPr/>
          <p:nvPr/>
        </p:nvSpPr>
        <p:spPr>
          <a:xfrm>
            <a:off x="32991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9" name="Shape 2047"/>
          <p:cNvSpPr/>
          <p:nvPr/>
        </p:nvSpPr>
        <p:spPr>
          <a:xfrm>
            <a:off x="49816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0" name="Shape 2048"/>
          <p:cNvSpPr/>
          <p:nvPr/>
        </p:nvSpPr>
        <p:spPr>
          <a:xfrm>
            <a:off x="66641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1" name="Shape 2049"/>
          <p:cNvSpPr/>
          <p:nvPr/>
        </p:nvSpPr>
        <p:spPr>
          <a:xfrm>
            <a:off x="8346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2" name="Shape 2050"/>
          <p:cNvSpPr/>
          <p:nvPr/>
        </p:nvSpPr>
        <p:spPr>
          <a:xfrm>
            <a:off x="100291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3" name="Shape 2051"/>
          <p:cNvSpPr/>
          <p:nvPr/>
        </p:nvSpPr>
        <p:spPr>
          <a:xfrm>
            <a:off x="11711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4" name="Shape 2052"/>
          <p:cNvSpPr/>
          <p:nvPr/>
        </p:nvSpPr>
        <p:spPr>
          <a:xfrm>
            <a:off x="133941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5" name="Shape 2053"/>
          <p:cNvSpPr/>
          <p:nvPr/>
        </p:nvSpPr>
        <p:spPr>
          <a:xfrm>
            <a:off x="150766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6" name="Shape 2054"/>
          <p:cNvSpPr/>
          <p:nvPr/>
        </p:nvSpPr>
        <p:spPr>
          <a:xfrm>
            <a:off x="16759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7" name="Shape 2055"/>
          <p:cNvSpPr/>
          <p:nvPr/>
        </p:nvSpPr>
        <p:spPr>
          <a:xfrm>
            <a:off x="184416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8" name="Shape 2056"/>
          <p:cNvSpPr/>
          <p:nvPr/>
        </p:nvSpPr>
        <p:spPr>
          <a:xfrm>
            <a:off x="20124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9" name="Shape 2057"/>
          <p:cNvSpPr/>
          <p:nvPr/>
        </p:nvSpPr>
        <p:spPr>
          <a:xfrm>
            <a:off x="218066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0" name="Shape 2058"/>
          <p:cNvSpPr/>
          <p:nvPr/>
        </p:nvSpPr>
        <p:spPr>
          <a:xfrm>
            <a:off x="234891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1" name="Shape 2059"/>
          <p:cNvSpPr/>
          <p:nvPr/>
        </p:nvSpPr>
        <p:spPr>
          <a:xfrm>
            <a:off x="25171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2" name="Shape 2060"/>
          <p:cNvSpPr/>
          <p:nvPr/>
        </p:nvSpPr>
        <p:spPr>
          <a:xfrm>
            <a:off x="268541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3" name="Shape 2061"/>
          <p:cNvSpPr/>
          <p:nvPr/>
        </p:nvSpPr>
        <p:spPr>
          <a:xfrm>
            <a:off x="28536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4" name="Shape 2062"/>
          <p:cNvSpPr/>
          <p:nvPr/>
        </p:nvSpPr>
        <p:spPr>
          <a:xfrm>
            <a:off x="302190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5" name="Shape 2063"/>
          <p:cNvSpPr/>
          <p:nvPr/>
        </p:nvSpPr>
        <p:spPr>
          <a:xfrm>
            <a:off x="319015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6" name="Shape 2064"/>
          <p:cNvSpPr/>
          <p:nvPr/>
        </p:nvSpPr>
        <p:spPr>
          <a:xfrm>
            <a:off x="33584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7" name="Shape 2065"/>
          <p:cNvSpPr/>
          <p:nvPr/>
        </p:nvSpPr>
        <p:spPr>
          <a:xfrm>
            <a:off x="352665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8" name="Shape 2066"/>
          <p:cNvSpPr/>
          <p:nvPr/>
        </p:nvSpPr>
        <p:spPr>
          <a:xfrm>
            <a:off x="36949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9" name="Shape 2067"/>
          <p:cNvSpPr/>
          <p:nvPr/>
        </p:nvSpPr>
        <p:spPr>
          <a:xfrm>
            <a:off x="386315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0" name="Shape 2068"/>
          <p:cNvSpPr/>
          <p:nvPr/>
        </p:nvSpPr>
        <p:spPr>
          <a:xfrm>
            <a:off x="403140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1" name="Shape 2069"/>
          <p:cNvSpPr/>
          <p:nvPr/>
        </p:nvSpPr>
        <p:spPr>
          <a:xfrm>
            <a:off x="41996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2" name="Shape 2070"/>
          <p:cNvSpPr/>
          <p:nvPr/>
        </p:nvSpPr>
        <p:spPr>
          <a:xfrm>
            <a:off x="436790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3" name="Shape 2071"/>
          <p:cNvSpPr/>
          <p:nvPr/>
        </p:nvSpPr>
        <p:spPr>
          <a:xfrm>
            <a:off x="45361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4" name="Shape 2072"/>
          <p:cNvSpPr/>
          <p:nvPr/>
        </p:nvSpPr>
        <p:spPr>
          <a:xfrm>
            <a:off x="470440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5" name="Shape 2073"/>
          <p:cNvSpPr/>
          <p:nvPr/>
        </p:nvSpPr>
        <p:spPr>
          <a:xfrm>
            <a:off x="487265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6" name="Shape 2074"/>
          <p:cNvSpPr/>
          <p:nvPr/>
        </p:nvSpPr>
        <p:spPr>
          <a:xfrm>
            <a:off x="50409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7" name="Shape 2075"/>
          <p:cNvSpPr/>
          <p:nvPr/>
        </p:nvSpPr>
        <p:spPr>
          <a:xfrm>
            <a:off x="520915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8" name="Shape 2076"/>
          <p:cNvSpPr/>
          <p:nvPr/>
        </p:nvSpPr>
        <p:spPr>
          <a:xfrm>
            <a:off x="53774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9" name="Shape 2077"/>
          <p:cNvSpPr/>
          <p:nvPr/>
        </p:nvSpPr>
        <p:spPr>
          <a:xfrm>
            <a:off x="554565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0" name="Shape 2078"/>
          <p:cNvSpPr/>
          <p:nvPr/>
        </p:nvSpPr>
        <p:spPr>
          <a:xfrm>
            <a:off x="571390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1" name="Shape 2079"/>
          <p:cNvSpPr/>
          <p:nvPr/>
        </p:nvSpPr>
        <p:spPr>
          <a:xfrm>
            <a:off x="58821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2" name="Shape 2080"/>
          <p:cNvSpPr/>
          <p:nvPr/>
        </p:nvSpPr>
        <p:spPr>
          <a:xfrm>
            <a:off x="605040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3" name="Shape 2081"/>
          <p:cNvSpPr/>
          <p:nvPr/>
        </p:nvSpPr>
        <p:spPr>
          <a:xfrm>
            <a:off x="62186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4" name="Shape 2082"/>
          <p:cNvSpPr/>
          <p:nvPr/>
        </p:nvSpPr>
        <p:spPr>
          <a:xfrm>
            <a:off x="638690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5" name="Shape 2083"/>
          <p:cNvSpPr/>
          <p:nvPr/>
        </p:nvSpPr>
        <p:spPr>
          <a:xfrm>
            <a:off x="655515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6" name="Shape 2084"/>
          <p:cNvSpPr/>
          <p:nvPr/>
        </p:nvSpPr>
        <p:spPr>
          <a:xfrm>
            <a:off x="67234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7" name="Shape 2085"/>
          <p:cNvSpPr/>
          <p:nvPr/>
        </p:nvSpPr>
        <p:spPr>
          <a:xfrm>
            <a:off x="689165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8" name="Shape 2086"/>
          <p:cNvSpPr/>
          <p:nvPr/>
        </p:nvSpPr>
        <p:spPr>
          <a:xfrm>
            <a:off x="70599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9" name="Shape 2087"/>
          <p:cNvSpPr/>
          <p:nvPr/>
        </p:nvSpPr>
        <p:spPr>
          <a:xfrm>
            <a:off x="722814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0" name="Shape 2088"/>
          <p:cNvSpPr/>
          <p:nvPr/>
        </p:nvSpPr>
        <p:spPr>
          <a:xfrm>
            <a:off x="739639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1" name="Shape 2089"/>
          <p:cNvSpPr/>
          <p:nvPr/>
        </p:nvSpPr>
        <p:spPr>
          <a:xfrm>
            <a:off x="75646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2" name="Shape 2090"/>
          <p:cNvSpPr/>
          <p:nvPr/>
        </p:nvSpPr>
        <p:spPr>
          <a:xfrm>
            <a:off x="773289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3" name="Shape 2091"/>
          <p:cNvSpPr/>
          <p:nvPr/>
        </p:nvSpPr>
        <p:spPr>
          <a:xfrm>
            <a:off x="79011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4" name="Shape 2092"/>
          <p:cNvSpPr/>
          <p:nvPr/>
        </p:nvSpPr>
        <p:spPr>
          <a:xfrm>
            <a:off x="806939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5" name="Shape 2093"/>
          <p:cNvSpPr/>
          <p:nvPr/>
        </p:nvSpPr>
        <p:spPr>
          <a:xfrm>
            <a:off x="823764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6" name="Shape 2094"/>
          <p:cNvSpPr/>
          <p:nvPr/>
        </p:nvSpPr>
        <p:spPr>
          <a:xfrm>
            <a:off x="84058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7" name="Shape 2095"/>
          <p:cNvSpPr/>
          <p:nvPr/>
        </p:nvSpPr>
        <p:spPr>
          <a:xfrm>
            <a:off x="857414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8" name="Shape 2096"/>
          <p:cNvSpPr/>
          <p:nvPr/>
        </p:nvSpPr>
        <p:spPr>
          <a:xfrm>
            <a:off x="87423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9" name="Shape 2097"/>
          <p:cNvSpPr/>
          <p:nvPr/>
        </p:nvSpPr>
        <p:spPr>
          <a:xfrm>
            <a:off x="891064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0" name="Shape 2098"/>
          <p:cNvSpPr/>
          <p:nvPr/>
        </p:nvSpPr>
        <p:spPr>
          <a:xfrm>
            <a:off x="907889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1" name="Shape 2099"/>
          <p:cNvSpPr/>
          <p:nvPr/>
        </p:nvSpPr>
        <p:spPr>
          <a:xfrm>
            <a:off x="92471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2" name="Shape 2100"/>
          <p:cNvSpPr/>
          <p:nvPr/>
        </p:nvSpPr>
        <p:spPr>
          <a:xfrm>
            <a:off x="941539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3" name="Shape 2101"/>
          <p:cNvSpPr/>
          <p:nvPr/>
        </p:nvSpPr>
        <p:spPr>
          <a:xfrm>
            <a:off x="95836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4" name="Shape 2102"/>
          <p:cNvSpPr/>
          <p:nvPr/>
        </p:nvSpPr>
        <p:spPr>
          <a:xfrm>
            <a:off x="975189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5" name="Shape 2103"/>
          <p:cNvSpPr/>
          <p:nvPr/>
        </p:nvSpPr>
        <p:spPr>
          <a:xfrm>
            <a:off x="992014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6" name="Shape 2104"/>
          <p:cNvSpPr/>
          <p:nvPr/>
        </p:nvSpPr>
        <p:spPr>
          <a:xfrm>
            <a:off x="100883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7" name="Shape 2105"/>
          <p:cNvSpPr/>
          <p:nvPr/>
        </p:nvSpPr>
        <p:spPr>
          <a:xfrm>
            <a:off x="1025664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8" name="Shape 2106"/>
          <p:cNvSpPr/>
          <p:nvPr/>
        </p:nvSpPr>
        <p:spPr>
          <a:xfrm>
            <a:off x="104248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9" name="Shape 2107"/>
          <p:cNvSpPr/>
          <p:nvPr/>
        </p:nvSpPr>
        <p:spPr>
          <a:xfrm>
            <a:off x="1059314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0" name="Shape 2108"/>
          <p:cNvSpPr/>
          <p:nvPr/>
        </p:nvSpPr>
        <p:spPr>
          <a:xfrm>
            <a:off x="1076139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1" name="Shape 2109"/>
          <p:cNvSpPr/>
          <p:nvPr/>
        </p:nvSpPr>
        <p:spPr>
          <a:xfrm>
            <a:off x="109296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2" name="Shape 2110"/>
          <p:cNvSpPr/>
          <p:nvPr/>
        </p:nvSpPr>
        <p:spPr>
          <a:xfrm>
            <a:off x="1109789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3" name="Shape 2111"/>
          <p:cNvSpPr/>
          <p:nvPr/>
        </p:nvSpPr>
        <p:spPr>
          <a:xfrm>
            <a:off x="112661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4" name="Shape 2112"/>
          <p:cNvSpPr/>
          <p:nvPr/>
        </p:nvSpPr>
        <p:spPr>
          <a:xfrm>
            <a:off x="1143438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5" name="Shape 2113"/>
          <p:cNvSpPr/>
          <p:nvPr/>
        </p:nvSpPr>
        <p:spPr>
          <a:xfrm>
            <a:off x="1160263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6" name="Shape 2114"/>
          <p:cNvSpPr/>
          <p:nvPr/>
        </p:nvSpPr>
        <p:spPr>
          <a:xfrm>
            <a:off x="117708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7" name="Shape 2115"/>
          <p:cNvSpPr/>
          <p:nvPr/>
        </p:nvSpPr>
        <p:spPr>
          <a:xfrm>
            <a:off x="1193913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8" name="Shape 2116"/>
          <p:cNvSpPr/>
          <p:nvPr/>
        </p:nvSpPr>
        <p:spPr>
          <a:xfrm>
            <a:off x="121073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9" name="Shape 2117"/>
          <p:cNvSpPr/>
          <p:nvPr/>
        </p:nvSpPr>
        <p:spPr>
          <a:xfrm>
            <a:off x="-658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0" name="Shape 2118"/>
          <p:cNvSpPr/>
          <p:nvPr/>
        </p:nvSpPr>
        <p:spPr>
          <a:xfrm>
            <a:off x="16166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1" name="Shape 2119"/>
          <p:cNvSpPr/>
          <p:nvPr/>
        </p:nvSpPr>
        <p:spPr>
          <a:xfrm>
            <a:off x="32991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2" name="Shape 2120"/>
          <p:cNvSpPr/>
          <p:nvPr/>
        </p:nvSpPr>
        <p:spPr>
          <a:xfrm>
            <a:off x="49816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3" name="Shape 2121"/>
          <p:cNvSpPr/>
          <p:nvPr/>
        </p:nvSpPr>
        <p:spPr>
          <a:xfrm>
            <a:off x="66641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4" name="Shape 2122"/>
          <p:cNvSpPr/>
          <p:nvPr/>
        </p:nvSpPr>
        <p:spPr>
          <a:xfrm>
            <a:off x="8346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5" name="Shape 2123"/>
          <p:cNvSpPr/>
          <p:nvPr/>
        </p:nvSpPr>
        <p:spPr>
          <a:xfrm>
            <a:off x="100291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6" name="Shape 2124"/>
          <p:cNvSpPr/>
          <p:nvPr/>
        </p:nvSpPr>
        <p:spPr>
          <a:xfrm>
            <a:off x="11711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7" name="Shape 2125"/>
          <p:cNvSpPr/>
          <p:nvPr/>
        </p:nvSpPr>
        <p:spPr>
          <a:xfrm>
            <a:off x="133941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8" name="Shape 2126"/>
          <p:cNvSpPr/>
          <p:nvPr/>
        </p:nvSpPr>
        <p:spPr>
          <a:xfrm>
            <a:off x="150766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9" name="Shape 2127"/>
          <p:cNvSpPr/>
          <p:nvPr/>
        </p:nvSpPr>
        <p:spPr>
          <a:xfrm>
            <a:off x="16759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0" name="Shape 2128"/>
          <p:cNvSpPr/>
          <p:nvPr/>
        </p:nvSpPr>
        <p:spPr>
          <a:xfrm>
            <a:off x="184416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1" name="Shape 2129"/>
          <p:cNvSpPr/>
          <p:nvPr/>
        </p:nvSpPr>
        <p:spPr>
          <a:xfrm>
            <a:off x="20124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2" name="Shape 2130"/>
          <p:cNvSpPr/>
          <p:nvPr/>
        </p:nvSpPr>
        <p:spPr>
          <a:xfrm>
            <a:off x="218066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3" name="Shape 2131"/>
          <p:cNvSpPr/>
          <p:nvPr/>
        </p:nvSpPr>
        <p:spPr>
          <a:xfrm>
            <a:off x="234891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4" name="Shape 2132"/>
          <p:cNvSpPr/>
          <p:nvPr/>
        </p:nvSpPr>
        <p:spPr>
          <a:xfrm>
            <a:off x="25171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5" name="Shape 2133"/>
          <p:cNvSpPr/>
          <p:nvPr/>
        </p:nvSpPr>
        <p:spPr>
          <a:xfrm>
            <a:off x="268541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6" name="Shape 2134"/>
          <p:cNvSpPr/>
          <p:nvPr/>
        </p:nvSpPr>
        <p:spPr>
          <a:xfrm>
            <a:off x="28536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7" name="Shape 2135"/>
          <p:cNvSpPr/>
          <p:nvPr/>
        </p:nvSpPr>
        <p:spPr>
          <a:xfrm>
            <a:off x="302190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8" name="Shape 2136"/>
          <p:cNvSpPr/>
          <p:nvPr/>
        </p:nvSpPr>
        <p:spPr>
          <a:xfrm>
            <a:off x="319015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9" name="Shape 2137"/>
          <p:cNvSpPr/>
          <p:nvPr/>
        </p:nvSpPr>
        <p:spPr>
          <a:xfrm>
            <a:off x="33584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0" name="Shape 2138"/>
          <p:cNvSpPr/>
          <p:nvPr/>
        </p:nvSpPr>
        <p:spPr>
          <a:xfrm>
            <a:off x="352665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1" name="Shape 2139"/>
          <p:cNvSpPr/>
          <p:nvPr/>
        </p:nvSpPr>
        <p:spPr>
          <a:xfrm>
            <a:off x="36949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2" name="Shape 2140"/>
          <p:cNvSpPr/>
          <p:nvPr/>
        </p:nvSpPr>
        <p:spPr>
          <a:xfrm>
            <a:off x="386315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3" name="Shape 2141"/>
          <p:cNvSpPr/>
          <p:nvPr/>
        </p:nvSpPr>
        <p:spPr>
          <a:xfrm>
            <a:off x="403140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4" name="Shape 2142"/>
          <p:cNvSpPr/>
          <p:nvPr/>
        </p:nvSpPr>
        <p:spPr>
          <a:xfrm>
            <a:off x="41996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5" name="Shape 2143"/>
          <p:cNvSpPr/>
          <p:nvPr/>
        </p:nvSpPr>
        <p:spPr>
          <a:xfrm>
            <a:off x="436790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6" name="Shape 2144"/>
          <p:cNvSpPr/>
          <p:nvPr/>
        </p:nvSpPr>
        <p:spPr>
          <a:xfrm>
            <a:off x="45361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7" name="Shape 2145"/>
          <p:cNvSpPr/>
          <p:nvPr/>
        </p:nvSpPr>
        <p:spPr>
          <a:xfrm>
            <a:off x="470440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8" name="Shape 2146"/>
          <p:cNvSpPr/>
          <p:nvPr/>
        </p:nvSpPr>
        <p:spPr>
          <a:xfrm>
            <a:off x="487265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9" name="Shape 2147"/>
          <p:cNvSpPr/>
          <p:nvPr/>
        </p:nvSpPr>
        <p:spPr>
          <a:xfrm>
            <a:off x="50409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0" name="Shape 2148"/>
          <p:cNvSpPr/>
          <p:nvPr/>
        </p:nvSpPr>
        <p:spPr>
          <a:xfrm>
            <a:off x="520915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1" name="Shape 2149"/>
          <p:cNvSpPr/>
          <p:nvPr/>
        </p:nvSpPr>
        <p:spPr>
          <a:xfrm>
            <a:off x="53774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2" name="Shape 2150"/>
          <p:cNvSpPr/>
          <p:nvPr/>
        </p:nvSpPr>
        <p:spPr>
          <a:xfrm>
            <a:off x="554565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3" name="Shape 2151"/>
          <p:cNvSpPr/>
          <p:nvPr/>
        </p:nvSpPr>
        <p:spPr>
          <a:xfrm>
            <a:off x="571390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4" name="Shape 2152"/>
          <p:cNvSpPr/>
          <p:nvPr/>
        </p:nvSpPr>
        <p:spPr>
          <a:xfrm>
            <a:off x="58821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5" name="Shape 2153"/>
          <p:cNvSpPr/>
          <p:nvPr/>
        </p:nvSpPr>
        <p:spPr>
          <a:xfrm>
            <a:off x="605040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6" name="Shape 2154"/>
          <p:cNvSpPr/>
          <p:nvPr/>
        </p:nvSpPr>
        <p:spPr>
          <a:xfrm>
            <a:off x="62186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7" name="Shape 2155"/>
          <p:cNvSpPr/>
          <p:nvPr/>
        </p:nvSpPr>
        <p:spPr>
          <a:xfrm>
            <a:off x="638690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8" name="Shape 2156"/>
          <p:cNvSpPr/>
          <p:nvPr/>
        </p:nvSpPr>
        <p:spPr>
          <a:xfrm>
            <a:off x="655515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9" name="Shape 2157"/>
          <p:cNvSpPr/>
          <p:nvPr/>
        </p:nvSpPr>
        <p:spPr>
          <a:xfrm>
            <a:off x="67234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0" name="Shape 2158"/>
          <p:cNvSpPr/>
          <p:nvPr/>
        </p:nvSpPr>
        <p:spPr>
          <a:xfrm>
            <a:off x="689165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1" name="Shape 2159"/>
          <p:cNvSpPr/>
          <p:nvPr/>
        </p:nvSpPr>
        <p:spPr>
          <a:xfrm>
            <a:off x="70599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2" name="Shape 2160"/>
          <p:cNvSpPr/>
          <p:nvPr/>
        </p:nvSpPr>
        <p:spPr>
          <a:xfrm>
            <a:off x="722814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3" name="Shape 2161"/>
          <p:cNvSpPr/>
          <p:nvPr/>
        </p:nvSpPr>
        <p:spPr>
          <a:xfrm>
            <a:off x="739639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4" name="Shape 2162"/>
          <p:cNvSpPr/>
          <p:nvPr/>
        </p:nvSpPr>
        <p:spPr>
          <a:xfrm>
            <a:off x="75646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5" name="Shape 2163"/>
          <p:cNvSpPr/>
          <p:nvPr/>
        </p:nvSpPr>
        <p:spPr>
          <a:xfrm>
            <a:off x="773289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6" name="Shape 2164"/>
          <p:cNvSpPr/>
          <p:nvPr/>
        </p:nvSpPr>
        <p:spPr>
          <a:xfrm>
            <a:off x="79011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7" name="Shape 2165"/>
          <p:cNvSpPr/>
          <p:nvPr/>
        </p:nvSpPr>
        <p:spPr>
          <a:xfrm>
            <a:off x="806939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8" name="Shape 2166"/>
          <p:cNvSpPr/>
          <p:nvPr/>
        </p:nvSpPr>
        <p:spPr>
          <a:xfrm>
            <a:off x="823764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9" name="Shape 2167"/>
          <p:cNvSpPr/>
          <p:nvPr/>
        </p:nvSpPr>
        <p:spPr>
          <a:xfrm>
            <a:off x="84058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0" name="Shape 2168"/>
          <p:cNvSpPr/>
          <p:nvPr/>
        </p:nvSpPr>
        <p:spPr>
          <a:xfrm>
            <a:off x="857414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1" name="Shape 2169"/>
          <p:cNvSpPr/>
          <p:nvPr/>
        </p:nvSpPr>
        <p:spPr>
          <a:xfrm>
            <a:off x="87423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2" name="Shape 2170"/>
          <p:cNvSpPr/>
          <p:nvPr/>
        </p:nvSpPr>
        <p:spPr>
          <a:xfrm>
            <a:off x="891064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3" name="Shape 2171"/>
          <p:cNvSpPr/>
          <p:nvPr/>
        </p:nvSpPr>
        <p:spPr>
          <a:xfrm>
            <a:off x="907889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4" name="Shape 2172"/>
          <p:cNvSpPr/>
          <p:nvPr/>
        </p:nvSpPr>
        <p:spPr>
          <a:xfrm>
            <a:off x="92471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5" name="Shape 2173"/>
          <p:cNvSpPr/>
          <p:nvPr/>
        </p:nvSpPr>
        <p:spPr>
          <a:xfrm>
            <a:off x="941539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6" name="Shape 2174"/>
          <p:cNvSpPr/>
          <p:nvPr/>
        </p:nvSpPr>
        <p:spPr>
          <a:xfrm>
            <a:off x="95836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7" name="Shape 2175"/>
          <p:cNvSpPr/>
          <p:nvPr/>
        </p:nvSpPr>
        <p:spPr>
          <a:xfrm>
            <a:off x="975189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8" name="Shape 2176"/>
          <p:cNvSpPr/>
          <p:nvPr/>
        </p:nvSpPr>
        <p:spPr>
          <a:xfrm>
            <a:off x="992014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9" name="Shape 2177"/>
          <p:cNvSpPr/>
          <p:nvPr/>
        </p:nvSpPr>
        <p:spPr>
          <a:xfrm>
            <a:off x="100883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0" name="Shape 2178"/>
          <p:cNvSpPr/>
          <p:nvPr/>
        </p:nvSpPr>
        <p:spPr>
          <a:xfrm>
            <a:off x="1025664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1" name="Shape 2179"/>
          <p:cNvSpPr/>
          <p:nvPr/>
        </p:nvSpPr>
        <p:spPr>
          <a:xfrm>
            <a:off x="104248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2" name="Shape 2180"/>
          <p:cNvSpPr/>
          <p:nvPr/>
        </p:nvSpPr>
        <p:spPr>
          <a:xfrm>
            <a:off x="1059314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3" name="Shape 2181"/>
          <p:cNvSpPr/>
          <p:nvPr/>
        </p:nvSpPr>
        <p:spPr>
          <a:xfrm>
            <a:off x="1076139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4" name="Shape 2182"/>
          <p:cNvSpPr/>
          <p:nvPr/>
        </p:nvSpPr>
        <p:spPr>
          <a:xfrm>
            <a:off x="109296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5" name="Shape 2183"/>
          <p:cNvSpPr/>
          <p:nvPr/>
        </p:nvSpPr>
        <p:spPr>
          <a:xfrm>
            <a:off x="1109789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6" name="Shape 2184"/>
          <p:cNvSpPr/>
          <p:nvPr/>
        </p:nvSpPr>
        <p:spPr>
          <a:xfrm>
            <a:off x="112661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7" name="Shape 2185"/>
          <p:cNvSpPr/>
          <p:nvPr/>
        </p:nvSpPr>
        <p:spPr>
          <a:xfrm>
            <a:off x="1143438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8" name="Shape 2186"/>
          <p:cNvSpPr/>
          <p:nvPr/>
        </p:nvSpPr>
        <p:spPr>
          <a:xfrm>
            <a:off x="1160263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9" name="Shape 2187"/>
          <p:cNvSpPr/>
          <p:nvPr/>
        </p:nvSpPr>
        <p:spPr>
          <a:xfrm>
            <a:off x="117708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0" name="Shape 2188"/>
          <p:cNvSpPr/>
          <p:nvPr/>
        </p:nvSpPr>
        <p:spPr>
          <a:xfrm>
            <a:off x="1193913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1" name="Shape 2189"/>
          <p:cNvSpPr/>
          <p:nvPr/>
        </p:nvSpPr>
        <p:spPr>
          <a:xfrm>
            <a:off x="121073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2" name="Shape 2190"/>
          <p:cNvSpPr/>
          <p:nvPr/>
        </p:nvSpPr>
        <p:spPr>
          <a:xfrm>
            <a:off x="-658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3" name="Shape 2191"/>
          <p:cNvSpPr/>
          <p:nvPr/>
        </p:nvSpPr>
        <p:spPr>
          <a:xfrm>
            <a:off x="16166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4" name="Shape 2192"/>
          <p:cNvSpPr/>
          <p:nvPr/>
        </p:nvSpPr>
        <p:spPr>
          <a:xfrm>
            <a:off x="32991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5" name="Shape 2193"/>
          <p:cNvSpPr/>
          <p:nvPr/>
        </p:nvSpPr>
        <p:spPr>
          <a:xfrm>
            <a:off x="49816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6" name="Shape 2194"/>
          <p:cNvSpPr/>
          <p:nvPr/>
        </p:nvSpPr>
        <p:spPr>
          <a:xfrm>
            <a:off x="66641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7" name="Shape 2195"/>
          <p:cNvSpPr/>
          <p:nvPr/>
        </p:nvSpPr>
        <p:spPr>
          <a:xfrm>
            <a:off x="8346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8" name="Shape 2196"/>
          <p:cNvSpPr/>
          <p:nvPr/>
        </p:nvSpPr>
        <p:spPr>
          <a:xfrm>
            <a:off x="100291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9" name="Shape 2197"/>
          <p:cNvSpPr/>
          <p:nvPr/>
        </p:nvSpPr>
        <p:spPr>
          <a:xfrm>
            <a:off x="11711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0" name="Shape 2198"/>
          <p:cNvSpPr/>
          <p:nvPr/>
        </p:nvSpPr>
        <p:spPr>
          <a:xfrm>
            <a:off x="133941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1" name="Shape 2199"/>
          <p:cNvSpPr/>
          <p:nvPr/>
        </p:nvSpPr>
        <p:spPr>
          <a:xfrm>
            <a:off x="150766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2" name="Shape 2200"/>
          <p:cNvSpPr/>
          <p:nvPr/>
        </p:nvSpPr>
        <p:spPr>
          <a:xfrm>
            <a:off x="16759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3" name="Shape 2201"/>
          <p:cNvSpPr/>
          <p:nvPr/>
        </p:nvSpPr>
        <p:spPr>
          <a:xfrm>
            <a:off x="184416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4" name="Shape 2202"/>
          <p:cNvSpPr/>
          <p:nvPr/>
        </p:nvSpPr>
        <p:spPr>
          <a:xfrm>
            <a:off x="20124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5" name="Shape 2203"/>
          <p:cNvSpPr/>
          <p:nvPr/>
        </p:nvSpPr>
        <p:spPr>
          <a:xfrm>
            <a:off x="218066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6" name="Shape 2204"/>
          <p:cNvSpPr/>
          <p:nvPr/>
        </p:nvSpPr>
        <p:spPr>
          <a:xfrm>
            <a:off x="234891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7" name="Shape 2205"/>
          <p:cNvSpPr/>
          <p:nvPr/>
        </p:nvSpPr>
        <p:spPr>
          <a:xfrm>
            <a:off x="25171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8" name="Shape 2206"/>
          <p:cNvSpPr/>
          <p:nvPr/>
        </p:nvSpPr>
        <p:spPr>
          <a:xfrm>
            <a:off x="268541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9" name="Shape 2207"/>
          <p:cNvSpPr/>
          <p:nvPr/>
        </p:nvSpPr>
        <p:spPr>
          <a:xfrm>
            <a:off x="28536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0" name="Shape 2208"/>
          <p:cNvSpPr/>
          <p:nvPr/>
        </p:nvSpPr>
        <p:spPr>
          <a:xfrm>
            <a:off x="302190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1" name="Shape 2209"/>
          <p:cNvSpPr/>
          <p:nvPr/>
        </p:nvSpPr>
        <p:spPr>
          <a:xfrm>
            <a:off x="319015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2" name="Shape 2210"/>
          <p:cNvSpPr/>
          <p:nvPr/>
        </p:nvSpPr>
        <p:spPr>
          <a:xfrm>
            <a:off x="33584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3" name="Shape 2211"/>
          <p:cNvSpPr/>
          <p:nvPr/>
        </p:nvSpPr>
        <p:spPr>
          <a:xfrm>
            <a:off x="352665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4" name="Shape 2212"/>
          <p:cNvSpPr/>
          <p:nvPr/>
        </p:nvSpPr>
        <p:spPr>
          <a:xfrm>
            <a:off x="36949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5" name="Shape 2213"/>
          <p:cNvSpPr/>
          <p:nvPr/>
        </p:nvSpPr>
        <p:spPr>
          <a:xfrm>
            <a:off x="386315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6" name="Shape 2214"/>
          <p:cNvSpPr/>
          <p:nvPr/>
        </p:nvSpPr>
        <p:spPr>
          <a:xfrm>
            <a:off x="403140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7" name="Shape 2215"/>
          <p:cNvSpPr/>
          <p:nvPr/>
        </p:nvSpPr>
        <p:spPr>
          <a:xfrm>
            <a:off x="41996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8" name="Shape 2216"/>
          <p:cNvSpPr/>
          <p:nvPr/>
        </p:nvSpPr>
        <p:spPr>
          <a:xfrm>
            <a:off x="436790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9" name="Shape 2217"/>
          <p:cNvSpPr/>
          <p:nvPr/>
        </p:nvSpPr>
        <p:spPr>
          <a:xfrm>
            <a:off x="45361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0" name="Shape 2218"/>
          <p:cNvSpPr/>
          <p:nvPr/>
        </p:nvSpPr>
        <p:spPr>
          <a:xfrm>
            <a:off x="470440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1" name="Shape 2219"/>
          <p:cNvSpPr/>
          <p:nvPr/>
        </p:nvSpPr>
        <p:spPr>
          <a:xfrm>
            <a:off x="487265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2" name="Shape 2220"/>
          <p:cNvSpPr/>
          <p:nvPr/>
        </p:nvSpPr>
        <p:spPr>
          <a:xfrm>
            <a:off x="50409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3" name="Shape 2221"/>
          <p:cNvSpPr/>
          <p:nvPr/>
        </p:nvSpPr>
        <p:spPr>
          <a:xfrm>
            <a:off x="520915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4" name="Shape 2222"/>
          <p:cNvSpPr/>
          <p:nvPr/>
        </p:nvSpPr>
        <p:spPr>
          <a:xfrm>
            <a:off x="53774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5" name="Shape 2223"/>
          <p:cNvSpPr/>
          <p:nvPr/>
        </p:nvSpPr>
        <p:spPr>
          <a:xfrm>
            <a:off x="554565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6" name="Shape 2224"/>
          <p:cNvSpPr/>
          <p:nvPr/>
        </p:nvSpPr>
        <p:spPr>
          <a:xfrm>
            <a:off x="571390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7" name="Shape 2225"/>
          <p:cNvSpPr/>
          <p:nvPr/>
        </p:nvSpPr>
        <p:spPr>
          <a:xfrm>
            <a:off x="58821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8" name="Shape 2226"/>
          <p:cNvSpPr/>
          <p:nvPr/>
        </p:nvSpPr>
        <p:spPr>
          <a:xfrm>
            <a:off x="605040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9" name="Shape 2227"/>
          <p:cNvSpPr/>
          <p:nvPr/>
        </p:nvSpPr>
        <p:spPr>
          <a:xfrm>
            <a:off x="62186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0" name="Shape 2228"/>
          <p:cNvSpPr/>
          <p:nvPr/>
        </p:nvSpPr>
        <p:spPr>
          <a:xfrm>
            <a:off x="638690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1" name="Shape 2229"/>
          <p:cNvSpPr/>
          <p:nvPr/>
        </p:nvSpPr>
        <p:spPr>
          <a:xfrm>
            <a:off x="655515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2" name="Shape 2230"/>
          <p:cNvSpPr/>
          <p:nvPr/>
        </p:nvSpPr>
        <p:spPr>
          <a:xfrm>
            <a:off x="67234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3" name="Shape 2231"/>
          <p:cNvSpPr/>
          <p:nvPr/>
        </p:nvSpPr>
        <p:spPr>
          <a:xfrm>
            <a:off x="689165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4" name="Shape 2232"/>
          <p:cNvSpPr/>
          <p:nvPr/>
        </p:nvSpPr>
        <p:spPr>
          <a:xfrm>
            <a:off x="70599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5" name="Shape 2233"/>
          <p:cNvSpPr/>
          <p:nvPr/>
        </p:nvSpPr>
        <p:spPr>
          <a:xfrm>
            <a:off x="722814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6" name="Shape 2234"/>
          <p:cNvSpPr/>
          <p:nvPr/>
        </p:nvSpPr>
        <p:spPr>
          <a:xfrm>
            <a:off x="739639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7" name="Shape 2235"/>
          <p:cNvSpPr/>
          <p:nvPr/>
        </p:nvSpPr>
        <p:spPr>
          <a:xfrm>
            <a:off x="75646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8" name="Shape 2236"/>
          <p:cNvSpPr/>
          <p:nvPr/>
        </p:nvSpPr>
        <p:spPr>
          <a:xfrm>
            <a:off x="773289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9" name="Shape 2237"/>
          <p:cNvSpPr/>
          <p:nvPr/>
        </p:nvSpPr>
        <p:spPr>
          <a:xfrm>
            <a:off x="79011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0" name="Shape 2238"/>
          <p:cNvSpPr/>
          <p:nvPr/>
        </p:nvSpPr>
        <p:spPr>
          <a:xfrm>
            <a:off x="806939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1" name="Shape 2239"/>
          <p:cNvSpPr/>
          <p:nvPr/>
        </p:nvSpPr>
        <p:spPr>
          <a:xfrm>
            <a:off x="823764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2" name="Shape 2240"/>
          <p:cNvSpPr/>
          <p:nvPr/>
        </p:nvSpPr>
        <p:spPr>
          <a:xfrm>
            <a:off x="84058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3" name="Shape 2241"/>
          <p:cNvSpPr/>
          <p:nvPr/>
        </p:nvSpPr>
        <p:spPr>
          <a:xfrm>
            <a:off x="857414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4" name="Shape 2242"/>
          <p:cNvSpPr/>
          <p:nvPr/>
        </p:nvSpPr>
        <p:spPr>
          <a:xfrm>
            <a:off x="87423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5" name="Shape 2243"/>
          <p:cNvSpPr/>
          <p:nvPr/>
        </p:nvSpPr>
        <p:spPr>
          <a:xfrm>
            <a:off x="891064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6" name="Shape 2244"/>
          <p:cNvSpPr/>
          <p:nvPr/>
        </p:nvSpPr>
        <p:spPr>
          <a:xfrm>
            <a:off x="907889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7" name="Shape 2245"/>
          <p:cNvSpPr/>
          <p:nvPr/>
        </p:nvSpPr>
        <p:spPr>
          <a:xfrm>
            <a:off x="92471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8" name="Shape 2246"/>
          <p:cNvSpPr/>
          <p:nvPr/>
        </p:nvSpPr>
        <p:spPr>
          <a:xfrm>
            <a:off x="941539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9" name="Shape 2247"/>
          <p:cNvSpPr/>
          <p:nvPr/>
        </p:nvSpPr>
        <p:spPr>
          <a:xfrm>
            <a:off x="95836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0" name="Shape 2248"/>
          <p:cNvSpPr/>
          <p:nvPr/>
        </p:nvSpPr>
        <p:spPr>
          <a:xfrm>
            <a:off x="975189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1" name="Shape 2249"/>
          <p:cNvSpPr/>
          <p:nvPr/>
        </p:nvSpPr>
        <p:spPr>
          <a:xfrm>
            <a:off x="992014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2" name="Shape 2250"/>
          <p:cNvSpPr/>
          <p:nvPr/>
        </p:nvSpPr>
        <p:spPr>
          <a:xfrm>
            <a:off x="100883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3" name="Shape 2251"/>
          <p:cNvSpPr/>
          <p:nvPr/>
        </p:nvSpPr>
        <p:spPr>
          <a:xfrm>
            <a:off x="1025664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4" name="Shape 2252"/>
          <p:cNvSpPr/>
          <p:nvPr/>
        </p:nvSpPr>
        <p:spPr>
          <a:xfrm>
            <a:off x="104248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5" name="Shape 2253"/>
          <p:cNvSpPr/>
          <p:nvPr/>
        </p:nvSpPr>
        <p:spPr>
          <a:xfrm>
            <a:off x="1059314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6" name="Shape 2254"/>
          <p:cNvSpPr/>
          <p:nvPr/>
        </p:nvSpPr>
        <p:spPr>
          <a:xfrm>
            <a:off x="1076139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7" name="Shape 2255"/>
          <p:cNvSpPr/>
          <p:nvPr/>
        </p:nvSpPr>
        <p:spPr>
          <a:xfrm>
            <a:off x="109296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8" name="Shape 2256"/>
          <p:cNvSpPr/>
          <p:nvPr/>
        </p:nvSpPr>
        <p:spPr>
          <a:xfrm>
            <a:off x="1109789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9" name="Shape 2257"/>
          <p:cNvSpPr/>
          <p:nvPr/>
        </p:nvSpPr>
        <p:spPr>
          <a:xfrm>
            <a:off x="112661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0" name="Shape 2258"/>
          <p:cNvSpPr/>
          <p:nvPr/>
        </p:nvSpPr>
        <p:spPr>
          <a:xfrm>
            <a:off x="1143438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1" name="Shape 2259"/>
          <p:cNvSpPr/>
          <p:nvPr/>
        </p:nvSpPr>
        <p:spPr>
          <a:xfrm>
            <a:off x="1160263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2" name="Shape 2260"/>
          <p:cNvSpPr/>
          <p:nvPr/>
        </p:nvSpPr>
        <p:spPr>
          <a:xfrm>
            <a:off x="117708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3" name="Shape 2261"/>
          <p:cNvSpPr/>
          <p:nvPr/>
        </p:nvSpPr>
        <p:spPr>
          <a:xfrm>
            <a:off x="1193913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4" name="Shape 2262"/>
          <p:cNvSpPr/>
          <p:nvPr/>
        </p:nvSpPr>
        <p:spPr>
          <a:xfrm>
            <a:off x="121073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5" name="Shape 2263"/>
          <p:cNvSpPr/>
          <p:nvPr/>
        </p:nvSpPr>
        <p:spPr>
          <a:xfrm>
            <a:off x="-658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6" name="Shape 2264"/>
          <p:cNvSpPr/>
          <p:nvPr/>
        </p:nvSpPr>
        <p:spPr>
          <a:xfrm>
            <a:off x="16166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7" name="Shape 2265"/>
          <p:cNvSpPr/>
          <p:nvPr/>
        </p:nvSpPr>
        <p:spPr>
          <a:xfrm>
            <a:off x="32991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8" name="Shape 2266"/>
          <p:cNvSpPr/>
          <p:nvPr/>
        </p:nvSpPr>
        <p:spPr>
          <a:xfrm>
            <a:off x="49816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9" name="Shape 2267"/>
          <p:cNvSpPr/>
          <p:nvPr/>
        </p:nvSpPr>
        <p:spPr>
          <a:xfrm>
            <a:off x="66641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0" name="Shape 2268"/>
          <p:cNvSpPr/>
          <p:nvPr/>
        </p:nvSpPr>
        <p:spPr>
          <a:xfrm>
            <a:off x="8346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1" name="Shape 2269"/>
          <p:cNvSpPr/>
          <p:nvPr/>
        </p:nvSpPr>
        <p:spPr>
          <a:xfrm>
            <a:off x="100291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2" name="Shape 2270"/>
          <p:cNvSpPr/>
          <p:nvPr/>
        </p:nvSpPr>
        <p:spPr>
          <a:xfrm>
            <a:off x="11711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3" name="Shape 2271"/>
          <p:cNvSpPr/>
          <p:nvPr/>
        </p:nvSpPr>
        <p:spPr>
          <a:xfrm>
            <a:off x="133941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4" name="Shape 2272"/>
          <p:cNvSpPr/>
          <p:nvPr/>
        </p:nvSpPr>
        <p:spPr>
          <a:xfrm>
            <a:off x="150766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5" name="Shape 2273"/>
          <p:cNvSpPr/>
          <p:nvPr/>
        </p:nvSpPr>
        <p:spPr>
          <a:xfrm>
            <a:off x="16759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6" name="Shape 2274"/>
          <p:cNvSpPr/>
          <p:nvPr/>
        </p:nvSpPr>
        <p:spPr>
          <a:xfrm>
            <a:off x="184416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7" name="Shape 2275"/>
          <p:cNvSpPr/>
          <p:nvPr/>
        </p:nvSpPr>
        <p:spPr>
          <a:xfrm>
            <a:off x="20124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8" name="Shape 2276"/>
          <p:cNvSpPr/>
          <p:nvPr/>
        </p:nvSpPr>
        <p:spPr>
          <a:xfrm>
            <a:off x="218066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9" name="Shape 2277"/>
          <p:cNvSpPr/>
          <p:nvPr/>
        </p:nvSpPr>
        <p:spPr>
          <a:xfrm>
            <a:off x="234891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0" name="Shape 2278"/>
          <p:cNvSpPr/>
          <p:nvPr/>
        </p:nvSpPr>
        <p:spPr>
          <a:xfrm>
            <a:off x="25171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1" name="Shape 2279"/>
          <p:cNvSpPr/>
          <p:nvPr/>
        </p:nvSpPr>
        <p:spPr>
          <a:xfrm>
            <a:off x="268541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2" name="Shape 2280"/>
          <p:cNvSpPr/>
          <p:nvPr/>
        </p:nvSpPr>
        <p:spPr>
          <a:xfrm>
            <a:off x="28536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3" name="Shape 2281"/>
          <p:cNvSpPr/>
          <p:nvPr/>
        </p:nvSpPr>
        <p:spPr>
          <a:xfrm>
            <a:off x="302190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4" name="Shape 2282"/>
          <p:cNvSpPr/>
          <p:nvPr/>
        </p:nvSpPr>
        <p:spPr>
          <a:xfrm>
            <a:off x="319015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5" name="Shape 2283"/>
          <p:cNvSpPr/>
          <p:nvPr/>
        </p:nvSpPr>
        <p:spPr>
          <a:xfrm>
            <a:off x="33584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6" name="Shape 2284"/>
          <p:cNvSpPr/>
          <p:nvPr/>
        </p:nvSpPr>
        <p:spPr>
          <a:xfrm>
            <a:off x="352665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7" name="Shape 2285"/>
          <p:cNvSpPr/>
          <p:nvPr/>
        </p:nvSpPr>
        <p:spPr>
          <a:xfrm>
            <a:off x="36949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8" name="Shape 2286"/>
          <p:cNvSpPr/>
          <p:nvPr/>
        </p:nvSpPr>
        <p:spPr>
          <a:xfrm>
            <a:off x="386315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9" name="Shape 2287"/>
          <p:cNvSpPr/>
          <p:nvPr/>
        </p:nvSpPr>
        <p:spPr>
          <a:xfrm>
            <a:off x="403140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0" name="Shape 2288"/>
          <p:cNvSpPr/>
          <p:nvPr/>
        </p:nvSpPr>
        <p:spPr>
          <a:xfrm>
            <a:off x="41996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1" name="Shape 2289"/>
          <p:cNvSpPr/>
          <p:nvPr/>
        </p:nvSpPr>
        <p:spPr>
          <a:xfrm>
            <a:off x="436790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2" name="Shape 2290"/>
          <p:cNvSpPr/>
          <p:nvPr/>
        </p:nvSpPr>
        <p:spPr>
          <a:xfrm>
            <a:off x="45361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3" name="Shape 2291"/>
          <p:cNvSpPr/>
          <p:nvPr/>
        </p:nvSpPr>
        <p:spPr>
          <a:xfrm>
            <a:off x="470440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4" name="Shape 2292"/>
          <p:cNvSpPr/>
          <p:nvPr/>
        </p:nvSpPr>
        <p:spPr>
          <a:xfrm>
            <a:off x="487265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5" name="Shape 2293"/>
          <p:cNvSpPr/>
          <p:nvPr/>
        </p:nvSpPr>
        <p:spPr>
          <a:xfrm>
            <a:off x="50409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6" name="Shape 2294"/>
          <p:cNvSpPr/>
          <p:nvPr/>
        </p:nvSpPr>
        <p:spPr>
          <a:xfrm>
            <a:off x="520915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7" name="Shape 2295"/>
          <p:cNvSpPr/>
          <p:nvPr/>
        </p:nvSpPr>
        <p:spPr>
          <a:xfrm>
            <a:off x="53774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8" name="Shape 2296"/>
          <p:cNvSpPr/>
          <p:nvPr/>
        </p:nvSpPr>
        <p:spPr>
          <a:xfrm>
            <a:off x="554565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9" name="Shape 2297"/>
          <p:cNvSpPr/>
          <p:nvPr/>
        </p:nvSpPr>
        <p:spPr>
          <a:xfrm>
            <a:off x="571390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0" name="Shape 2298"/>
          <p:cNvSpPr/>
          <p:nvPr/>
        </p:nvSpPr>
        <p:spPr>
          <a:xfrm>
            <a:off x="58821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1" name="Shape 2299"/>
          <p:cNvSpPr/>
          <p:nvPr/>
        </p:nvSpPr>
        <p:spPr>
          <a:xfrm>
            <a:off x="605040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2" name="Shape 2300"/>
          <p:cNvSpPr/>
          <p:nvPr/>
        </p:nvSpPr>
        <p:spPr>
          <a:xfrm>
            <a:off x="62186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3" name="Shape 2301"/>
          <p:cNvSpPr/>
          <p:nvPr/>
        </p:nvSpPr>
        <p:spPr>
          <a:xfrm>
            <a:off x="638690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4" name="Shape 2302"/>
          <p:cNvSpPr/>
          <p:nvPr/>
        </p:nvSpPr>
        <p:spPr>
          <a:xfrm>
            <a:off x="655515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5" name="Shape 2303"/>
          <p:cNvSpPr/>
          <p:nvPr/>
        </p:nvSpPr>
        <p:spPr>
          <a:xfrm>
            <a:off x="67234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6" name="Shape 2304"/>
          <p:cNvSpPr/>
          <p:nvPr/>
        </p:nvSpPr>
        <p:spPr>
          <a:xfrm>
            <a:off x="689165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7" name="Shape 2305"/>
          <p:cNvSpPr/>
          <p:nvPr/>
        </p:nvSpPr>
        <p:spPr>
          <a:xfrm>
            <a:off x="70599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8" name="Shape 2306"/>
          <p:cNvSpPr/>
          <p:nvPr/>
        </p:nvSpPr>
        <p:spPr>
          <a:xfrm>
            <a:off x="722814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9" name="Shape 2307"/>
          <p:cNvSpPr/>
          <p:nvPr/>
        </p:nvSpPr>
        <p:spPr>
          <a:xfrm>
            <a:off x="739639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0" name="Shape 2308"/>
          <p:cNvSpPr/>
          <p:nvPr/>
        </p:nvSpPr>
        <p:spPr>
          <a:xfrm>
            <a:off x="75646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1" name="Shape 2309"/>
          <p:cNvSpPr/>
          <p:nvPr/>
        </p:nvSpPr>
        <p:spPr>
          <a:xfrm>
            <a:off x="773289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2" name="Shape 2310"/>
          <p:cNvSpPr/>
          <p:nvPr/>
        </p:nvSpPr>
        <p:spPr>
          <a:xfrm>
            <a:off x="79011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3" name="Shape 2311"/>
          <p:cNvSpPr/>
          <p:nvPr/>
        </p:nvSpPr>
        <p:spPr>
          <a:xfrm>
            <a:off x="806939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4" name="Shape 2312"/>
          <p:cNvSpPr/>
          <p:nvPr/>
        </p:nvSpPr>
        <p:spPr>
          <a:xfrm>
            <a:off x="823764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5" name="Shape 2313"/>
          <p:cNvSpPr/>
          <p:nvPr/>
        </p:nvSpPr>
        <p:spPr>
          <a:xfrm>
            <a:off x="84058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6" name="Shape 2314"/>
          <p:cNvSpPr/>
          <p:nvPr/>
        </p:nvSpPr>
        <p:spPr>
          <a:xfrm>
            <a:off x="857414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7" name="Shape 2315"/>
          <p:cNvSpPr/>
          <p:nvPr/>
        </p:nvSpPr>
        <p:spPr>
          <a:xfrm>
            <a:off x="87423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8" name="Shape 2316"/>
          <p:cNvSpPr/>
          <p:nvPr/>
        </p:nvSpPr>
        <p:spPr>
          <a:xfrm>
            <a:off x="891064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9" name="Shape 2317"/>
          <p:cNvSpPr/>
          <p:nvPr/>
        </p:nvSpPr>
        <p:spPr>
          <a:xfrm>
            <a:off x="907889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0" name="Shape 2318"/>
          <p:cNvSpPr/>
          <p:nvPr/>
        </p:nvSpPr>
        <p:spPr>
          <a:xfrm>
            <a:off x="92471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1" name="Shape 2319"/>
          <p:cNvSpPr/>
          <p:nvPr/>
        </p:nvSpPr>
        <p:spPr>
          <a:xfrm>
            <a:off x="941539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2" name="Shape 2320"/>
          <p:cNvSpPr/>
          <p:nvPr/>
        </p:nvSpPr>
        <p:spPr>
          <a:xfrm>
            <a:off x="95836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3" name="Shape 2321"/>
          <p:cNvSpPr/>
          <p:nvPr/>
        </p:nvSpPr>
        <p:spPr>
          <a:xfrm>
            <a:off x="975189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4" name="Shape 2322"/>
          <p:cNvSpPr/>
          <p:nvPr/>
        </p:nvSpPr>
        <p:spPr>
          <a:xfrm>
            <a:off x="992014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5" name="Shape 2323"/>
          <p:cNvSpPr/>
          <p:nvPr/>
        </p:nvSpPr>
        <p:spPr>
          <a:xfrm>
            <a:off x="100883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6" name="Shape 2324"/>
          <p:cNvSpPr/>
          <p:nvPr/>
        </p:nvSpPr>
        <p:spPr>
          <a:xfrm>
            <a:off x="1025664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7" name="Shape 2325"/>
          <p:cNvSpPr/>
          <p:nvPr/>
        </p:nvSpPr>
        <p:spPr>
          <a:xfrm>
            <a:off x="104248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8" name="Shape 2326"/>
          <p:cNvSpPr/>
          <p:nvPr/>
        </p:nvSpPr>
        <p:spPr>
          <a:xfrm>
            <a:off x="1059314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9" name="Shape 2327"/>
          <p:cNvSpPr/>
          <p:nvPr/>
        </p:nvSpPr>
        <p:spPr>
          <a:xfrm>
            <a:off x="1076139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0" name="Shape 2328"/>
          <p:cNvSpPr/>
          <p:nvPr/>
        </p:nvSpPr>
        <p:spPr>
          <a:xfrm>
            <a:off x="109296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1" name="Shape 2329"/>
          <p:cNvSpPr/>
          <p:nvPr/>
        </p:nvSpPr>
        <p:spPr>
          <a:xfrm>
            <a:off x="1109789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2" name="Shape 2330"/>
          <p:cNvSpPr/>
          <p:nvPr/>
        </p:nvSpPr>
        <p:spPr>
          <a:xfrm>
            <a:off x="112661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3" name="Shape 2331"/>
          <p:cNvSpPr/>
          <p:nvPr/>
        </p:nvSpPr>
        <p:spPr>
          <a:xfrm>
            <a:off x="1143438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4" name="Shape 2332"/>
          <p:cNvSpPr/>
          <p:nvPr/>
        </p:nvSpPr>
        <p:spPr>
          <a:xfrm>
            <a:off x="1160263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5" name="Shape 2333"/>
          <p:cNvSpPr/>
          <p:nvPr/>
        </p:nvSpPr>
        <p:spPr>
          <a:xfrm>
            <a:off x="117708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6" name="Shape 2334"/>
          <p:cNvSpPr/>
          <p:nvPr/>
        </p:nvSpPr>
        <p:spPr>
          <a:xfrm>
            <a:off x="1193913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7" name="Shape 2335"/>
          <p:cNvSpPr/>
          <p:nvPr/>
        </p:nvSpPr>
        <p:spPr>
          <a:xfrm>
            <a:off x="121073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8" name="Shape 2336"/>
          <p:cNvSpPr/>
          <p:nvPr/>
        </p:nvSpPr>
        <p:spPr>
          <a:xfrm>
            <a:off x="-658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9" name="Shape 2337"/>
          <p:cNvSpPr/>
          <p:nvPr/>
        </p:nvSpPr>
        <p:spPr>
          <a:xfrm>
            <a:off x="16166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0" name="Shape 2338"/>
          <p:cNvSpPr/>
          <p:nvPr/>
        </p:nvSpPr>
        <p:spPr>
          <a:xfrm>
            <a:off x="32991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1" name="Shape 2339"/>
          <p:cNvSpPr/>
          <p:nvPr/>
        </p:nvSpPr>
        <p:spPr>
          <a:xfrm>
            <a:off x="49816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2" name="Shape 2340"/>
          <p:cNvSpPr/>
          <p:nvPr/>
        </p:nvSpPr>
        <p:spPr>
          <a:xfrm>
            <a:off x="66641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3" name="Shape 2341"/>
          <p:cNvSpPr/>
          <p:nvPr/>
        </p:nvSpPr>
        <p:spPr>
          <a:xfrm>
            <a:off x="8346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4" name="Shape 2342"/>
          <p:cNvSpPr/>
          <p:nvPr/>
        </p:nvSpPr>
        <p:spPr>
          <a:xfrm>
            <a:off x="100291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5" name="Shape 2343"/>
          <p:cNvSpPr/>
          <p:nvPr/>
        </p:nvSpPr>
        <p:spPr>
          <a:xfrm>
            <a:off x="11711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6" name="Shape 2344"/>
          <p:cNvSpPr/>
          <p:nvPr/>
        </p:nvSpPr>
        <p:spPr>
          <a:xfrm>
            <a:off x="133941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7" name="Shape 2345"/>
          <p:cNvSpPr/>
          <p:nvPr/>
        </p:nvSpPr>
        <p:spPr>
          <a:xfrm>
            <a:off x="150766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8" name="Shape 2346"/>
          <p:cNvSpPr/>
          <p:nvPr/>
        </p:nvSpPr>
        <p:spPr>
          <a:xfrm>
            <a:off x="16759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9" name="Shape 2347"/>
          <p:cNvSpPr/>
          <p:nvPr/>
        </p:nvSpPr>
        <p:spPr>
          <a:xfrm>
            <a:off x="184416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0" name="Shape 2348"/>
          <p:cNvSpPr/>
          <p:nvPr/>
        </p:nvSpPr>
        <p:spPr>
          <a:xfrm>
            <a:off x="20124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1" name="Shape 2349"/>
          <p:cNvSpPr/>
          <p:nvPr/>
        </p:nvSpPr>
        <p:spPr>
          <a:xfrm>
            <a:off x="218066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2" name="Shape 2350"/>
          <p:cNvSpPr/>
          <p:nvPr/>
        </p:nvSpPr>
        <p:spPr>
          <a:xfrm>
            <a:off x="234891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3" name="Shape 2351"/>
          <p:cNvSpPr/>
          <p:nvPr/>
        </p:nvSpPr>
        <p:spPr>
          <a:xfrm>
            <a:off x="25171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4" name="Shape 2352"/>
          <p:cNvSpPr/>
          <p:nvPr/>
        </p:nvSpPr>
        <p:spPr>
          <a:xfrm>
            <a:off x="268541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5" name="Shape 2353"/>
          <p:cNvSpPr/>
          <p:nvPr/>
        </p:nvSpPr>
        <p:spPr>
          <a:xfrm>
            <a:off x="28536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6" name="Shape 2354"/>
          <p:cNvSpPr/>
          <p:nvPr/>
        </p:nvSpPr>
        <p:spPr>
          <a:xfrm>
            <a:off x="302190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7" name="Shape 2355"/>
          <p:cNvSpPr/>
          <p:nvPr/>
        </p:nvSpPr>
        <p:spPr>
          <a:xfrm>
            <a:off x="319015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8" name="Shape 2356"/>
          <p:cNvSpPr/>
          <p:nvPr/>
        </p:nvSpPr>
        <p:spPr>
          <a:xfrm>
            <a:off x="33584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9" name="Shape 2357"/>
          <p:cNvSpPr/>
          <p:nvPr/>
        </p:nvSpPr>
        <p:spPr>
          <a:xfrm>
            <a:off x="352665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0" name="Shape 2358"/>
          <p:cNvSpPr/>
          <p:nvPr/>
        </p:nvSpPr>
        <p:spPr>
          <a:xfrm>
            <a:off x="36949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1" name="Shape 2359"/>
          <p:cNvSpPr/>
          <p:nvPr/>
        </p:nvSpPr>
        <p:spPr>
          <a:xfrm>
            <a:off x="386315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2" name="Shape 2360"/>
          <p:cNvSpPr/>
          <p:nvPr/>
        </p:nvSpPr>
        <p:spPr>
          <a:xfrm>
            <a:off x="403140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3" name="Shape 2361"/>
          <p:cNvSpPr/>
          <p:nvPr/>
        </p:nvSpPr>
        <p:spPr>
          <a:xfrm>
            <a:off x="41996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4" name="Shape 2362"/>
          <p:cNvSpPr/>
          <p:nvPr/>
        </p:nvSpPr>
        <p:spPr>
          <a:xfrm>
            <a:off x="436790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5" name="Shape 2363"/>
          <p:cNvSpPr/>
          <p:nvPr/>
        </p:nvSpPr>
        <p:spPr>
          <a:xfrm>
            <a:off x="45361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6" name="Shape 2364"/>
          <p:cNvSpPr/>
          <p:nvPr/>
        </p:nvSpPr>
        <p:spPr>
          <a:xfrm>
            <a:off x="470440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7" name="Shape 2365"/>
          <p:cNvSpPr/>
          <p:nvPr/>
        </p:nvSpPr>
        <p:spPr>
          <a:xfrm>
            <a:off x="487265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8" name="Shape 2366"/>
          <p:cNvSpPr/>
          <p:nvPr/>
        </p:nvSpPr>
        <p:spPr>
          <a:xfrm>
            <a:off x="50409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9" name="Shape 2367"/>
          <p:cNvSpPr/>
          <p:nvPr/>
        </p:nvSpPr>
        <p:spPr>
          <a:xfrm>
            <a:off x="520915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0" name="Shape 2368"/>
          <p:cNvSpPr/>
          <p:nvPr/>
        </p:nvSpPr>
        <p:spPr>
          <a:xfrm>
            <a:off x="53774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1" name="Shape 2369"/>
          <p:cNvSpPr/>
          <p:nvPr/>
        </p:nvSpPr>
        <p:spPr>
          <a:xfrm>
            <a:off x="554565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2" name="Shape 2370"/>
          <p:cNvSpPr/>
          <p:nvPr/>
        </p:nvSpPr>
        <p:spPr>
          <a:xfrm>
            <a:off x="571390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3" name="Shape 2371"/>
          <p:cNvSpPr/>
          <p:nvPr/>
        </p:nvSpPr>
        <p:spPr>
          <a:xfrm>
            <a:off x="58821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4" name="Shape 2372"/>
          <p:cNvSpPr/>
          <p:nvPr/>
        </p:nvSpPr>
        <p:spPr>
          <a:xfrm>
            <a:off x="605040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5" name="Shape 2373"/>
          <p:cNvSpPr/>
          <p:nvPr/>
        </p:nvSpPr>
        <p:spPr>
          <a:xfrm>
            <a:off x="62186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6" name="Shape 2374"/>
          <p:cNvSpPr/>
          <p:nvPr/>
        </p:nvSpPr>
        <p:spPr>
          <a:xfrm>
            <a:off x="638690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7" name="Shape 2375"/>
          <p:cNvSpPr/>
          <p:nvPr/>
        </p:nvSpPr>
        <p:spPr>
          <a:xfrm>
            <a:off x="655515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8" name="Shape 2376"/>
          <p:cNvSpPr/>
          <p:nvPr/>
        </p:nvSpPr>
        <p:spPr>
          <a:xfrm>
            <a:off x="67234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9" name="Shape 2377"/>
          <p:cNvSpPr/>
          <p:nvPr/>
        </p:nvSpPr>
        <p:spPr>
          <a:xfrm>
            <a:off x="689165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0" name="Shape 2378"/>
          <p:cNvSpPr/>
          <p:nvPr/>
        </p:nvSpPr>
        <p:spPr>
          <a:xfrm>
            <a:off x="70599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1" name="Shape 2379"/>
          <p:cNvSpPr/>
          <p:nvPr/>
        </p:nvSpPr>
        <p:spPr>
          <a:xfrm>
            <a:off x="722814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2" name="Shape 2380"/>
          <p:cNvSpPr/>
          <p:nvPr/>
        </p:nvSpPr>
        <p:spPr>
          <a:xfrm>
            <a:off x="739639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3" name="Shape 2381"/>
          <p:cNvSpPr/>
          <p:nvPr/>
        </p:nvSpPr>
        <p:spPr>
          <a:xfrm>
            <a:off x="75646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4" name="Shape 2382"/>
          <p:cNvSpPr/>
          <p:nvPr/>
        </p:nvSpPr>
        <p:spPr>
          <a:xfrm>
            <a:off x="773289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5" name="Shape 2383"/>
          <p:cNvSpPr/>
          <p:nvPr/>
        </p:nvSpPr>
        <p:spPr>
          <a:xfrm>
            <a:off x="79011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6" name="Shape 2384"/>
          <p:cNvSpPr/>
          <p:nvPr/>
        </p:nvSpPr>
        <p:spPr>
          <a:xfrm>
            <a:off x="806939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7" name="Shape 2385"/>
          <p:cNvSpPr/>
          <p:nvPr/>
        </p:nvSpPr>
        <p:spPr>
          <a:xfrm>
            <a:off x="823764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8" name="Shape 2386"/>
          <p:cNvSpPr/>
          <p:nvPr/>
        </p:nvSpPr>
        <p:spPr>
          <a:xfrm>
            <a:off x="84058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9" name="Shape 2387"/>
          <p:cNvSpPr/>
          <p:nvPr/>
        </p:nvSpPr>
        <p:spPr>
          <a:xfrm>
            <a:off x="857414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0" name="Shape 2388"/>
          <p:cNvSpPr/>
          <p:nvPr/>
        </p:nvSpPr>
        <p:spPr>
          <a:xfrm>
            <a:off x="87423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1" name="Shape 2389"/>
          <p:cNvSpPr/>
          <p:nvPr/>
        </p:nvSpPr>
        <p:spPr>
          <a:xfrm>
            <a:off x="891064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2" name="Shape 2390"/>
          <p:cNvSpPr/>
          <p:nvPr/>
        </p:nvSpPr>
        <p:spPr>
          <a:xfrm>
            <a:off x="907889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3" name="Shape 2391"/>
          <p:cNvSpPr/>
          <p:nvPr/>
        </p:nvSpPr>
        <p:spPr>
          <a:xfrm>
            <a:off x="92471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4" name="Shape 2392"/>
          <p:cNvSpPr/>
          <p:nvPr/>
        </p:nvSpPr>
        <p:spPr>
          <a:xfrm>
            <a:off x="941539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5" name="Shape 2393"/>
          <p:cNvSpPr/>
          <p:nvPr/>
        </p:nvSpPr>
        <p:spPr>
          <a:xfrm>
            <a:off x="95836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6" name="Shape 2394"/>
          <p:cNvSpPr/>
          <p:nvPr/>
        </p:nvSpPr>
        <p:spPr>
          <a:xfrm>
            <a:off x="975189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7" name="Shape 2395"/>
          <p:cNvSpPr/>
          <p:nvPr/>
        </p:nvSpPr>
        <p:spPr>
          <a:xfrm>
            <a:off x="992014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8" name="Shape 2396"/>
          <p:cNvSpPr/>
          <p:nvPr/>
        </p:nvSpPr>
        <p:spPr>
          <a:xfrm>
            <a:off x="100883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9" name="Shape 2397"/>
          <p:cNvSpPr/>
          <p:nvPr/>
        </p:nvSpPr>
        <p:spPr>
          <a:xfrm>
            <a:off x="1025664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0" name="Shape 2398"/>
          <p:cNvSpPr/>
          <p:nvPr/>
        </p:nvSpPr>
        <p:spPr>
          <a:xfrm>
            <a:off x="104248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1" name="Shape 2399"/>
          <p:cNvSpPr/>
          <p:nvPr/>
        </p:nvSpPr>
        <p:spPr>
          <a:xfrm>
            <a:off x="1059314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2" name="Shape 2400"/>
          <p:cNvSpPr/>
          <p:nvPr/>
        </p:nvSpPr>
        <p:spPr>
          <a:xfrm>
            <a:off x="1076139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3" name="Shape 2401"/>
          <p:cNvSpPr/>
          <p:nvPr/>
        </p:nvSpPr>
        <p:spPr>
          <a:xfrm>
            <a:off x="109296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4" name="Shape 2402"/>
          <p:cNvSpPr/>
          <p:nvPr/>
        </p:nvSpPr>
        <p:spPr>
          <a:xfrm>
            <a:off x="1109789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5" name="Shape 2403"/>
          <p:cNvSpPr/>
          <p:nvPr/>
        </p:nvSpPr>
        <p:spPr>
          <a:xfrm>
            <a:off x="112661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6" name="Shape 2404"/>
          <p:cNvSpPr/>
          <p:nvPr/>
        </p:nvSpPr>
        <p:spPr>
          <a:xfrm>
            <a:off x="1143438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7" name="Shape 2405"/>
          <p:cNvSpPr/>
          <p:nvPr/>
        </p:nvSpPr>
        <p:spPr>
          <a:xfrm>
            <a:off x="1160263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8" name="Shape 2406"/>
          <p:cNvSpPr/>
          <p:nvPr/>
        </p:nvSpPr>
        <p:spPr>
          <a:xfrm>
            <a:off x="117708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9" name="Shape 2407"/>
          <p:cNvSpPr/>
          <p:nvPr/>
        </p:nvSpPr>
        <p:spPr>
          <a:xfrm>
            <a:off x="1193913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0" name="Shape 2408"/>
          <p:cNvSpPr/>
          <p:nvPr/>
        </p:nvSpPr>
        <p:spPr>
          <a:xfrm>
            <a:off x="121073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1" name="Shape 2409"/>
          <p:cNvSpPr/>
          <p:nvPr/>
        </p:nvSpPr>
        <p:spPr>
          <a:xfrm>
            <a:off x="-658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2" name="Shape 2410"/>
          <p:cNvSpPr/>
          <p:nvPr/>
        </p:nvSpPr>
        <p:spPr>
          <a:xfrm>
            <a:off x="16166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3" name="Shape 2411"/>
          <p:cNvSpPr/>
          <p:nvPr/>
        </p:nvSpPr>
        <p:spPr>
          <a:xfrm>
            <a:off x="32991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4" name="Shape 2412"/>
          <p:cNvSpPr/>
          <p:nvPr/>
        </p:nvSpPr>
        <p:spPr>
          <a:xfrm>
            <a:off x="49816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5" name="Shape 2413"/>
          <p:cNvSpPr/>
          <p:nvPr/>
        </p:nvSpPr>
        <p:spPr>
          <a:xfrm>
            <a:off x="66641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6" name="Shape 2414"/>
          <p:cNvSpPr/>
          <p:nvPr/>
        </p:nvSpPr>
        <p:spPr>
          <a:xfrm>
            <a:off x="8346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7" name="Shape 2415"/>
          <p:cNvSpPr/>
          <p:nvPr/>
        </p:nvSpPr>
        <p:spPr>
          <a:xfrm>
            <a:off x="100291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8" name="Shape 2416"/>
          <p:cNvSpPr/>
          <p:nvPr/>
        </p:nvSpPr>
        <p:spPr>
          <a:xfrm>
            <a:off x="11711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9" name="Shape 2417"/>
          <p:cNvSpPr/>
          <p:nvPr/>
        </p:nvSpPr>
        <p:spPr>
          <a:xfrm>
            <a:off x="133941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0" name="Shape 2418"/>
          <p:cNvSpPr/>
          <p:nvPr/>
        </p:nvSpPr>
        <p:spPr>
          <a:xfrm>
            <a:off x="150766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1" name="Shape 2419"/>
          <p:cNvSpPr/>
          <p:nvPr/>
        </p:nvSpPr>
        <p:spPr>
          <a:xfrm>
            <a:off x="16759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2" name="Shape 2420"/>
          <p:cNvSpPr/>
          <p:nvPr/>
        </p:nvSpPr>
        <p:spPr>
          <a:xfrm>
            <a:off x="184416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3" name="Shape 2421"/>
          <p:cNvSpPr/>
          <p:nvPr/>
        </p:nvSpPr>
        <p:spPr>
          <a:xfrm>
            <a:off x="20124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4" name="Shape 2422"/>
          <p:cNvSpPr/>
          <p:nvPr/>
        </p:nvSpPr>
        <p:spPr>
          <a:xfrm>
            <a:off x="218066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5" name="Shape 2423"/>
          <p:cNvSpPr/>
          <p:nvPr/>
        </p:nvSpPr>
        <p:spPr>
          <a:xfrm>
            <a:off x="234891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6" name="Shape 2424"/>
          <p:cNvSpPr/>
          <p:nvPr/>
        </p:nvSpPr>
        <p:spPr>
          <a:xfrm>
            <a:off x="25171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7" name="Shape 2425"/>
          <p:cNvSpPr/>
          <p:nvPr/>
        </p:nvSpPr>
        <p:spPr>
          <a:xfrm>
            <a:off x="268541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8" name="Shape 2426"/>
          <p:cNvSpPr/>
          <p:nvPr/>
        </p:nvSpPr>
        <p:spPr>
          <a:xfrm>
            <a:off x="28536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9" name="Shape 2427"/>
          <p:cNvSpPr/>
          <p:nvPr/>
        </p:nvSpPr>
        <p:spPr>
          <a:xfrm>
            <a:off x="302190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0" name="Shape 2428"/>
          <p:cNvSpPr/>
          <p:nvPr/>
        </p:nvSpPr>
        <p:spPr>
          <a:xfrm>
            <a:off x="319015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1" name="Shape 2429"/>
          <p:cNvSpPr/>
          <p:nvPr/>
        </p:nvSpPr>
        <p:spPr>
          <a:xfrm>
            <a:off x="33584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2" name="Shape 2430"/>
          <p:cNvSpPr/>
          <p:nvPr/>
        </p:nvSpPr>
        <p:spPr>
          <a:xfrm>
            <a:off x="352665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3" name="Shape 2431"/>
          <p:cNvSpPr/>
          <p:nvPr/>
        </p:nvSpPr>
        <p:spPr>
          <a:xfrm>
            <a:off x="36949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4" name="Shape 2432"/>
          <p:cNvSpPr/>
          <p:nvPr/>
        </p:nvSpPr>
        <p:spPr>
          <a:xfrm>
            <a:off x="386315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5" name="Shape 2433"/>
          <p:cNvSpPr/>
          <p:nvPr/>
        </p:nvSpPr>
        <p:spPr>
          <a:xfrm>
            <a:off x="403140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6" name="Shape 2434"/>
          <p:cNvSpPr/>
          <p:nvPr/>
        </p:nvSpPr>
        <p:spPr>
          <a:xfrm>
            <a:off x="41996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7" name="Shape 2435"/>
          <p:cNvSpPr/>
          <p:nvPr/>
        </p:nvSpPr>
        <p:spPr>
          <a:xfrm>
            <a:off x="436790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8" name="Shape 2436"/>
          <p:cNvSpPr/>
          <p:nvPr/>
        </p:nvSpPr>
        <p:spPr>
          <a:xfrm>
            <a:off x="45361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9" name="Shape 2437"/>
          <p:cNvSpPr/>
          <p:nvPr/>
        </p:nvSpPr>
        <p:spPr>
          <a:xfrm>
            <a:off x="470440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0" name="Shape 2438"/>
          <p:cNvSpPr/>
          <p:nvPr/>
        </p:nvSpPr>
        <p:spPr>
          <a:xfrm>
            <a:off x="487265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1" name="Shape 2439"/>
          <p:cNvSpPr/>
          <p:nvPr/>
        </p:nvSpPr>
        <p:spPr>
          <a:xfrm>
            <a:off x="50409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2" name="Shape 2440"/>
          <p:cNvSpPr/>
          <p:nvPr/>
        </p:nvSpPr>
        <p:spPr>
          <a:xfrm>
            <a:off x="520915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3" name="Shape 2441"/>
          <p:cNvSpPr/>
          <p:nvPr/>
        </p:nvSpPr>
        <p:spPr>
          <a:xfrm>
            <a:off x="53774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4" name="Shape 2442"/>
          <p:cNvSpPr/>
          <p:nvPr/>
        </p:nvSpPr>
        <p:spPr>
          <a:xfrm>
            <a:off x="554565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5" name="Shape 2443"/>
          <p:cNvSpPr/>
          <p:nvPr/>
        </p:nvSpPr>
        <p:spPr>
          <a:xfrm>
            <a:off x="571390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6" name="Shape 2444"/>
          <p:cNvSpPr/>
          <p:nvPr/>
        </p:nvSpPr>
        <p:spPr>
          <a:xfrm>
            <a:off x="58821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7" name="Shape 2445"/>
          <p:cNvSpPr/>
          <p:nvPr/>
        </p:nvSpPr>
        <p:spPr>
          <a:xfrm>
            <a:off x="605040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8" name="Shape 2446"/>
          <p:cNvSpPr/>
          <p:nvPr/>
        </p:nvSpPr>
        <p:spPr>
          <a:xfrm>
            <a:off x="62186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9" name="Shape 2447"/>
          <p:cNvSpPr/>
          <p:nvPr/>
        </p:nvSpPr>
        <p:spPr>
          <a:xfrm>
            <a:off x="638690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0" name="Shape 2448"/>
          <p:cNvSpPr/>
          <p:nvPr/>
        </p:nvSpPr>
        <p:spPr>
          <a:xfrm>
            <a:off x="655515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1" name="Shape 2449"/>
          <p:cNvSpPr/>
          <p:nvPr/>
        </p:nvSpPr>
        <p:spPr>
          <a:xfrm>
            <a:off x="67234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2" name="Shape 2450"/>
          <p:cNvSpPr/>
          <p:nvPr/>
        </p:nvSpPr>
        <p:spPr>
          <a:xfrm>
            <a:off x="689165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3" name="Shape 2451"/>
          <p:cNvSpPr/>
          <p:nvPr/>
        </p:nvSpPr>
        <p:spPr>
          <a:xfrm>
            <a:off x="70599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4" name="Shape 2452"/>
          <p:cNvSpPr/>
          <p:nvPr/>
        </p:nvSpPr>
        <p:spPr>
          <a:xfrm>
            <a:off x="722814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5" name="Shape 2453"/>
          <p:cNvSpPr/>
          <p:nvPr/>
        </p:nvSpPr>
        <p:spPr>
          <a:xfrm>
            <a:off x="739639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6" name="Shape 2454"/>
          <p:cNvSpPr/>
          <p:nvPr/>
        </p:nvSpPr>
        <p:spPr>
          <a:xfrm>
            <a:off x="75646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7" name="Shape 2455"/>
          <p:cNvSpPr/>
          <p:nvPr/>
        </p:nvSpPr>
        <p:spPr>
          <a:xfrm>
            <a:off x="773289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8" name="Shape 2456"/>
          <p:cNvSpPr/>
          <p:nvPr/>
        </p:nvSpPr>
        <p:spPr>
          <a:xfrm>
            <a:off x="79011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9" name="Shape 2457"/>
          <p:cNvSpPr/>
          <p:nvPr/>
        </p:nvSpPr>
        <p:spPr>
          <a:xfrm>
            <a:off x="806939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0" name="Shape 2458"/>
          <p:cNvSpPr/>
          <p:nvPr/>
        </p:nvSpPr>
        <p:spPr>
          <a:xfrm>
            <a:off x="823764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1" name="Shape 2459"/>
          <p:cNvSpPr/>
          <p:nvPr/>
        </p:nvSpPr>
        <p:spPr>
          <a:xfrm>
            <a:off x="84058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2" name="Shape 2460"/>
          <p:cNvSpPr/>
          <p:nvPr/>
        </p:nvSpPr>
        <p:spPr>
          <a:xfrm>
            <a:off x="857414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3" name="Shape 2461"/>
          <p:cNvSpPr/>
          <p:nvPr/>
        </p:nvSpPr>
        <p:spPr>
          <a:xfrm>
            <a:off x="87423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4" name="Shape 2462"/>
          <p:cNvSpPr/>
          <p:nvPr/>
        </p:nvSpPr>
        <p:spPr>
          <a:xfrm>
            <a:off x="891064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5" name="Shape 2463"/>
          <p:cNvSpPr/>
          <p:nvPr/>
        </p:nvSpPr>
        <p:spPr>
          <a:xfrm>
            <a:off x="907889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6" name="Shape 2464"/>
          <p:cNvSpPr/>
          <p:nvPr/>
        </p:nvSpPr>
        <p:spPr>
          <a:xfrm>
            <a:off x="92471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7" name="Shape 2465"/>
          <p:cNvSpPr/>
          <p:nvPr/>
        </p:nvSpPr>
        <p:spPr>
          <a:xfrm>
            <a:off x="941539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8" name="Shape 2466"/>
          <p:cNvSpPr/>
          <p:nvPr/>
        </p:nvSpPr>
        <p:spPr>
          <a:xfrm>
            <a:off x="95836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9" name="Shape 2467"/>
          <p:cNvSpPr/>
          <p:nvPr/>
        </p:nvSpPr>
        <p:spPr>
          <a:xfrm>
            <a:off x="975189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0" name="Shape 2468"/>
          <p:cNvSpPr/>
          <p:nvPr/>
        </p:nvSpPr>
        <p:spPr>
          <a:xfrm>
            <a:off x="992014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1" name="Shape 2469"/>
          <p:cNvSpPr/>
          <p:nvPr/>
        </p:nvSpPr>
        <p:spPr>
          <a:xfrm>
            <a:off x="100883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2" name="Shape 2470"/>
          <p:cNvSpPr/>
          <p:nvPr/>
        </p:nvSpPr>
        <p:spPr>
          <a:xfrm>
            <a:off x="1025664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3" name="Shape 2471"/>
          <p:cNvSpPr/>
          <p:nvPr/>
        </p:nvSpPr>
        <p:spPr>
          <a:xfrm>
            <a:off x="104248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4" name="Shape 2472"/>
          <p:cNvSpPr/>
          <p:nvPr/>
        </p:nvSpPr>
        <p:spPr>
          <a:xfrm>
            <a:off x="1059314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5" name="Shape 2473"/>
          <p:cNvSpPr/>
          <p:nvPr/>
        </p:nvSpPr>
        <p:spPr>
          <a:xfrm>
            <a:off x="1076139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6" name="Shape 2474"/>
          <p:cNvSpPr/>
          <p:nvPr/>
        </p:nvSpPr>
        <p:spPr>
          <a:xfrm>
            <a:off x="109296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7" name="Shape 2475"/>
          <p:cNvSpPr/>
          <p:nvPr/>
        </p:nvSpPr>
        <p:spPr>
          <a:xfrm>
            <a:off x="1109789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8" name="Shape 2476"/>
          <p:cNvSpPr/>
          <p:nvPr/>
        </p:nvSpPr>
        <p:spPr>
          <a:xfrm>
            <a:off x="112661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9" name="Shape 2477"/>
          <p:cNvSpPr/>
          <p:nvPr/>
        </p:nvSpPr>
        <p:spPr>
          <a:xfrm>
            <a:off x="1143438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0" name="Shape 2478"/>
          <p:cNvSpPr/>
          <p:nvPr/>
        </p:nvSpPr>
        <p:spPr>
          <a:xfrm>
            <a:off x="1160263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1" name="Shape 2479"/>
          <p:cNvSpPr/>
          <p:nvPr/>
        </p:nvSpPr>
        <p:spPr>
          <a:xfrm>
            <a:off x="117708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2" name="Shape 2480"/>
          <p:cNvSpPr/>
          <p:nvPr/>
        </p:nvSpPr>
        <p:spPr>
          <a:xfrm>
            <a:off x="1193913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3" name="Shape 2481"/>
          <p:cNvSpPr/>
          <p:nvPr/>
        </p:nvSpPr>
        <p:spPr>
          <a:xfrm>
            <a:off x="121073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4" name="Shape 2482"/>
          <p:cNvSpPr/>
          <p:nvPr/>
        </p:nvSpPr>
        <p:spPr>
          <a:xfrm>
            <a:off x="-658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5" name="Shape 2483"/>
          <p:cNvSpPr/>
          <p:nvPr/>
        </p:nvSpPr>
        <p:spPr>
          <a:xfrm>
            <a:off x="16166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6" name="Shape 2484"/>
          <p:cNvSpPr/>
          <p:nvPr/>
        </p:nvSpPr>
        <p:spPr>
          <a:xfrm>
            <a:off x="32991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7" name="Shape 2485"/>
          <p:cNvSpPr/>
          <p:nvPr/>
        </p:nvSpPr>
        <p:spPr>
          <a:xfrm>
            <a:off x="49816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8" name="Shape 2486"/>
          <p:cNvSpPr/>
          <p:nvPr/>
        </p:nvSpPr>
        <p:spPr>
          <a:xfrm>
            <a:off x="66641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9" name="Shape 2487"/>
          <p:cNvSpPr/>
          <p:nvPr/>
        </p:nvSpPr>
        <p:spPr>
          <a:xfrm>
            <a:off x="8346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0" name="Shape 2488"/>
          <p:cNvSpPr/>
          <p:nvPr/>
        </p:nvSpPr>
        <p:spPr>
          <a:xfrm>
            <a:off x="100291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1" name="Shape 2489"/>
          <p:cNvSpPr/>
          <p:nvPr/>
        </p:nvSpPr>
        <p:spPr>
          <a:xfrm>
            <a:off x="11711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2" name="Shape 2490"/>
          <p:cNvSpPr/>
          <p:nvPr/>
        </p:nvSpPr>
        <p:spPr>
          <a:xfrm>
            <a:off x="133941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3" name="Shape 2491"/>
          <p:cNvSpPr/>
          <p:nvPr/>
        </p:nvSpPr>
        <p:spPr>
          <a:xfrm>
            <a:off x="150766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4" name="Shape 2492"/>
          <p:cNvSpPr/>
          <p:nvPr/>
        </p:nvSpPr>
        <p:spPr>
          <a:xfrm>
            <a:off x="16759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5" name="Shape 2493"/>
          <p:cNvSpPr/>
          <p:nvPr/>
        </p:nvSpPr>
        <p:spPr>
          <a:xfrm>
            <a:off x="184416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6" name="Shape 2494"/>
          <p:cNvSpPr/>
          <p:nvPr/>
        </p:nvSpPr>
        <p:spPr>
          <a:xfrm>
            <a:off x="20124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7" name="Shape 2495"/>
          <p:cNvSpPr/>
          <p:nvPr/>
        </p:nvSpPr>
        <p:spPr>
          <a:xfrm>
            <a:off x="218066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8" name="Shape 2496"/>
          <p:cNvSpPr/>
          <p:nvPr/>
        </p:nvSpPr>
        <p:spPr>
          <a:xfrm>
            <a:off x="234891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9" name="Shape 2497"/>
          <p:cNvSpPr/>
          <p:nvPr/>
        </p:nvSpPr>
        <p:spPr>
          <a:xfrm>
            <a:off x="25171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0" name="Shape 2498"/>
          <p:cNvSpPr/>
          <p:nvPr/>
        </p:nvSpPr>
        <p:spPr>
          <a:xfrm>
            <a:off x="268541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1" name="Shape 2499"/>
          <p:cNvSpPr/>
          <p:nvPr/>
        </p:nvSpPr>
        <p:spPr>
          <a:xfrm>
            <a:off x="28536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2" name="Shape 2500"/>
          <p:cNvSpPr/>
          <p:nvPr/>
        </p:nvSpPr>
        <p:spPr>
          <a:xfrm>
            <a:off x="302190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3" name="Shape 2501"/>
          <p:cNvSpPr/>
          <p:nvPr/>
        </p:nvSpPr>
        <p:spPr>
          <a:xfrm>
            <a:off x="319015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4" name="Shape 2502"/>
          <p:cNvSpPr/>
          <p:nvPr/>
        </p:nvSpPr>
        <p:spPr>
          <a:xfrm>
            <a:off x="33584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5" name="Shape 2503"/>
          <p:cNvSpPr/>
          <p:nvPr/>
        </p:nvSpPr>
        <p:spPr>
          <a:xfrm>
            <a:off x="352665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6" name="Shape 2504"/>
          <p:cNvSpPr/>
          <p:nvPr/>
        </p:nvSpPr>
        <p:spPr>
          <a:xfrm>
            <a:off x="36949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7" name="Shape 2505"/>
          <p:cNvSpPr/>
          <p:nvPr/>
        </p:nvSpPr>
        <p:spPr>
          <a:xfrm>
            <a:off x="386315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8" name="Shape 2506"/>
          <p:cNvSpPr/>
          <p:nvPr/>
        </p:nvSpPr>
        <p:spPr>
          <a:xfrm>
            <a:off x="403140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9" name="Shape 2507"/>
          <p:cNvSpPr/>
          <p:nvPr/>
        </p:nvSpPr>
        <p:spPr>
          <a:xfrm>
            <a:off x="41996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0" name="Shape 2508"/>
          <p:cNvSpPr/>
          <p:nvPr/>
        </p:nvSpPr>
        <p:spPr>
          <a:xfrm>
            <a:off x="436790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1" name="Shape 2509"/>
          <p:cNvSpPr/>
          <p:nvPr/>
        </p:nvSpPr>
        <p:spPr>
          <a:xfrm>
            <a:off x="45361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2" name="Shape 2510"/>
          <p:cNvSpPr/>
          <p:nvPr/>
        </p:nvSpPr>
        <p:spPr>
          <a:xfrm>
            <a:off x="470440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3" name="Shape 2511"/>
          <p:cNvSpPr/>
          <p:nvPr/>
        </p:nvSpPr>
        <p:spPr>
          <a:xfrm>
            <a:off x="487265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4" name="Shape 2512"/>
          <p:cNvSpPr/>
          <p:nvPr/>
        </p:nvSpPr>
        <p:spPr>
          <a:xfrm>
            <a:off x="50409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5" name="Shape 2513"/>
          <p:cNvSpPr/>
          <p:nvPr/>
        </p:nvSpPr>
        <p:spPr>
          <a:xfrm>
            <a:off x="520915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6" name="Shape 2514"/>
          <p:cNvSpPr/>
          <p:nvPr/>
        </p:nvSpPr>
        <p:spPr>
          <a:xfrm>
            <a:off x="53774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7" name="Shape 2515"/>
          <p:cNvSpPr/>
          <p:nvPr/>
        </p:nvSpPr>
        <p:spPr>
          <a:xfrm>
            <a:off x="554565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8" name="Shape 2516"/>
          <p:cNvSpPr/>
          <p:nvPr/>
        </p:nvSpPr>
        <p:spPr>
          <a:xfrm>
            <a:off x="571390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9" name="Shape 2517"/>
          <p:cNvSpPr/>
          <p:nvPr/>
        </p:nvSpPr>
        <p:spPr>
          <a:xfrm>
            <a:off x="58821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0" name="Shape 2518"/>
          <p:cNvSpPr/>
          <p:nvPr/>
        </p:nvSpPr>
        <p:spPr>
          <a:xfrm>
            <a:off x="605040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1" name="Shape 2519"/>
          <p:cNvSpPr/>
          <p:nvPr/>
        </p:nvSpPr>
        <p:spPr>
          <a:xfrm>
            <a:off x="62186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2" name="Shape 2520"/>
          <p:cNvSpPr/>
          <p:nvPr/>
        </p:nvSpPr>
        <p:spPr>
          <a:xfrm>
            <a:off x="638690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3" name="Shape 2521"/>
          <p:cNvSpPr/>
          <p:nvPr/>
        </p:nvSpPr>
        <p:spPr>
          <a:xfrm>
            <a:off x="655515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4" name="Shape 2522"/>
          <p:cNvSpPr/>
          <p:nvPr/>
        </p:nvSpPr>
        <p:spPr>
          <a:xfrm>
            <a:off x="67234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5" name="Shape 2523"/>
          <p:cNvSpPr/>
          <p:nvPr/>
        </p:nvSpPr>
        <p:spPr>
          <a:xfrm>
            <a:off x="689165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6" name="Shape 2524"/>
          <p:cNvSpPr/>
          <p:nvPr/>
        </p:nvSpPr>
        <p:spPr>
          <a:xfrm>
            <a:off x="70599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7" name="Shape 2525"/>
          <p:cNvSpPr/>
          <p:nvPr/>
        </p:nvSpPr>
        <p:spPr>
          <a:xfrm>
            <a:off x="722814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8" name="Shape 2526"/>
          <p:cNvSpPr/>
          <p:nvPr/>
        </p:nvSpPr>
        <p:spPr>
          <a:xfrm>
            <a:off x="739639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9" name="Shape 2527"/>
          <p:cNvSpPr/>
          <p:nvPr/>
        </p:nvSpPr>
        <p:spPr>
          <a:xfrm>
            <a:off x="75646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0" name="Shape 2528"/>
          <p:cNvSpPr/>
          <p:nvPr/>
        </p:nvSpPr>
        <p:spPr>
          <a:xfrm>
            <a:off x="773289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1" name="Shape 2529"/>
          <p:cNvSpPr/>
          <p:nvPr/>
        </p:nvSpPr>
        <p:spPr>
          <a:xfrm>
            <a:off x="79011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2" name="Shape 2530"/>
          <p:cNvSpPr/>
          <p:nvPr/>
        </p:nvSpPr>
        <p:spPr>
          <a:xfrm>
            <a:off x="806939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3" name="Shape 2531"/>
          <p:cNvSpPr/>
          <p:nvPr/>
        </p:nvSpPr>
        <p:spPr>
          <a:xfrm>
            <a:off x="823764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4" name="Shape 2532"/>
          <p:cNvSpPr/>
          <p:nvPr/>
        </p:nvSpPr>
        <p:spPr>
          <a:xfrm>
            <a:off x="84058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5" name="Shape 2533"/>
          <p:cNvSpPr/>
          <p:nvPr/>
        </p:nvSpPr>
        <p:spPr>
          <a:xfrm>
            <a:off x="857414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6" name="Shape 2534"/>
          <p:cNvSpPr/>
          <p:nvPr/>
        </p:nvSpPr>
        <p:spPr>
          <a:xfrm>
            <a:off x="87423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7" name="Shape 2535"/>
          <p:cNvSpPr/>
          <p:nvPr/>
        </p:nvSpPr>
        <p:spPr>
          <a:xfrm>
            <a:off x="891064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8" name="Shape 2536"/>
          <p:cNvSpPr/>
          <p:nvPr/>
        </p:nvSpPr>
        <p:spPr>
          <a:xfrm>
            <a:off x="907889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9" name="Shape 2537"/>
          <p:cNvSpPr/>
          <p:nvPr/>
        </p:nvSpPr>
        <p:spPr>
          <a:xfrm>
            <a:off x="92471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0" name="Shape 2538"/>
          <p:cNvSpPr/>
          <p:nvPr/>
        </p:nvSpPr>
        <p:spPr>
          <a:xfrm>
            <a:off x="941539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1" name="Shape 2539"/>
          <p:cNvSpPr/>
          <p:nvPr/>
        </p:nvSpPr>
        <p:spPr>
          <a:xfrm>
            <a:off x="95836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2" name="Shape 2540"/>
          <p:cNvSpPr/>
          <p:nvPr/>
        </p:nvSpPr>
        <p:spPr>
          <a:xfrm>
            <a:off x="975189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3" name="Shape 2541"/>
          <p:cNvSpPr/>
          <p:nvPr/>
        </p:nvSpPr>
        <p:spPr>
          <a:xfrm>
            <a:off x="992014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4" name="Shape 2542"/>
          <p:cNvSpPr/>
          <p:nvPr/>
        </p:nvSpPr>
        <p:spPr>
          <a:xfrm>
            <a:off x="100883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5" name="Shape 2543"/>
          <p:cNvSpPr/>
          <p:nvPr/>
        </p:nvSpPr>
        <p:spPr>
          <a:xfrm>
            <a:off x="1025664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6" name="Shape 2544"/>
          <p:cNvSpPr/>
          <p:nvPr/>
        </p:nvSpPr>
        <p:spPr>
          <a:xfrm>
            <a:off x="104248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7" name="Shape 2545"/>
          <p:cNvSpPr/>
          <p:nvPr/>
        </p:nvSpPr>
        <p:spPr>
          <a:xfrm>
            <a:off x="1059314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8" name="Shape 2546"/>
          <p:cNvSpPr/>
          <p:nvPr/>
        </p:nvSpPr>
        <p:spPr>
          <a:xfrm>
            <a:off x="1076139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9" name="Shape 2547"/>
          <p:cNvSpPr/>
          <p:nvPr/>
        </p:nvSpPr>
        <p:spPr>
          <a:xfrm>
            <a:off x="109296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0" name="Shape 2548"/>
          <p:cNvSpPr/>
          <p:nvPr/>
        </p:nvSpPr>
        <p:spPr>
          <a:xfrm>
            <a:off x="1109789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1" name="Shape 2549"/>
          <p:cNvSpPr/>
          <p:nvPr/>
        </p:nvSpPr>
        <p:spPr>
          <a:xfrm>
            <a:off x="112661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2" name="Shape 2550"/>
          <p:cNvSpPr/>
          <p:nvPr/>
        </p:nvSpPr>
        <p:spPr>
          <a:xfrm>
            <a:off x="1143438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3" name="Shape 2551"/>
          <p:cNvSpPr/>
          <p:nvPr/>
        </p:nvSpPr>
        <p:spPr>
          <a:xfrm>
            <a:off x="1160263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4" name="Shape 2552"/>
          <p:cNvSpPr/>
          <p:nvPr/>
        </p:nvSpPr>
        <p:spPr>
          <a:xfrm>
            <a:off x="117708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5" name="Shape 2553"/>
          <p:cNvSpPr/>
          <p:nvPr/>
        </p:nvSpPr>
        <p:spPr>
          <a:xfrm>
            <a:off x="1193913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6" name="Shape 2554"/>
          <p:cNvSpPr/>
          <p:nvPr/>
        </p:nvSpPr>
        <p:spPr>
          <a:xfrm>
            <a:off x="121073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7" name="Shape 2555"/>
          <p:cNvSpPr/>
          <p:nvPr/>
        </p:nvSpPr>
        <p:spPr>
          <a:xfrm>
            <a:off x="-658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8" name="Shape 2556"/>
          <p:cNvSpPr/>
          <p:nvPr/>
        </p:nvSpPr>
        <p:spPr>
          <a:xfrm>
            <a:off x="16166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9" name="Shape 2557"/>
          <p:cNvSpPr/>
          <p:nvPr/>
        </p:nvSpPr>
        <p:spPr>
          <a:xfrm>
            <a:off x="32991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0" name="Shape 2558"/>
          <p:cNvSpPr/>
          <p:nvPr/>
        </p:nvSpPr>
        <p:spPr>
          <a:xfrm>
            <a:off x="49816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1" name="Shape 2559"/>
          <p:cNvSpPr/>
          <p:nvPr/>
        </p:nvSpPr>
        <p:spPr>
          <a:xfrm>
            <a:off x="66641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2" name="Shape 2560"/>
          <p:cNvSpPr/>
          <p:nvPr/>
        </p:nvSpPr>
        <p:spPr>
          <a:xfrm>
            <a:off x="8346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3" name="Shape 2561"/>
          <p:cNvSpPr/>
          <p:nvPr/>
        </p:nvSpPr>
        <p:spPr>
          <a:xfrm>
            <a:off x="100291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4" name="Shape 2562"/>
          <p:cNvSpPr/>
          <p:nvPr/>
        </p:nvSpPr>
        <p:spPr>
          <a:xfrm>
            <a:off x="11711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5" name="Shape 2563"/>
          <p:cNvSpPr/>
          <p:nvPr/>
        </p:nvSpPr>
        <p:spPr>
          <a:xfrm>
            <a:off x="133941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6" name="Shape 2564"/>
          <p:cNvSpPr/>
          <p:nvPr/>
        </p:nvSpPr>
        <p:spPr>
          <a:xfrm>
            <a:off x="150766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7" name="Shape 2565"/>
          <p:cNvSpPr/>
          <p:nvPr/>
        </p:nvSpPr>
        <p:spPr>
          <a:xfrm>
            <a:off x="16759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8" name="Shape 2566"/>
          <p:cNvSpPr/>
          <p:nvPr/>
        </p:nvSpPr>
        <p:spPr>
          <a:xfrm>
            <a:off x="184416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9" name="Shape 2567"/>
          <p:cNvSpPr/>
          <p:nvPr/>
        </p:nvSpPr>
        <p:spPr>
          <a:xfrm>
            <a:off x="20124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0" name="Shape 2568"/>
          <p:cNvSpPr/>
          <p:nvPr/>
        </p:nvSpPr>
        <p:spPr>
          <a:xfrm>
            <a:off x="218066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1" name="Shape 2569"/>
          <p:cNvSpPr/>
          <p:nvPr/>
        </p:nvSpPr>
        <p:spPr>
          <a:xfrm>
            <a:off x="234891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2" name="Shape 2570"/>
          <p:cNvSpPr/>
          <p:nvPr/>
        </p:nvSpPr>
        <p:spPr>
          <a:xfrm>
            <a:off x="25171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3" name="Shape 2571"/>
          <p:cNvSpPr/>
          <p:nvPr/>
        </p:nvSpPr>
        <p:spPr>
          <a:xfrm>
            <a:off x="268541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4" name="Shape 2572"/>
          <p:cNvSpPr/>
          <p:nvPr/>
        </p:nvSpPr>
        <p:spPr>
          <a:xfrm>
            <a:off x="28536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5" name="Shape 2573"/>
          <p:cNvSpPr/>
          <p:nvPr/>
        </p:nvSpPr>
        <p:spPr>
          <a:xfrm>
            <a:off x="302190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6" name="Shape 2574"/>
          <p:cNvSpPr/>
          <p:nvPr/>
        </p:nvSpPr>
        <p:spPr>
          <a:xfrm>
            <a:off x="319015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7" name="Shape 2575"/>
          <p:cNvSpPr/>
          <p:nvPr/>
        </p:nvSpPr>
        <p:spPr>
          <a:xfrm>
            <a:off x="33584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8" name="Shape 2576"/>
          <p:cNvSpPr/>
          <p:nvPr/>
        </p:nvSpPr>
        <p:spPr>
          <a:xfrm>
            <a:off x="352665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9" name="Shape 2577"/>
          <p:cNvSpPr/>
          <p:nvPr/>
        </p:nvSpPr>
        <p:spPr>
          <a:xfrm>
            <a:off x="36949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0" name="Shape 2578"/>
          <p:cNvSpPr/>
          <p:nvPr/>
        </p:nvSpPr>
        <p:spPr>
          <a:xfrm>
            <a:off x="386315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1" name="Shape 2579"/>
          <p:cNvSpPr/>
          <p:nvPr/>
        </p:nvSpPr>
        <p:spPr>
          <a:xfrm>
            <a:off x="403140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2" name="Shape 2580"/>
          <p:cNvSpPr/>
          <p:nvPr/>
        </p:nvSpPr>
        <p:spPr>
          <a:xfrm>
            <a:off x="41996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3" name="Shape 2581"/>
          <p:cNvSpPr/>
          <p:nvPr/>
        </p:nvSpPr>
        <p:spPr>
          <a:xfrm>
            <a:off x="436790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4" name="Shape 2582"/>
          <p:cNvSpPr/>
          <p:nvPr/>
        </p:nvSpPr>
        <p:spPr>
          <a:xfrm>
            <a:off x="45361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5" name="Shape 2583"/>
          <p:cNvSpPr/>
          <p:nvPr/>
        </p:nvSpPr>
        <p:spPr>
          <a:xfrm>
            <a:off x="470440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6" name="Shape 2584"/>
          <p:cNvSpPr/>
          <p:nvPr/>
        </p:nvSpPr>
        <p:spPr>
          <a:xfrm>
            <a:off x="487265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7" name="Shape 2585"/>
          <p:cNvSpPr/>
          <p:nvPr/>
        </p:nvSpPr>
        <p:spPr>
          <a:xfrm>
            <a:off x="50409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8" name="Shape 2586"/>
          <p:cNvSpPr/>
          <p:nvPr/>
        </p:nvSpPr>
        <p:spPr>
          <a:xfrm>
            <a:off x="520915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9" name="Shape 2587"/>
          <p:cNvSpPr/>
          <p:nvPr/>
        </p:nvSpPr>
        <p:spPr>
          <a:xfrm>
            <a:off x="53774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0" name="Shape 2588"/>
          <p:cNvSpPr/>
          <p:nvPr/>
        </p:nvSpPr>
        <p:spPr>
          <a:xfrm>
            <a:off x="554565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1" name="Shape 2589"/>
          <p:cNvSpPr/>
          <p:nvPr/>
        </p:nvSpPr>
        <p:spPr>
          <a:xfrm>
            <a:off x="571390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2" name="Shape 2590"/>
          <p:cNvSpPr/>
          <p:nvPr/>
        </p:nvSpPr>
        <p:spPr>
          <a:xfrm>
            <a:off x="58821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3" name="Shape 2591"/>
          <p:cNvSpPr/>
          <p:nvPr/>
        </p:nvSpPr>
        <p:spPr>
          <a:xfrm>
            <a:off x="605040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4" name="Shape 2592"/>
          <p:cNvSpPr/>
          <p:nvPr/>
        </p:nvSpPr>
        <p:spPr>
          <a:xfrm>
            <a:off x="62186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5" name="Shape 2593"/>
          <p:cNvSpPr/>
          <p:nvPr/>
        </p:nvSpPr>
        <p:spPr>
          <a:xfrm>
            <a:off x="638690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6" name="Shape 2594"/>
          <p:cNvSpPr/>
          <p:nvPr/>
        </p:nvSpPr>
        <p:spPr>
          <a:xfrm>
            <a:off x="655515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7" name="Shape 2595"/>
          <p:cNvSpPr/>
          <p:nvPr/>
        </p:nvSpPr>
        <p:spPr>
          <a:xfrm>
            <a:off x="67234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8" name="Shape 2596"/>
          <p:cNvSpPr/>
          <p:nvPr/>
        </p:nvSpPr>
        <p:spPr>
          <a:xfrm>
            <a:off x="689165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9" name="Shape 2597"/>
          <p:cNvSpPr/>
          <p:nvPr/>
        </p:nvSpPr>
        <p:spPr>
          <a:xfrm>
            <a:off x="70599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0" name="Shape 2598"/>
          <p:cNvSpPr/>
          <p:nvPr/>
        </p:nvSpPr>
        <p:spPr>
          <a:xfrm>
            <a:off x="722814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1" name="Shape 2599"/>
          <p:cNvSpPr/>
          <p:nvPr/>
        </p:nvSpPr>
        <p:spPr>
          <a:xfrm>
            <a:off x="739639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2" name="Shape 2600"/>
          <p:cNvSpPr/>
          <p:nvPr/>
        </p:nvSpPr>
        <p:spPr>
          <a:xfrm>
            <a:off x="75646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3" name="Shape 2601"/>
          <p:cNvSpPr/>
          <p:nvPr/>
        </p:nvSpPr>
        <p:spPr>
          <a:xfrm>
            <a:off x="773289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4" name="Shape 2602"/>
          <p:cNvSpPr/>
          <p:nvPr/>
        </p:nvSpPr>
        <p:spPr>
          <a:xfrm>
            <a:off x="79011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5" name="Shape 2603"/>
          <p:cNvSpPr/>
          <p:nvPr/>
        </p:nvSpPr>
        <p:spPr>
          <a:xfrm>
            <a:off x="806939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6" name="Shape 2604"/>
          <p:cNvSpPr/>
          <p:nvPr/>
        </p:nvSpPr>
        <p:spPr>
          <a:xfrm>
            <a:off x="823764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7" name="Shape 2605"/>
          <p:cNvSpPr/>
          <p:nvPr/>
        </p:nvSpPr>
        <p:spPr>
          <a:xfrm>
            <a:off x="84058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8" name="Shape 2606"/>
          <p:cNvSpPr/>
          <p:nvPr/>
        </p:nvSpPr>
        <p:spPr>
          <a:xfrm>
            <a:off x="857414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9" name="Shape 2607"/>
          <p:cNvSpPr/>
          <p:nvPr/>
        </p:nvSpPr>
        <p:spPr>
          <a:xfrm>
            <a:off x="87423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0" name="Shape 2608"/>
          <p:cNvSpPr/>
          <p:nvPr/>
        </p:nvSpPr>
        <p:spPr>
          <a:xfrm>
            <a:off x="891064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1" name="Shape 2609"/>
          <p:cNvSpPr/>
          <p:nvPr/>
        </p:nvSpPr>
        <p:spPr>
          <a:xfrm>
            <a:off x="907889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2" name="Shape 2610"/>
          <p:cNvSpPr/>
          <p:nvPr/>
        </p:nvSpPr>
        <p:spPr>
          <a:xfrm>
            <a:off x="92471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3" name="Shape 2611"/>
          <p:cNvSpPr/>
          <p:nvPr/>
        </p:nvSpPr>
        <p:spPr>
          <a:xfrm>
            <a:off x="941539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4" name="Shape 2612"/>
          <p:cNvSpPr/>
          <p:nvPr/>
        </p:nvSpPr>
        <p:spPr>
          <a:xfrm>
            <a:off x="95836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5" name="Shape 2613"/>
          <p:cNvSpPr/>
          <p:nvPr/>
        </p:nvSpPr>
        <p:spPr>
          <a:xfrm>
            <a:off x="975189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6" name="Shape 2614"/>
          <p:cNvSpPr/>
          <p:nvPr/>
        </p:nvSpPr>
        <p:spPr>
          <a:xfrm>
            <a:off x="992014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7" name="Shape 2615"/>
          <p:cNvSpPr/>
          <p:nvPr/>
        </p:nvSpPr>
        <p:spPr>
          <a:xfrm>
            <a:off x="100883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8" name="Shape 2616"/>
          <p:cNvSpPr/>
          <p:nvPr/>
        </p:nvSpPr>
        <p:spPr>
          <a:xfrm>
            <a:off x="1025664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9" name="Shape 2617"/>
          <p:cNvSpPr/>
          <p:nvPr/>
        </p:nvSpPr>
        <p:spPr>
          <a:xfrm>
            <a:off x="104248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0" name="Shape 2618"/>
          <p:cNvSpPr/>
          <p:nvPr/>
        </p:nvSpPr>
        <p:spPr>
          <a:xfrm>
            <a:off x="1059314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1" name="Shape 2619"/>
          <p:cNvSpPr/>
          <p:nvPr/>
        </p:nvSpPr>
        <p:spPr>
          <a:xfrm>
            <a:off x="1076139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2" name="Shape 2620"/>
          <p:cNvSpPr/>
          <p:nvPr/>
        </p:nvSpPr>
        <p:spPr>
          <a:xfrm>
            <a:off x="109296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3" name="Shape 2621"/>
          <p:cNvSpPr/>
          <p:nvPr/>
        </p:nvSpPr>
        <p:spPr>
          <a:xfrm>
            <a:off x="1109789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4" name="Shape 2622"/>
          <p:cNvSpPr/>
          <p:nvPr/>
        </p:nvSpPr>
        <p:spPr>
          <a:xfrm>
            <a:off x="112661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5" name="Shape 2623"/>
          <p:cNvSpPr/>
          <p:nvPr/>
        </p:nvSpPr>
        <p:spPr>
          <a:xfrm>
            <a:off x="1143438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6" name="Shape 2624"/>
          <p:cNvSpPr/>
          <p:nvPr/>
        </p:nvSpPr>
        <p:spPr>
          <a:xfrm>
            <a:off x="1160263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7" name="Shape 2625"/>
          <p:cNvSpPr/>
          <p:nvPr/>
        </p:nvSpPr>
        <p:spPr>
          <a:xfrm>
            <a:off x="117708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8" name="Shape 2626"/>
          <p:cNvSpPr/>
          <p:nvPr/>
        </p:nvSpPr>
        <p:spPr>
          <a:xfrm>
            <a:off x="1193913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9" name="Shape 2627"/>
          <p:cNvSpPr/>
          <p:nvPr/>
        </p:nvSpPr>
        <p:spPr>
          <a:xfrm>
            <a:off x="121073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0" name="Shape 2628"/>
          <p:cNvSpPr/>
          <p:nvPr/>
        </p:nvSpPr>
        <p:spPr>
          <a:xfrm>
            <a:off x="-658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1" name="Shape 2629"/>
          <p:cNvSpPr/>
          <p:nvPr/>
        </p:nvSpPr>
        <p:spPr>
          <a:xfrm>
            <a:off x="16166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2" name="Shape 2630"/>
          <p:cNvSpPr/>
          <p:nvPr/>
        </p:nvSpPr>
        <p:spPr>
          <a:xfrm>
            <a:off x="32991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3" name="Shape 2631"/>
          <p:cNvSpPr/>
          <p:nvPr/>
        </p:nvSpPr>
        <p:spPr>
          <a:xfrm>
            <a:off x="49816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4" name="Shape 2632"/>
          <p:cNvSpPr/>
          <p:nvPr/>
        </p:nvSpPr>
        <p:spPr>
          <a:xfrm>
            <a:off x="66641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5" name="Shape 2633"/>
          <p:cNvSpPr/>
          <p:nvPr/>
        </p:nvSpPr>
        <p:spPr>
          <a:xfrm>
            <a:off x="8346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6" name="Shape 2634"/>
          <p:cNvSpPr/>
          <p:nvPr/>
        </p:nvSpPr>
        <p:spPr>
          <a:xfrm>
            <a:off x="100291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7" name="Shape 2635"/>
          <p:cNvSpPr/>
          <p:nvPr/>
        </p:nvSpPr>
        <p:spPr>
          <a:xfrm>
            <a:off x="11711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8" name="Shape 2636"/>
          <p:cNvSpPr/>
          <p:nvPr/>
        </p:nvSpPr>
        <p:spPr>
          <a:xfrm>
            <a:off x="133941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9" name="Shape 2637"/>
          <p:cNvSpPr/>
          <p:nvPr/>
        </p:nvSpPr>
        <p:spPr>
          <a:xfrm>
            <a:off x="150766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0" name="Shape 2638"/>
          <p:cNvSpPr/>
          <p:nvPr/>
        </p:nvSpPr>
        <p:spPr>
          <a:xfrm>
            <a:off x="16759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1" name="Shape 2639"/>
          <p:cNvSpPr/>
          <p:nvPr/>
        </p:nvSpPr>
        <p:spPr>
          <a:xfrm>
            <a:off x="184416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2" name="Shape 2640"/>
          <p:cNvSpPr/>
          <p:nvPr/>
        </p:nvSpPr>
        <p:spPr>
          <a:xfrm>
            <a:off x="20124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3" name="Shape 2641"/>
          <p:cNvSpPr/>
          <p:nvPr/>
        </p:nvSpPr>
        <p:spPr>
          <a:xfrm>
            <a:off x="218066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4" name="Shape 2642"/>
          <p:cNvSpPr/>
          <p:nvPr/>
        </p:nvSpPr>
        <p:spPr>
          <a:xfrm>
            <a:off x="234891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5" name="Shape 2643"/>
          <p:cNvSpPr/>
          <p:nvPr/>
        </p:nvSpPr>
        <p:spPr>
          <a:xfrm>
            <a:off x="25171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6" name="Shape 2644"/>
          <p:cNvSpPr/>
          <p:nvPr/>
        </p:nvSpPr>
        <p:spPr>
          <a:xfrm>
            <a:off x="268541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7" name="Shape 2645"/>
          <p:cNvSpPr/>
          <p:nvPr/>
        </p:nvSpPr>
        <p:spPr>
          <a:xfrm>
            <a:off x="28536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8" name="Shape 2646"/>
          <p:cNvSpPr/>
          <p:nvPr/>
        </p:nvSpPr>
        <p:spPr>
          <a:xfrm>
            <a:off x="302190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9" name="Shape 2647"/>
          <p:cNvSpPr/>
          <p:nvPr/>
        </p:nvSpPr>
        <p:spPr>
          <a:xfrm>
            <a:off x="319015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0" name="Shape 2648"/>
          <p:cNvSpPr/>
          <p:nvPr/>
        </p:nvSpPr>
        <p:spPr>
          <a:xfrm>
            <a:off x="33584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1" name="Shape 2649"/>
          <p:cNvSpPr/>
          <p:nvPr/>
        </p:nvSpPr>
        <p:spPr>
          <a:xfrm>
            <a:off x="352665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2" name="Shape 2650"/>
          <p:cNvSpPr/>
          <p:nvPr/>
        </p:nvSpPr>
        <p:spPr>
          <a:xfrm>
            <a:off x="36949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3" name="Shape 2651"/>
          <p:cNvSpPr/>
          <p:nvPr/>
        </p:nvSpPr>
        <p:spPr>
          <a:xfrm>
            <a:off x="386315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4" name="Shape 2652"/>
          <p:cNvSpPr/>
          <p:nvPr/>
        </p:nvSpPr>
        <p:spPr>
          <a:xfrm>
            <a:off x="403140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5" name="Shape 2653"/>
          <p:cNvSpPr/>
          <p:nvPr/>
        </p:nvSpPr>
        <p:spPr>
          <a:xfrm>
            <a:off x="41996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6" name="Shape 2654"/>
          <p:cNvSpPr/>
          <p:nvPr/>
        </p:nvSpPr>
        <p:spPr>
          <a:xfrm>
            <a:off x="436790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7" name="Shape 2655"/>
          <p:cNvSpPr/>
          <p:nvPr/>
        </p:nvSpPr>
        <p:spPr>
          <a:xfrm>
            <a:off x="45361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8" name="Shape 2656"/>
          <p:cNvSpPr/>
          <p:nvPr/>
        </p:nvSpPr>
        <p:spPr>
          <a:xfrm>
            <a:off x="470440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9" name="Shape 2657"/>
          <p:cNvSpPr/>
          <p:nvPr/>
        </p:nvSpPr>
        <p:spPr>
          <a:xfrm>
            <a:off x="487265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0" name="Shape 2658"/>
          <p:cNvSpPr/>
          <p:nvPr/>
        </p:nvSpPr>
        <p:spPr>
          <a:xfrm>
            <a:off x="50409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1" name="Shape 2659"/>
          <p:cNvSpPr/>
          <p:nvPr/>
        </p:nvSpPr>
        <p:spPr>
          <a:xfrm>
            <a:off x="520915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2" name="Shape 2660"/>
          <p:cNvSpPr/>
          <p:nvPr/>
        </p:nvSpPr>
        <p:spPr>
          <a:xfrm>
            <a:off x="53774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3" name="Shape 2661"/>
          <p:cNvSpPr/>
          <p:nvPr/>
        </p:nvSpPr>
        <p:spPr>
          <a:xfrm>
            <a:off x="554565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4" name="Shape 2662"/>
          <p:cNvSpPr/>
          <p:nvPr/>
        </p:nvSpPr>
        <p:spPr>
          <a:xfrm>
            <a:off x="571390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5" name="Shape 2663"/>
          <p:cNvSpPr/>
          <p:nvPr/>
        </p:nvSpPr>
        <p:spPr>
          <a:xfrm>
            <a:off x="58821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6" name="Shape 2664"/>
          <p:cNvSpPr/>
          <p:nvPr/>
        </p:nvSpPr>
        <p:spPr>
          <a:xfrm>
            <a:off x="605040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7" name="Shape 2665"/>
          <p:cNvSpPr/>
          <p:nvPr/>
        </p:nvSpPr>
        <p:spPr>
          <a:xfrm>
            <a:off x="62186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8" name="Shape 2666"/>
          <p:cNvSpPr/>
          <p:nvPr/>
        </p:nvSpPr>
        <p:spPr>
          <a:xfrm>
            <a:off x="638690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9" name="Shape 2667"/>
          <p:cNvSpPr/>
          <p:nvPr/>
        </p:nvSpPr>
        <p:spPr>
          <a:xfrm>
            <a:off x="655515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0" name="Shape 2668"/>
          <p:cNvSpPr/>
          <p:nvPr/>
        </p:nvSpPr>
        <p:spPr>
          <a:xfrm>
            <a:off x="67234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1" name="Shape 2669"/>
          <p:cNvSpPr/>
          <p:nvPr/>
        </p:nvSpPr>
        <p:spPr>
          <a:xfrm>
            <a:off x="689165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2" name="Shape 2670"/>
          <p:cNvSpPr/>
          <p:nvPr/>
        </p:nvSpPr>
        <p:spPr>
          <a:xfrm>
            <a:off x="70599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3" name="Shape 2671"/>
          <p:cNvSpPr/>
          <p:nvPr/>
        </p:nvSpPr>
        <p:spPr>
          <a:xfrm>
            <a:off x="722814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4" name="Shape 2672"/>
          <p:cNvSpPr/>
          <p:nvPr/>
        </p:nvSpPr>
        <p:spPr>
          <a:xfrm>
            <a:off x="739639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5" name="Shape 2673"/>
          <p:cNvSpPr/>
          <p:nvPr/>
        </p:nvSpPr>
        <p:spPr>
          <a:xfrm>
            <a:off x="75646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6" name="Shape 2674"/>
          <p:cNvSpPr/>
          <p:nvPr/>
        </p:nvSpPr>
        <p:spPr>
          <a:xfrm>
            <a:off x="773289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7" name="Shape 2675"/>
          <p:cNvSpPr/>
          <p:nvPr/>
        </p:nvSpPr>
        <p:spPr>
          <a:xfrm>
            <a:off x="79011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8" name="Shape 2676"/>
          <p:cNvSpPr/>
          <p:nvPr/>
        </p:nvSpPr>
        <p:spPr>
          <a:xfrm>
            <a:off x="806939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9" name="Shape 2677"/>
          <p:cNvSpPr/>
          <p:nvPr/>
        </p:nvSpPr>
        <p:spPr>
          <a:xfrm>
            <a:off x="823764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0" name="Shape 2678"/>
          <p:cNvSpPr/>
          <p:nvPr/>
        </p:nvSpPr>
        <p:spPr>
          <a:xfrm>
            <a:off x="84058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1" name="Shape 2679"/>
          <p:cNvSpPr/>
          <p:nvPr/>
        </p:nvSpPr>
        <p:spPr>
          <a:xfrm>
            <a:off x="857414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2" name="Shape 2680"/>
          <p:cNvSpPr/>
          <p:nvPr/>
        </p:nvSpPr>
        <p:spPr>
          <a:xfrm>
            <a:off x="87423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3" name="Shape 2681"/>
          <p:cNvSpPr/>
          <p:nvPr/>
        </p:nvSpPr>
        <p:spPr>
          <a:xfrm>
            <a:off x="891064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4" name="Shape 2682"/>
          <p:cNvSpPr/>
          <p:nvPr/>
        </p:nvSpPr>
        <p:spPr>
          <a:xfrm>
            <a:off x="907889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5" name="Shape 2683"/>
          <p:cNvSpPr/>
          <p:nvPr/>
        </p:nvSpPr>
        <p:spPr>
          <a:xfrm>
            <a:off x="92471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6" name="Shape 2684"/>
          <p:cNvSpPr/>
          <p:nvPr/>
        </p:nvSpPr>
        <p:spPr>
          <a:xfrm>
            <a:off x="941539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7" name="Shape 2685"/>
          <p:cNvSpPr/>
          <p:nvPr/>
        </p:nvSpPr>
        <p:spPr>
          <a:xfrm>
            <a:off x="95836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8" name="Shape 2686"/>
          <p:cNvSpPr/>
          <p:nvPr/>
        </p:nvSpPr>
        <p:spPr>
          <a:xfrm>
            <a:off x="975189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9" name="Shape 2687"/>
          <p:cNvSpPr/>
          <p:nvPr/>
        </p:nvSpPr>
        <p:spPr>
          <a:xfrm>
            <a:off x="992014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0" name="Shape 2688"/>
          <p:cNvSpPr/>
          <p:nvPr/>
        </p:nvSpPr>
        <p:spPr>
          <a:xfrm>
            <a:off x="100883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1" name="Shape 2689"/>
          <p:cNvSpPr/>
          <p:nvPr/>
        </p:nvSpPr>
        <p:spPr>
          <a:xfrm>
            <a:off x="1025664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2" name="Shape 2690"/>
          <p:cNvSpPr/>
          <p:nvPr/>
        </p:nvSpPr>
        <p:spPr>
          <a:xfrm>
            <a:off x="104248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3" name="Shape 2691"/>
          <p:cNvSpPr/>
          <p:nvPr/>
        </p:nvSpPr>
        <p:spPr>
          <a:xfrm>
            <a:off x="1059314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4" name="Shape 2692"/>
          <p:cNvSpPr/>
          <p:nvPr/>
        </p:nvSpPr>
        <p:spPr>
          <a:xfrm>
            <a:off x="1076139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5" name="Shape 2693"/>
          <p:cNvSpPr/>
          <p:nvPr/>
        </p:nvSpPr>
        <p:spPr>
          <a:xfrm>
            <a:off x="109296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6" name="Shape 2694"/>
          <p:cNvSpPr/>
          <p:nvPr/>
        </p:nvSpPr>
        <p:spPr>
          <a:xfrm>
            <a:off x="1109789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7" name="Shape 2695"/>
          <p:cNvSpPr/>
          <p:nvPr/>
        </p:nvSpPr>
        <p:spPr>
          <a:xfrm>
            <a:off x="112661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8" name="Shape 2696"/>
          <p:cNvSpPr/>
          <p:nvPr/>
        </p:nvSpPr>
        <p:spPr>
          <a:xfrm>
            <a:off x="1143438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9" name="Shape 2697"/>
          <p:cNvSpPr/>
          <p:nvPr/>
        </p:nvSpPr>
        <p:spPr>
          <a:xfrm>
            <a:off x="1160263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0" name="Shape 2698"/>
          <p:cNvSpPr/>
          <p:nvPr/>
        </p:nvSpPr>
        <p:spPr>
          <a:xfrm>
            <a:off x="117708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1" name="Shape 2699"/>
          <p:cNvSpPr/>
          <p:nvPr/>
        </p:nvSpPr>
        <p:spPr>
          <a:xfrm>
            <a:off x="1193913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2" name="Shape 2700"/>
          <p:cNvSpPr/>
          <p:nvPr/>
        </p:nvSpPr>
        <p:spPr>
          <a:xfrm>
            <a:off x="121073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3" name="Shape 2701"/>
          <p:cNvSpPr/>
          <p:nvPr/>
        </p:nvSpPr>
        <p:spPr>
          <a:xfrm>
            <a:off x="-658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4" name="Shape 2702"/>
          <p:cNvSpPr/>
          <p:nvPr/>
        </p:nvSpPr>
        <p:spPr>
          <a:xfrm>
            <a:off x="16166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5" name="Shape 2703"/>
          <p:cNvSpPr/>
          <p:nvPr/>
        </p:nvSpPr>
        <p:spPr>
          <a:xfrm>
            <a:off x="32991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6" name="Shape 2704"/>
          <p:cNvSpPr/>
          <p:nvPr/>
        </p:nvSpPr>
        <p:spPr>
          <a:xfrm>
            <a:off x="49816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7" name="Shape 2705"/>
          <p:cNvSpPr/>
          <p:nvPr/>
        </p:nvSpPr>
        <p:spPr>
          <a:xfrm>
            <a:off x="66641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8" name="Shape 2706"/>
          <p:cNvSpPr/>
          <p:nvPr/>
        </p:nvSpPr>
        <p:spPr>
          <a:xfrm>
            <a:off x="8346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9" name="Shape 2707"/>
          <p:cNvSpPr/>
          <p:nvPr/>
        </p:nvSpPr>
        <p:spPr>
          <a:xfrm>
            <a:off x="100291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0" name="Shape 2708"/>
          <p:cNvSpPr/>
          <p:nvPr/>
        </p:nvSpPr>
        <p:spPr>
          <a:xfrm>
            <a:off x="11711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1" name="Shape 2709"/>
          <p:cNvSpPr/>
          <p:nvPr/>
        </p:nvSpPr>
        <p:spPr>
          <a:xfrm>
            <a:off x="133941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2" name="Shape 2710"/>
          <p:cNvSpPr/>
          <p:nvPr/>
        </p:nvSpPr>
        <p:spPr>
          <a:xfrm>
            <a:off x="150766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3" name="Shape 2711"/>
          <p:cNvSpPr/>
          <p:nvPr/>
        </p:nvSpPr>
        <p:spPr>
          <a:xfrm>
            <a:off x="16759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4" name="Shape 2712"/>
          <p:cNvSpPr/>
          <p:nvPr/>
        </p:nvSpPr>
        <p:spPr>
          <a:xfrm>
            <a:off x="184416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5" name="Shape 2713"/>
          <p:cNvSpPr/>
          <p:nvPr/>
        </p:nvSpPr>
        <p:spPr>
          <a:xfrm>
            <a:off x="20124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6" name="Shape 2714"/>
          <p:cNvSpPr/>
          <p:nvPr/>
        </p:nvSpPr>
        <p:spPr>
          <a:xfrm>
            <a:off x="218066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7" name="Shape 2715"/>
          <p:cNvSpPr/>
          <p:nvPr/>
        </p:nvSpPr>
        <p:spPr>
          <a:xfrm>
            <a:off x="234891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8" name="Shape 2716"/>
          <p:cNvSpPr/>
          <p:nvPr/>
        </p:nvSpPr>
        <p:spPr>
          <a:xfrm>
            <a:off x="25171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9" name="Shape 2717"/>
          <p:cNvSpPr/>
          <p:nvPr/>
        </p:nvSpPr>
        <p:spPr>
          <a:xfrm>
            <a:off x="268541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0" name="Shape 2718"/>
          <p:cNvSpPr/>
          <p:nvPr/>
        </p:nvSpPr>
        <p:spPr>
          <a:xfrm>
            <a:off x="28536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1" name="Shape 2719"/>
          <p:cNvSpPr/>
          <p:nvPr/>
        </p:nvSpPr>
        <p:spPr>
          <a:xfrm>
            <a:off x="302190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2" name="Shape 2720"/>
          <p:cNvSpPr/>
          <p:nvPr/>
        </p:nvSpPr>
        <p:spPr>
          <a:xfrm>
            <a:off x="319015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3" name="Shape 2721"/>
          <p:cNvSpPr/>
          <p:nvPr/>
        </p:nvSpPr>
        <p:spPr>
          <a:xfrm>
            <a:off x="33584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4" name="Shape 2722"/>
          <p:cNvSpPr/>
          <p:nvPr/>
        </p:nvSpPr>
        <p:spPr>
          <a:xfrm>
            <a:off x="352665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5" name="Shape 2723"/>
          <p:cNvSpPr/>
          <p:nvPr/>
        </p:nvSpPr>
        <p:spPr>
          <a:xfrm>
            <a:off x="36949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6" name="Shape 2724"/>
          <p:cNvSpPr/>
          <p:nvPr/>
        </p:nvSpPr>
        <p:spPr>
          <a:xfrm>
            <a:off x="386315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7" name="Shape 2725"/>
          <p:cNvSpPr/>
          <p:nvPr/>
        </p:nvSpPr>
        <p:spPr>
          <a:xfrm>
            <a:off x="403140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8" name="Shape 2726"/>
          <p:cNvSpPr/>
          <p:nvPr/>
        </p:nvSpPr>
        <p:spPr>
          <a:xfrm>
            <a:off x="41996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9" name="Shape 2727"/>
          <p:cNvSpPr/>
          <p:nvPr/>
        </p:nvSpPr>
        <p:spPr>
          <a:xfrm>
            <a:off x="436790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0" name="Shape 2728"/>
          <p:cNvSpPr/>
          <p:nvPr/>
        </p:nvSpPr>
        <p:spPr>
          <a:xfrm>
            <a:off x="45361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1" name="Shape 2729"/>
          <p:cNvSpPr/>
          <p:nvPr/>
        </p:nvSpPr>
        <p:spPr>
          <a:xfrm>
            <a:off x="470440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2" name="Shape 2730"/>
          <p:cNvSpPr/>
          <p:nvPr/>
        </p:nvSpPr>
        <p:spPr>
          <a:xfrm>
            <a:off x="487265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3" name="Shape 2731"/>
          <p:cNvSpPr/>
          <p:nvPr/>
        </p:nvSpPr>
        <p:spPr>
          <a:xfrm>
            <a:off x="50409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4" name="Shape 2732"/>
          <p:cNvSpPr/>
          <p:nvPr/>
        </p:nvSpPr>
        <p:spPr>
          <a:xfrm>
            <a:off x="520915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5" name="Shape 2733"/>
          <p:cNvSpPr/>
          <p:nvPr/>
        </p:nvSpPr>
        <p:spPr>
          <a:xfrm>
            <a:off x="53774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6" name="Shape 2734"/>
          <p:cNvSpPr/>
          <p:nvPr/>
        </p:nvSpPr>
        <p:spPr>
          <a:xfrm>
            <a:off x="554565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7" name="Shape 2735"/>
          <p:cNvSpPr/>
          <p:nvPr/>
        </p:nvSpPr>
        <p:spPr>
          <a:xfrm>
            <a:off x="571390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8" name="Shape 2736"/>
          <p:cNvSpPr/>
          <p:nvPr/>
        </p:nvSpPr>
        <p:spPr>
          <a:xfrm>
            <a:off x="58821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9" name="Shape 2737"/>
          <p:cNvSpPr/>
          <p:nvPr/>
        </p:nvSpPr>
        <p:spPr>
          <a:xfrm>
            <a:off x="605040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0" name="Shape 2738"/>
          <p:cNvSpPr/>
          <p:nvPr/>
        </p:nvSpPr>
        <p:spPr>
          <a:xfrm>
            <a:off x="62186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1" name="Shape 2739"/>
          <p:cNvSpPr/>
          <p:nvPr/>
        </p:nvSpPr>
        <p:spPr>
          <a:xfrm>
            <a:off x="638690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2" name="Shape 2740"/>
          <p:cNvSpPr/>
          <p:nvPr/>
        </p:nvSpPr>
        <p:spPr>
          <a:xfrm>
            <a:off x="655515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3" name="Shape 2741"/>
          <p:cNvSpPr/>
          <p:nvPr/>
        </p:nvSpPr>
        <p:spPr>
          <a:xfrm>
            <a:off x="67234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4" name="Shape 2742"/>
          <p:cNvSpPr/>
          <p:nvPr/>
        </p:nvSpPr>
        <p:spPr>
          <a:xfrm>
            <a:off x="689165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5" name="Shape 2743"/>
          <p:cNvSpPr/>
          <p:nvPr/>
        </p:nvSpPr>
        <p:spPr>
          <a:xfrm>
            <a:off x="70599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6" name="Shape 2744"/>
          <p:cNvSpPr/>
          <p:nvPr/>
        </p:nvSpPr>
        <p:spPr>
          <a:xfrm>
            <a:off x="722814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7" name="Shape 2745"/>
          <p:cNvSpPr/>
          <p:nvPr/>
        </p:nvSpPr>
        <p:spPr>
          <a:xfrm>
            <a:off x="739639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8" name="Shape 2746"/>
          <p:cNvSpPr/>
          <p:nvPr/>
        </p:nvSpPr>
        <p:spPr>
          <a:xfrm>
            <a:off x="75646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9" name="Shape 2747"/>
          <p:cNvSpPr/>
          <p:nvPr/>
        </p:nvSpPr>
        <p:spPr>
          <a:xfrm>
            <a:off x="773289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0" name="Shape 2748"/>
          <p:cNvSpPr/>
          <p:nvPr/>
        </p:nvSpPr>
        <p:spPr>
          <a:xfrm>
            <a:off x="79011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1" name="Shape 2749"/>
          <p:cNvSpPr/>
          <p:nvPr/>
        </p:nvSpPr>
        <p:spPr>
          <a:xfrm>
            <a:off x="806939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2" name="Shape 2750"/>
          <p:cNvSpPr/>
          <p:nvPr/>
        </p:nvSpPr>
        <p:spPr>
          <a:xfrm>
            <a:off x="823764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3" name="Shape 2751"/>
          <p:cNvSpPr/>
          <p:nvPr/>
        </p:nvSpPr>
        <p:spPr>
          <a:xfrm>
            <a:off x="84058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4" name="Shape 2752"/>
          <p:cNvSpPr/>
          <p:nvPr/>
        </p:nvSpPr>
        <p:spPr>
          <a:xfrm>
            <a:off x="857414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5" name="Shape 2753"/>
          <p:cNvSpPr/>
          <p:nvPr/>
        </p:nvSpPr>
        <p:spPr>
          <a:xfrm>
            <a:off x="87423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6" name="Shape 2754"/>
          <p:cNvSpPr/>
          <p:nvPr/>
        </p:nvSpPr>
        <p:spPr>
          <a:xfrm>
            <a:off x="891064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7" name="Shape 2755"/>
          <p:cNvSpPr/>
          <p:nvPr/>
        </p:nvSpPr>
        <p:spPr>
          <a:xfrm>
            <a:off x="907889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8" name="Shape 2756"/>
          <p:cNvSpPr/>
          <p:nvPr/>
        </p:nvSpPr>
        <p:spPr>
          <a:xfrm>
            <a:off x="92471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9" name="Shape 2757"/>
          <p:cNvSpPr/>
          <p:nvPr/>
        </p:nvSpPr>
        <p:spPr>
          <a:xfrm>
            <a:off x="941539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0" name="Shape 2758"/>
          <p:cNvSpPr/>
          <p:nvPr/>
        </p:nvSpPr>
        <p:spPr>
          <a:xfrm>
            <a:off x="95836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1" name="Shape 2759"/>
          <p:cNvSpPr/>
          <p:nvPr/>
        </p:nvSpPr>
        <p:spPr>
          <a:xfrm>
            <a:off x="975189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2" name="Shape 2760"/>
          <p:cNvSpPr/>
          <p:nvPr/>
        </p:nvSpPr>
        <p:spPr>
          <a:xfrm>
            <a:off x="992014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3" name="Shape 2761"/>
          <p:cNvSpPr/>
          <p:nvPr/>
        </p:nvSpPr>
        <p:spPr>
          <a:xfrm>
            <a:off x="100883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4" name="Shape 2762"/>
          <p:cNvSpPr/>
          <p:nvPr/>
        </p:nvSpPr>
        <p:spPr>
          <a:xfrm>
            <a:off x="1025664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5" name="Shape 2763"/>
          <p:cNvSpPr/>
          <p:nvPr/>
        </p:nvSpPr>
        <p:spPr>
          <a:xfrm>
            <a:off x="104248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6" name="Shape 2764"/>
          <p:cNvSpPr/>
          <p:nvPr/>
        </p:nvSpPr>
        <p:spPr>
          <a:xfrm>
            <a:off x="1059314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7" name="Shape 2765"/>
          <p:cNvSpPr/>
          <p:nvPr/>
        </p:nvSpPr>
        <p:spPr>
          <a:xfrm>
            <a:off x="1076139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8" name="Shape 2766"/>
          <p:cNvSpPr/>
          <p:nvPr/>
        </p:nvSpPr>
        <p:spPr>
          <a:xfrm>
            <a:off x="109296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9" name="Shape 2767"/>
          <p:cNvSpPr/>
          <p:nvPr/>
        </p:nvSpPr>
        <p:spPr>
          <a:xfrm>
            <a:off x="1109789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0" name="Shape 2768"/>
          <p:cNvSpPr/>
          <p:nvPr/>
        </p:nvSpPr>
        <p:spPr>
          <a:xfrm>
            <a:off x="112661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1" name="Shape 2769"/>
          <p:cNvSpPr/>
          <p:nvPr/>
        </p:nvSpPr>
        <p:spPr>
          <a:xfrm>
            <a:off x="1143438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2" name="Shape 2770"/>
          <p:cNvSpPr/>
          <p:nvPr/>
        </p:nvSpPr>
        <p:spPr>
          <a:xfrm>
            <a:off x="1160263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3" name="Shape 2771"/>
          <p:cNvSpPr/>
          <p:nvPr/>
        </p:nvSpPr>
        <p:spPr>
          <a:xfrm>
            <a:off x="117708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4" name="Shape 2772"/>
          <p:cNvSpPr/>
          <p:nvPr/>
        </p:nvSpPr>
        <p:spPr>
          <a:xfrm>
            <a:off x="1193913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5" name="Shape 2773"/>
          <p:cNvSpPr/>
          <p:nvPr/>
        </p:nvSpPr>
        <p:spPr>
          <a:xfrm>
            <a:off x="121073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6" name="Shape 2774"/>
          <p:cNvSpPr/>
          <p:nvPr/>
        </p:nvSpPr>
        <p:spPr>
          <a:xfrm>
            <a:off x="-658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7" name="Shape 2775"/>
          <p:cNvSpPr/>
          <p:nvPr/>
        </p:nvSpPr>
        <p:spPr>
          <a:xfrm>
            <a:off x="16166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8" name="Shape 2776"/>
          <p:cNvSpPr/>
          <p:nvPr/>
        </p:nvSpPr>
        <p:spPr>
          <a:xfrm>
            <a:off x="32991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9" name="Shape 2777"/>
          <p:cNvSpPr/>
          <p:nvPr/>
        </p:nvSpPr>
        <p:spPr>
          <a:xfrm>
            <a:off x="49816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0" name="Shape 2778"/>
          <p:cNvSpPr/>
          <p:nvPr/>
        </p:nvSpPr>
        <p:spPr>
          <a:xfrm>
            <a:off x="66641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1" name="Shape 2779"/>
          <p:cNvSpPr/>
          <p:nvPr/>
        </p:nvSpPr>
        <p:spPr>
          <a:xfrm>
            <a:off x="8346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2" name="Shape 2780"/>
          <p:cNvSpPr/>
          <p:nvPr/>
        </p:nvSpPr>
        <p:spPr>
          <a:xfrm>
            <a:off x="100291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3" name="Shape 2781"/>
          <p:cNvSpPr/>
          <p:nvPr/>
        </p:nvSpPr>
        <p:spPr>
          <a:xfrm>
            <a:off x="11711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4" name="Shape 2782"/>
          <p:cNvSpPr/>
          <p:nvPr/>
        </p:nvSpPr>
        <p:spPr>
          <a:xfrm>
            <a:off x="133941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5" name="Shape 2783"/>
          <p:cNvSpPr/>
          <p:nvPr/>
        </p:nvSpPr>
        <p:spPr>
          <a:xfrm>
            <a:off x="150766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6" name="Shape 2784"/>
          <p:cNvSpPr/>
          <p:nvPr/>
        </p:nvSpPr>
        <p:spPr>
          <a:xfrm>
            <a:off x="16759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7" name="Shape 2785"/>
          <p:cNvSpPr/>
          <p:nvPr/>
        </p:nvSpPr>
        <p:spPr>
          <a:xfrm>
            <a:off x="184416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8" name="Shape 2786"/>
          <p:cNvSpPr/>
          <p:nvPr/>
        </p:nvSpPr>
        <p:spPr>
          <a:xfrm>
            <a:off x="20124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9" name="Shape 2787"/>
          <p:cNvSpPr/>
          <p:nvPr/>
        </p:nvSpPr>
        <p:spPr>
          <a:xfrm>
            <a:off x="218066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0" name="Shape 2788"/>
          <p:cNvSpPr/>
          <p:nvPr/>
        </p:nvSpPr>
        <p:spPr>
          <a:xfrm>
            <a:off x="234891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1" name="Shape 2789"/>
          <p:cNvSpPr/>
          <p:nvPr/>
        </p:nvSpPr>
        <p:spPr>
          <a:xfrm>
            <a:off x="25171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2" name="Shape 2790"/>
          <p:cNvSpPr/>
          <p:nvPr/>
        </p:nvSpPr>
        <p:spPr>
          <a:xfrm>
            <a:off x="268541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3" name="Shape 2791"/>
          <p:cNvSpPr/>
          <p:nvPr/>
        </p:nvSpPr>
        <p:spPr>
          <a:xfrm>
            <a:off x="28536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4" name="Shape 2792"/>
          <p:cNvSpPr/>
          <p:nvPr/>
        </p:nvSpPr>
        <p:spPr>
          <a:xfrm>
            <a:off x="302190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5" name="Shape 2793"/>
          <p:cNvSpPr/>
          <p:nvPr/>
        </p:nvSpPr>
        <p:spPr>
          <a:xfrm>
            <a:off x="319015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6" name="Shape 2794"/>
          <p:cNvSpPr/>
          <p:nvPr/>
        </p:nvSpPr>
        <p:spPr>
          <a:xfrm>
            <a:off x="33584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7" name="Shape 2795"/>
          <p:cNvSpPr/>
          <p:nvPr/>
        </p:nvSpPr>
        <p:spPr>
          <a:xfrm>
            <a:off x="352665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8" name="Shape 2796"/>
          <p:cNvSpPr/>
          <p:nvPr/>
        </p:nvSpPr>
        <p:spPr>
          <a:xfrm>
            <a:off x="36949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9" name="Shape 2797"/>
          <p:cNvSpPr/>
          <p:nvPr/>
        </p:nvSpPr>
        <p:spPr>
          <a:xfrm>
            <a:off x="386315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0" name="Shape 2798"/>
          <p:cNvSpPr/>
          <p:nvPr/>
        </p:nvSpPr>
        <p:spPr>
          <a:xfrm>
            <a:off x="403140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1" name="Shape 2799"/>
          <p:cNvSpPr/>
          <p:nvPr/>
        </p:nvSpPr>
        <p:spPr>
          <a:xfrm>
            <a:off x="41996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2" name="Shape 2800"/>
          <p:cNvSpPr/>
          <p:nvPr/>
        </p:nvSpPr>
        <p:spPr>
          <a:xfrm>
            <a:off x="436790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3" name="Shape 2801"/>
          <p:cNvSpPr/>
          <p:nvPr/>
        </p:nvSpPr>
        <p:spPr>
          <a:xfrm>
            <a:off x="45361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4" name="Shape 2802"/>
          <p:cNvSpPr/>
          <p:nvPr/>
        </p:nvSpPr>
        <p:spPr>
          <a:xfrm>
            <a:off x="470440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5" name="Shape 2803"/>
          <p:cNvSpPr/>
          <p:nvPr/>
        </p:nvSpPr>
        <p:spPr>
          <a:xfrm>
            <a:off x="487265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6" name="Shape 2804"/>
          <p:cNvSpPr/>
          <p:nvPr/>
        </p:nvSpPr>
        <p:spPr>
          <a:xfrm>
            <a:off x="50409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7" name="Shape 2805"/>
          <p:cNvSpPr/>
          <p:nvPr/>
        </p:nvSpPr>
        <p:spPr>
          <a:xfrm>
            <a:off x="520915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8" name="Shape 2806"/>
          <p:cNvSpPr/>
          <p:nvPr/>
        </p:nvSpPr>
        <p:spPr>
          <a:xfrm>
            <a:off x="53774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9" name="Shape 2807"/>
          <p:cNvSpPr/>
          <p:nvPr/>
        </p:nvSpPr>
        <p:spPr>
          <a:xfrm>
            <a:off x="554565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0" name="Shape 2808"/>
          <p:cNvSpPr/>
          <p:nvPr/>
        </p:nvSpPr>
        <p:spPr>
          <a:xfrm>
            <a:off x="571390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1" name="Shape 2809"/>
          <p:cNvSpPr/>
          <p:nvPr/>
        </p:nvSpPr>
        <p:spPr>
          <a:xfrm>
            <a:off x="58821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2" name="Shape 2810"/>
          <p:cNvSpPr/>
          <p:nvPr/>
        </p:nvSpPr>
        <p:spPr>
          <a:xfrm>
            <a:off x="605040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3" name="Shape 2811"/>
          <p:cNvSpPr/>
          <p:nvPr/>
        </p:nvSpPr>
        <p:spPr>
          <a:xfrm>
            <a:off x="62186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4" name="Shape 2812"/>
          <p:cNvSpPr/>
          <p:nvPr/>
        </p:nvSpPr>
        <p:spPr>
          <a:xfrm>
            <a:off x="638690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5" name="Shape 2813"/>
          <p:cNvSpPr/>
          <p:nvPr/>
        </p:nvSpPr>
        <p:spPr>
          <a:xfrm>
            <a:off x="655515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6" name="Shape 2814"/>
          <p:cNvSpPr/>
          <p:nvPr/>
        </p:nvSpPr>
        <p:spPr>
          <a:xfrm>
            <a:off x="67234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7" name="Shape 2815"/>
          <p:cNvSpPr/>
          <p:nvPr/>
        </p:nvSpPr>
        <p:spPr>
          <a:xfrm>
            <a:off x="689165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8" name="Shape 2816"/>
          <p:cNvSpPr/>
          <p:nvPr/>
        </p:nvSpPr>
        <p:spPr>
          <a:xfrm>
            <a:off x="70599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9" name="Shape 2817"/>
          <p:cNvSpPr/>
          <p:nvPr/>
        </p:nvSpPr>
        <p:spPr>
          <a:xfrm>
            <a:off x="722814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0" name="Shape 2818"/>
          <p:cNvSpPr/>
          <p:nvPr/>
        </p:nvSpPr>
        <p:spPr>
          <a:xfrm>
            <a:off x="739639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1" name="Shape 2819"/>
          <p:cNvSpPr/>
          <p:nvPr/>
        </p:nvSpPr>
        <p:spPr>
          <a:xfrm>
            <a:off x="75646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2" name="Shape 2820"/>
          <p:cNvSpPr/>
          <p:nvPr/>
        </p:nvSpPr>
        <p:spPr>
          <a:xfrm>
            <a:off x="773289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3" name="Shape 2821"/>
          <p:cNvSpPr/>
          <p:nvPr/>
        </p:nvSpPr>
        <p:spPr>
          <a:xfrm>
            <a:off x="79011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4" name="Shape 2822"/>
          <p:cNvSpPr/>
          <p:nvPr/>
        </p:nvSpPr>
        <p:spPr>
          <a:xfrm>
            <a:off x="806939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5" name="Shape 2823"/>
          <p:cNvSpPr/>
          <p:nvPr/>
        </p:nvSpPr>
        <p:spPr>
          <a:xfrm>
            <a:off x="823764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6" name="Shape 2824"/>
          <p:cNvSpPr/>
          <p:nvPr/>
        </p:nvSpPr>
        <p:spPr>
          <a:xfrm>
            <a:off x="84058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7" name="Shape 2825"/>
          <p:cNvSpPr/>
          <p:nvPr/>
        </p:nvSpPr>
        <p:spPr>
          <a:xfrm>
            <a:off x="857414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8" name="Shape 2826"/>
          <p:cNvSpPr/>
          <p:nvPr/>
        </p:nvSpPr>
        <p:spPr>
          <a:xfrm>
            <a:off x="87423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9" name="Shape 2827"/>
          <p:cNvSpPr/>
          <p:nvPr/>
        </p:nvSpPr>
        <p:spPr>
          <a:xfrm>
            <a:off x="891064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0" name="Shape 2828"/>
          <p:cNvSpPr/>
          <p:nvPr/>
        </p:nvSpPr>
        <p:spPr>
          <a:xfrm>
            <a:off x="907889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1" name="Shape 2829"/>
          <p:cNvSpPr/>
          <p:nvPr/>
        </p:nvSpPr>
        <p:spPr>
          <a:xfrm>
            <a:off x="92471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2" name="Shape 2830"/>
          <p:cNvSpPr/>
          <p:nvPr/>
        </p:nvSpPr>
        <p:spPr>
          <a:xfrm>
            <a:off x="941539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3" name="Shape 2831"/>
          <p:cNvSpPr/>
          <p:nvPr/>
        </p:nvSpPr>
        <p:spPr>
          <a:xfrm>
            <a:off x="95836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4" name="Shape 2832"/>
          <p:cNvSpPr/>
          <p:nvPr/>
        </p:nvSpPr>
        <p:spPr>
          <a:xfrm>
            <a:off x="975189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5" name="Shape 2833"/>
          <p:cNvSpPr/>
          <p:nvPr/>
        </p:nvSpPr>
        <p:spPr>
          <a:xfrm>
            <a:off x="992014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6" name="Shape 2834"/>
          <p:cNvSpPr/>
          <p:nvPr/>
        </p:nvSpPr>
        <p:spPr>
          <a:xfrm>
            <a:off x="100883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7" name="Shape 2835"/>
          <p:cNvSpPr/>
          <p:nvPr/>
        </p:nvSpPr>
        <p:spPr>
          <a:xfrm>
            <a:off x="1025664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8" name="Shape 2836"/>
          <p:cNvSpPr/>
          <p:nvPr/>
        </p:nvSpPr>
        <p:spPr>
          <a:xfrm>
            <a:off x="104248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9" name="Shape 2837"/>
          <p:cNvSpPr/>
          <p:nvPr/>
        </p:nvSpPr>
        <p:spPr>
          <a:xfrm>
            <a:off x="1059314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0" name="Shape 2838"/>
          <p:cNvSpPr/>
          <p:nvPr/>
        </p:nvSpPr>
        <p:spPr>
          <a:xfrm>
            <a:off x="1076139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1" name="Shape 2839"/>
          <p:cNvSpPr/>
          <p:nvPr/>
        </p:nvSpPr>
        <p:spPr>
          <a:xfrm>
            <a:off x="109296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2" name="Shape 2840"/>
          <p:cNvSpPr/>
          <p:nvPr/>
        </p:nvSpPr>
        <p:spPr>
          <a:xfrm>
            <a:off x="1109789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3" name="Shape 2841"/>
          <p:cNvSpPr/>
          <p:nvPr/>
        </p:nvSpPr>
        <p:spPr>
          <a:xfrm>
            <a:off x="112661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4" name="Shape 2842"/>
          <p:cNvSpPr/>
          <p:nvPr/>
        </p:nvSpPr>
        <p:spPr>
          <a:xfrm>
            <a:off x="1143438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5" name="Shape 2843"/>
          <p:cNvSpPr/>
          <p:nvPr/>
        </p:nvSpPr>
        <p:spPr>
          <a:xfrm>
            <a:off x="1160263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6" name="Shape 2844"/>
          <p:cNvSpPr/>
          <p:nvPr/>
        </p:nvSpPr>
        <p:spPr>
          <a:xfrm>
            <a:off x="117708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7" name="Shape 2845"/>
          <p:cNvSpPr/>
          <p:nvPr/>
        </p:nvSpPr>
        <p:spPr>
          <a:xfrm>
            <a:off x="1193913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8" name="Shape 2846"/>
          <p:cNvSpPr/>
          <p:nvPr/>
        </p:nvSpPr>
        <p:spPr>
          <a:xfrm>
            <a:off x="121073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9" name="Shape 2847"/>
          <p:cNvSpPr/>
          <p:nvPr/>
        </p:nvSpPr>
        <p:spPr>
          <a:xfrm>
            <a:off x="-658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0" name="Shape 2848"/>
          <p:cNvSpPr/>
          <p:nvPr/>
        </p:nvSpPr>
        <p:spPr>
          <a:xfrm>
            <a:off x="16166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1" name="Shape 2849"/>
          <p:cNvSpPr/>
          <p:nvPr/>
        </p:nvSpPr>
        <p:spPr>
          <a:xfrm>
            <a:off x="32991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2" name="Shape 2850"/>
          <p:cNvSpPr/>
          <p:nvPr/>
        </p:nvSpPr>
        <p:spPr>
          <a:xfrm>
            <a:off x="49816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3" name="Shape 2851"/>
          <p:cNvSpPr/>
          <p:nvPr/>
        </p:nvSpPr>
        <p:spPr>
          <a:xfrm>
            <a:off x="66641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4" name="Shape 2852"/>
          <p:cNvSpPr/>
          <p:nvPr/>
        </p:nvSpPr>
        <p:spPr>
          <a:xfrm>
            <a:off x="8346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5" name="Shape 2853"/>
          <p:cNvSpPr/>
          <p:nvPr/>
        </p:nvSpPr>
        <p:spPr>
          <a:xfrm>
            <a:off x="100291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6" name="Shape 2854"/>
          <p:cNvSpPr/>
          <p:nvPr/>
        </p:nvSpPr>
        <p:spPr>
          <a:xfrm>
            <a:off x="11711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7" name="Shape 2855"/>
          <p:cNvSpPr/>
          <p:nvPr/>
        </p:nvSpPr>
        <p:spPr>
          <a:xfrm>
            <a:off x="133941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8" name="Shape 2856"/>
          <p:cNvSpPr/>
          <p:nvPr/>
        </p:nvSpPr>
        <p:spPr>
          <a:xfrm>
            <a:off x="150766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9" name="Shape 2857"/>
          <p:cNvSpPr/>
          <p:nvPr/>
        </p:nvSpPr>
        <p:spPr>
          <a:xfrm>
            <a:off x="16759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0" name="Shape 2858"/>
          <p:cNvSpPr/>
          <p:nvPr/>
        </p:nvSpPr>
        <p:spPr>
          <a:xfrm>
            <a:off x="184416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1" name="Shape 2859"/>
          <p:cNvSpPr/>
          <p:nvPr/>
        </p:nvSpPr>
        <p:spPr>
          <a:xfrm>
            <a:off x="20124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2" name="Shape 2860"/>
          <p:cNvSpPr/>
          <p:nvPr/>
        </p:nvSpPr>
        <p:spPr>
          <a:xfrm>
            <a:off x="218066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3" name="Shape 2861"/>
          <p:cNvSpPr/>
          <p:nvPr/>
        </p:nvSpPr>
        <p:spPr>
          <a:xfrm>
            <a:off x="234891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4" name="Shape 2862"/>
          <p:cNvSpPr/>
          <p:nvPr/>
        </p:nvSpPr>
        <p:spPr>
          <a:xfrm>
            <a:off x="25171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5" name="Shape 2863"/>
          <p:cNvSpPr/>
          <p:nvPr/>
        </p:nvSpPr>
        <p:spPr>
          <a:xfrm>
            <a:off x="268541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6" name="Shape 2864"/>
          <p:cNvSpPr/>
          <p:nvPr/>
        </p:nvSpPr>
        <p:spPr>
          <a:xfrm>
            <a:off x="28536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7" name="Shape 2865"/>
          <p:cNvSpPr/>
          <p:nvPr/>
        </p:nvSpPr>
        <p:spPr>
          <a:xfrm>
            <a:off x="302190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8" name="Shape 2866"/>
          <p:cNvSpPr/>
          <p:nvPr/>
        </p:nvSpPr>
        <p:spPr>
          <a:xfrm>
            <a:off x="319015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9" name="Shape 2867"/>
          <p:cNvSpPr/>
          <p:nvPr/>
        </p:nvSpPr>
        <p:spPr>
          <a:xfrm>
            <a:off x="33584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0" name="Shape 2868"/>
          <p:cNvSpPr/>
          <p:nvPr/>
        </p:nvSpPr>
        <p:spPr>
          <a:xfrm>
            <a:off x="352665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1" name="Shape 2869"/>
          <p:cNvSpPr/>
          <p:nvPr/>
        </p:nvSpPr>
        <p:spPr>
          <a:xfrm>
            <a:off x="36949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2" name="Shape 2870"/>
          <p:cNvSpPr/>
          <p:nvPr/>
        </p:nvSpPr>
        <p:spPr>
          <a:xfrm>
            <a:off x="386315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3" name="Shape 2871"/>
          <p:cNvSpPr/>
          <p:nvPr/>
        </p:nvSpPr>
        <p:spPr>
          <a:xfrm>
            <a:off x="403140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4" name="Shape 2872"/>
          <p:cNvSpPr/>
          <p:nvPr/>
        </p:nvSpPr>
        <p:spPr>
          <a:xfrm>
            <a:off x="41996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5" name="Shape 2873"/>
          <p:cNvSpPr/>
          <p:nvPr/>
        </p:nvSpPr>
        <p:spPr>
          <a:xfrm>
            <a:off x="436790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6" name="Shape 2874"/>
          <p:cNvSpPr/>
          <p:nvPr/>
        </p:nvSpPr>
        <p:spPr>
          <a:xfrm>
            <a:off x="45361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7" name="Shape 2875"/>
          <p:cNvSpPr/>
          <p:nvPr/>
        </p:nvSpPr>
        <p:spPr>
          <a:xfrm>
            <a:off x="470440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8" name="Shape 2876"/>
          <p:cNvSpPr/>
          <p:nvPr/>
        </p:nvSpPr>
        <p:spPr>
          <a:xfrm>
            <a:off x="487265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9" name="Shape 2877"/>
          <p:cNvSpPr/>
          <p:nvPr/>
        </p:nvSpPr>
        <p:spPr>
          <a:xfrm>
            <a:off x="50409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0" name="Shape 2878"/>
          <p:cNvSpPr/>
          <p:nvPr/>
        </p:nvSpPr>
        <p:spPr>
          <a:xfrm>
            <a:off x="520915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1" name="Shape 2879"/>
          <p:cNvSpPr/>
          <p:nvPr/>
        </p:nvSpPr>
        <p:spPr>
          <a:xfrm>
            <a:off x="53774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2" name="Shape 2880"/>
          <p:cNvSpPr/>
          <p:nvPr/>
        </p:nvSpPr>
        <p:spPr>
          <a:xfrm>
            <a:off x="554565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3" name="Shape 2881"/>
          <p:cNvSpPr/>
          <p:nvPr/>
        </p:nvSpPr>
        <p:spPr>
          <a:xfrm>
            <a:off x="571390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4" name="Shape 2882"/>
          <p:cNvSpPr/>
          <p:nvPr/>
        </p:nvSpPr>
        <p:spPr>
          <a:xfrm>
            <a:off x="58821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5" name="Shape 2883"/>
          <p:cNvSpPr/>
          <p:nvPr/>
        </p:nvSpPr>
        <p:spPr>
          <a:xfrm>
            <a:off x="605040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6" name="Shape 2884"/>
          <p:cNvSpPr/>
          <p:nvPr/>
        </p:nvSpPr>
        <p:spPr>
          <a:xfrm>
            <a:off x="62186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7" name="Shape 2885"/>
          <p:cNvSpPr/>
          <p:nvPr/>
        </p:nvSpPr>
        <p:spPr>
          <a:xfrm>
            <a:off x="638690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8" name="Shape 2886"/>
          <p:cNvSpPr/>
          <p:nvPr/>
        </p:nvSpPr>
        <p:spPr>
          <a:xfrm>
            <a:off x="655515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9" name="Shape 2887"/>
          <p:cNvSpPr/>
          <p:nvPr/>
        </p:nvSpPr>
        <p:spPr>
          <a:xfrm>
            <a:off x="67234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0" name="Shape 2888"/>
          <p:cNvSpPr/>
          <p:nvPr/>
        </p:nvSpPr>
        <p:spPr>
          <a:xfrm>
            <a:off x="689165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1" name="Shape 2889"/>
          <p:cNvSpPr/>
          <p:nvPr/>
        </p:nvSpPr>
        <p:spPr>
          <a:xfrm>
            <a:off x="70599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2" name="Shape 2890"/>
          <p:cNvSpPr/>
          <p:nvPr/>
        </p:nvSpPr>
        <p:spPr>
          <a:xfrm>
            <a:off x="722814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3" name="Shape 2891"/>
          <p:cNvSpPr/>
          <p:nvPr/>
        </p:nvSpPr>
        <p:spPr>
          <a:xfrm>
            <a:off x="739639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4" name="Shape 2892"/>
          <p:cNvSpPr/>
          <p:nvPr/>
        </p:nvSpPr>
        <p:spPr>
          <a:xfrm>
            <a:off x="75646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5" name="Shape 2893"/>
          <p:cNvSpPr/>
          <p:nvPr/>
        </p:nvSpPr>
        <p:spPr>
          <a:xfrm>
            <a:off x="773289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6" name="Shape 2894"/>
          <p:cNvSpPr/>
          <p:nvPr/>
        </p:nvSpPr>
        <p:spPr>
          <a:xfrm>
            <a:off x="79011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7" name="Shape 2895"/>
          <p:cNvSpPr/>
          <p:nvPr/>
        </p:nvSpPr>
        <p:spPr>
          <a:xfrm>
            <a:off x="806939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8" name="Shape 2896"/>
          <p:cNvSpPr/>
          <p:nvPr/>
        </p:nvSpPr>
        <p:spPr>
          <a:xfrm>
            <a:off x="823764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9" name="Shape 2897"/>
          <p:cNvSpPr/>
          <p:nvPr/>
        </p:nvSpPr>
        <p:spPr>
          <a:xfrm>
            <a:off x="84058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0" name="Shape 2898"/>
          <p:cNvSpPr/>
          <p:nvPr/>
        </p:nvSpPr>
        <p:spPr>
          <a:xfrm>
            <a:off x="857414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1" name="Shape 2899"/>
          <p:cNvSpPr/>
          <p:nvPr/>
        </p:nvSpPr>
        <p:spPr>
          <a:xfrm>
            <a:off x="87423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2" name="Shape 2900"/>
          <p:cNvSpPr/>
          <p:nvPr/>
        </p:nvSpPr>
        <p:spPr>
          <a:xfrm>
            <a:off x="891064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3" name="Shape 2901"/>
          <p:cNvSpPr/>
          <p:nvPr/>
        </p:nvSpPr>
        <p:spPr>
          <a:xfrm>
            <a:off x="907889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4" name="Shape 2902"/>
          <p:cNvSpPr/>
          <p:nvPr/>
        </p:nvSpPr>
        <p:spPr>
          <a:xfrm>
            <a:off x="92471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5" name="Shape 2903"/>
          <p:cNvSpPr/>
          <p:nvPr/>
        </p:nvSpPr>
        <p:spPr>
          <a:xfrm>
            <a:off x="941539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6" name="Shape 2904"/>
          <p:cNvSpPr/>
          <p:nvPr/>
        </p:nvSpPr>
        <p:spPr>
          <a:xfrm>
            <a:off x="95836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7" name="Shape 2905"/>
          <p:cNvSpPr/>
          <p:nvPr/>
        </p:nvSpPr>
        <p:spPr>
          <a:xfrm>
            <a:off x="975189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8" name="Shape 2906"/>
          <p:cNvSpPr/>
          <p:nvPr/>
        </p:nvSpPr>
        <p:spPr>
          <a:xfrm>
            <a:off x="992014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9" name="Shape 2907"/>
          <p:cNvSpPr/>
          <p:nvPr/>
        </p:nvSpPr>
        <p:spPr>
          <a:xfrm>
            <a:off x="100883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0" name="Shape 2908"/>
          <p:cNvSpPr/>
          <p:nvPr/>
        </p:nvSpPr>
        <p:spPr>
          <a:xfrm>
            <a:off x="1025664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1" name="Shape 2909"/>
          <p:cNvSpPr/>
          <p:nvPr/>
        </p:nvSpPr>
        <p:spPr>
          <a:xfrm>
            <a:off x="104248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2" name="Shape 2910"/>
          <p:cNvSpPr/>
          <p:nvPr/>
        </p:nvSpPr>
        <p:spPr>
          <a:xfrm>
            <a:off x="1059314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3" name="Shape 2911"/>
          <p:cNvSpPr/>
          <p:nvPr/>
        </p:nvSpPr>
        <p:spPr>
          <a:xfrm>
            <a:off x="1076139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4" name="Shape 2912"/>
          <p:cNvSpPr/>
          <p:nvPr/>
        </p:nvSpPr>
        <p:spPr>
          <a:xfrm>
            <a:off x="109296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5" name="Shape 2913"/>
          <p:cNvSpPr/>
          <p:nvPr/>
        </p:nvSpPr>
        <p:spPr>
          <a:xfrm>
            <a:off x="1109789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6" name="Shape 2914"/>
          <p:cNvSpPr/>
          <p:nvPr/>
        </p:nvSpPr>
        <p:spPr>
          <a:xfrm>
            <a:off x="112661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7" name="Shape 2915"/>
          <p:cNvSpPr/>
          <p:nvPr/>
        </p:nvSpPr>
        <p:spPr>
          <a:xfrm>
            <a:off x="1143438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8" name="Shape 2916"/>
          <p:cNvSpPr/>
          <p:nvPr/>
        </p:nvSpPr>
        <p:spPr>
          <a:xfrm>
            <a:off x="1160263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9" name="Shape 2917"/>
          <p:cNvSpPr/>
          <p:nvPr/>
        </p:nvSpPr>
        <p:spPr>
          <a:xfrm>
            <a:off x="117708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0" name="Shape 2918"/>
          <p:cNvSpPr/>
          <p:nvPr/>
        </p:nvSpPr>
        <p:spPr>
          <a:xfrm>
            <a:off x="1193913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1" name="Shape 2919"/>
          <p:cNvSpPr/>
          <p:nvPr/>
        </p:nvSpPr>
        <p:spPr>
          <a:xfrm>
            <a:off x="121073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2" name="Shape 2920"/>
          <p:cNvSpPr/>
          <p:nvPr/>
        </p:nvSpPr>
        <p:spPr>
          <a:xfrm>
            <a:off x="-658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3" name="Shape 2921"/>
          <p:cNvSpPr/>
          <p:nvPr/>
        </p:nvSpPr>
        <p:spPr>
          <a:xfrm>
            <a:off x="16166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4" name="Shape 2922"/>
          <p:cNvSpPr/>
          <p:nvPr/>
        </p:nvSpPr>
        <p:spPr>
          <a:xfrm>
            <a:off x="32991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5" name="Shape 2923"/>
          <p:cNvSpPr/>
          <p:nvPr/>
        </p:nvSpPr>
        <p:spPr>
          <a:xfrm>
            <a:off x="49816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6" name="Shape 2924"/>
          <p:cNvSpPr/>
          <p:nvPr/>
        </p:nvSpPr>
        <p:spPr>
          <a:xfrm>
            <a:off x="66641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7" name="Shape 2925"/>
          <p:cNvSpPr/>
          <p:nvPr/>
        </p:nvSpPr>
        <p:spPr>
          <a:xfrm>
            <a:off x="8346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8" name="Shape 2926"/>
          <p:cNvSpPr/>
          <p:nvPr/>
        </p:nvSpPr>
        <p:spPr>
          <a:xfrm>
            <a:off x="100291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9" name="Shape 2927"/>
          <p:cNvSpPr/>
          <p:nvPr/>
        </p:nvSpPr>
        <p:spPr>
          <a:xfrm>
            <a:off x="11711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0" name="Shape 2928"/>
          <p:cNvSpPr/>
          <p:nvPr/>
        </p:nvSpPr>
        <p:spPr>
          <a:xfrm>
            <a:off x="133941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1" name="Shape 2929"/>
          <p:cNvSpPr/>
          <p:nvPr/>
        </p:nvSpPr>
        <p:spPr>
          <a:xfrm>
            <a:off x="150766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2" name="Shape 2930"/>
          <p:cNvSpPr/>
          <p:nvPr/>
        </p:nvSpPr>
        <p:spPr>
          <a:xfrm>
            <a:off x="16759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3" name="Shape 2931"/>
          <p:cNvSpPr/>
          <p:nvPr/>
        </p:nvSpPr>
        <p:spPr>
          <a:xfrm>
            <a:off x="184416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4" name="Shape 2932"/>
          <p:cNvSpPr/>
          <p:nvPr/>
        </p:nvSpPr>
        <p:spPr>
          <a:xfrm>
            <a:off x="20124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5" name="Shape 2933"/>
          <p:cNvSpPr/>
          <p:nvPr/>
        </p:nvSpPr>
        <p:spPr>
          <a:xfrm>
            <a:off x="218066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6" name="Shape 2934"/>
          <p:cNvSpPr/>
          <p:nvPr/>
        </p:nvSpPr>
        <p:spPr>
          <a:xfrm>
            <a:off x="234891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7" name="Shape 2935"/>
          <p:cNvSpPr/>
          <p:nvPr/>
        </p:nvSpPr>
        <p:spPr>
          <a:xfrm>
            <a:off x="25171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8" name="Shape 2936"/>
          <p:cNvSpPr/>
          <p:nvPr/>
        </p:nvSpPr>
        <p:spPr>
          <a:xfrm>
            <a:off x="268541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9" name="Shape 2937"/>
          <p:cNvSpPr/>
          <p:nvPr/>
        </p:nvSpPr>
        <p:spPr>
          <a:xfrm>
            <a:off x="28536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0" name="Shape 2938"/>
          <p:cNvSpPr/>
          <p:nvPr/>
        </p:nvSpPr>
        <p:spPr>
          <a:xfrm>
            <a:off x="302190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1" name="Shape 2939"/>
          <p:cNvSpPr/>
          <p:nvPr/>
        </p:nvSpPr>
        <p:spPr>
          <a:xfrm>
            <a:off x="319015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2" name="Shape 2940"/>
          <p:cNvSpPr/>
          <p:nvPr/>
        </p:nvSpPr>
        <p:spPr>
          <a:xfrm>
            <a:off x="33584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3" name="Shape 2941"/>
          <p:cNvSpPr/>
          <p:nvPr/>
        </p:nvSpPr>
        <p:spPr>
          <a:xfrm>
            <a:off x="352665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4" name="Shape 2942"/>
          <p:cNvSpPr/>
          <p:nvPr/>
        </p:nvSpPr>
        <p:spPr>
          <a:xfrm>
            <a:off x="36949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5" name="Shape 2943"/>
          <p:cNvSpPr/>
          <p:nvPr/>
        </p:nvSpPr>
        <p:spPr>
          <a:xfrm>
            <a:off x="386315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6" name="Shape 2944"/>
          <p:cNvSpPr/>
          <p:nvPr/>
        </p:nvSpPr>
        <p:spPr>
          <a:xfrm>
            <a:off x="403140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7" name="Shape 2945"/>
          <p:cNvSpPr/>
          <p:nvPr/>
        </p:nvSpPr>
        <p:spPr>
          <a:xfrm>
            <a:off x="41996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8" name="Shape 2946"/>
          <p:cNvSpPr/>
          <p:nvPr/>
        </p:nvSpPr>
        <p:spPr>
          <a:xfrm>
            <a:off x="436790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9" name="Shape 2947"/>
          <p:cNvSpPr/>
          <p:nvPr/>
        </p:nvSpPr>
        <p:spPr>
          <a:xfrm>
            <a:off x="45361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0" name="Shape 2948"/>
          <p:cNvSpPr/>
          <p:nvPr/>
        </p:nvSpPr>
        <p:spPr>
          <a:xfrm>
            <a:off x="470440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1" name="Shape 2949"/>
          <p:cNvSpPr/>
          <p:nvPr/>
        </p:nvSpPr>
        <p:spPr>
          <a:xfrm>
            <a:off x="487265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2" name="Shape 2950"/>
          <p:cNvSpPr/>
          <p:nvPr/>
        </p:nvSpPr>
        <p:spPr>
          <a:xfrm>
            <a:off x="50409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3" name="Shape 2951"/>
          <p:cNvSpPr/>
          <p:nvPr/>
        </p:nvSpPr>
        <p:spPr>
          <a:xfrm>
            <a:off x="520915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4" name="Shape 2952"/>
          <p:cNvSpPr/>
          <p:nvPr/>
        </p:nvSpPr>
        <p:spPr>
          <a:xfrm>
            <a:off x="53774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5" name="Shape 2953"/>
          <p:cNvSpPr/>
          <p:nvPr/>
        </p:nvSpPr>
        <p:spPr>
          <a:xfrm>
            <a:off x="554565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6" name="Shape 2954"/>
          <p:cNvSpPr/>
          <p:nvPr/>
        </p:nvSpPr>
        <p:spPr>
          <a:xfrm>
            <a:off x="571390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7" name="Shape 2955"/>
          <p:cNvSpPr/>
          <p:nvPr/>
        </p:nvSpPr>
        <p:spPr>
          <a:xfrm>
            <a:off x="58821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8" name="Shape 2956"/>
          <p:cNvSpPr/>
          <p:nvPr/>
        </p:nvSpPr>
        <p:spPr>
          <a:xfrm>
            <a:off x="605040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9" name="Shape 2957"/>
          <p:cNvSpPr/>
          <p:nvPr/>
        </p:nvSpPr>
        <p:spPr>
          <a:xfrm>
            <a:off x="62186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0" name="Shape 2958"/>
          <p:cNvSpPr/>
          <p:nvPr/>
        </p:nvSpPr>
        <p:spPr>
          <a:xfrm>
            <a:off x="638690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1" name="Shape 2959"/>
          <p:cNvSpPr/>
          <p:nvPr/>
        </p:nvSpPr>
        <p:spPr>
          <a:xfrm>
            <a:off x="655515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2" name="Shape 2960"/>
          <p:cNvSpPr/>
          <p:nvPr/>
        </p:nvSpPr>
        <p:spPr>
          <a:xfrm>
            <a:off x="67234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3" name="Shape 2961"/>
          <p:cNvSpPr/>
          <p:nvPr/>
        </p:nvSpPr>
        <p:spPr>
          <a:xfrm>
            <a:off x="689165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4" name="Shape 2962"/>
          <p:cNvSpPr/>
          <p:nvPr/>
        </p:nvSpPr>
        <p:spPr>
          <a:xfrm>
            <a:off x="70599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5" name="Shape 2963"/>
          <p:cNvSpPr/>
          <p:nvPr/>
        </p:nvSpPr>
        <p:spPr>
          <a:xfrm>
            <a:off x="722814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6" name="Shape 2964"/>
          <p:cNvSpPr/>
          <p:nvPr/>
        </p:nvSpPr>
        <p:spPr>
          <a:xfrm>
            <a:off x="739639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7" name="Shape 2965"/>
          <p:cNvSpPr/>
          <p:nvPr/>
        </p:nvSpPr>
        <p:spPr>
          <a:xfrm>
            <a:off x="75646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8" name="Shape 2966"/>
          <p:cNvSpPr/>
          <p:nvPr/>
        </p:nvSpPr>
        <p:spPr>
          <a:xfrm>
            <a:off x="773289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9" name="Shape 2967"/>
          <p:cNvSpPr/>
          <p:nvPr/>
        </p:nvSpPr>
        <p:spPr>
          <a:xfrm>
            <a:off x="79011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0" name="Shape 2968"/>
          <p:cNvSpPr/>
          <p:nvPr/>
        </p:nvSpPr>
        <p:spPr>
          <a:xfrm>
            <a:off x="806939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1" name="Shape 2969"/>
          <p:cNvSpPr/>
          <p:nvPr/>
        </p:nvSpPr>
        <p:spPr>
          <a:xfrm>
            <a:off x="823764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2" name="Shape 2970"/>
          <p:cNvSpPr/>
          <p:nvPr/>
        </p:nvSpPr>
        <p:spPr>
          <a:xfrm>
            <a:off x="84058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3" name="Shape 2971"/>
          <p:cNvSpPr/>
          <p:nvPr/>
        </p:nvSpPr>
        <p:spPr>
          <a:xfrm>
            <a:off x="857414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4" name="Shape 2972"/>
          <p:cNvSpPr/>
          <p:nvPr/>
        </p:nvSpPr>
        <p:spPr>
          <a:xfrm>
            <a:off x="87423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5" name="Shape 2973"/>
          <p:cNvSpPr/>
          <p:nvPr/>
        </p:nvSpPr>
        <p:spPr>
          <a:xfrm>
            <a:off x="891064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6" name="Shape 2974"/>
          <p:cNvSpPr/>
          <p:nvPr/>
        </p:nvSpPr>
        <p:spPr>
          <a:xfrm>
            <a:off x="907889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7" name="Shape 2975"/>
          <p:cNvSpPr/>
          <p:nvPr/>
        </p:nvSpPr>
        <p:spPr>
          <a:xfrm>
            <a:off x="92471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8" name="Shape 2976"/>
          <p:cNvSpPr/>
          <p:nvPr/>
        </p:nvSpPr>
        <p:spPr>
          <a:xfrm>
            <a:off x="941539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9" name="Shape 2977"/>
          <p:cNvSpPr/>
          <p:nvPr/>
        </p:nvSpPr>
        <p:spPr>
          <a:xfrm>
            <a:off x="95836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0" name="Shape 2978"/>
          <p:cNvSpPr/>
          <p:nvPr/>
        </p:nvSpPr>
        <p:spPr>
          <a:xfrm>
            <a:off x="975189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1" name="Shape 2979"/>
          <p:cNvSpPr/>
          <p:nvPr/>
        </p:nvSpPr>
        <p:spPr>
          <a:xfrm>
            <a:off x="992014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2" name="Shape 2980"/>
          <p:cNvSpPr/>
          <p:nvPr/>
        </p:nvSpPr>
        <p:spPr>
          <a:xfrm>
            <a:off x="100883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3" name="Shape 2981"/>
          <p:cNvSpPr/>
          <p:nvPr/>
        </p:nvSpPr>
        <p:spPr>
          <a:xfrm>
            <a:off x="1025664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4" name="Shape 2982"/>
          <p:cNvSpPr/>
          <p:nvPr/>
        </p:nvSpPr>
        <p:spPr>
          <a:xfrm>
            <a:off x="104248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5" name="Shape 2983"/>
          <p:cNvSpPr/>
          <p:nvPr/>
        </p:nvSpPr>
        <p:spPr>
          <a:xfrm>
            <a:off x="1059314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6" name="Shape 2984"/>
          <p:cNvSpPr/>
          <p:nvPr/>
        </p:nvSpPr>
        <p:spPr>
          <a:xfrm>
            <a:off x="1076139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7" name="Shape 2985"/>
          <p:cNvSpPr/>
          <p:nvPr/>
        </p:nvSpPr>
        <p:spPr>
          <a:xfrm>
            <a:off x="109296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8" name="Shape 2986"/>
          <p:cNvSpPr/>
          <p:nvPr/>
        </p:nvSpPr>
        <p:spPr>
          <a:xfrm>
            <a:off x="1109789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9" name="Shape 2987"/>
          <p:cNvSpPr/>
          <p:nvPr/>
        </p:nvSpPr>
        <p:spPr>
          <a:xfrm>
            <a:off x="112661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0" name="Shape 2988"/>
          <p:cNvSpPr/>
          <p:nvPr/>
        </p:nvSpPr>
        <p:spPr>
          <a:xfrm>
            <a:off x="1143438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1" name="Shape 2989"/>
          <p:cNvSpPr/>
          <p:nvPr/>
        </p:nvSpPr>
        <p:spPr>
          <a:xfrm>
            <a:off x="1160263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2" name="Shape 2990"/>
          <p:cNvSpPr/>
          <p:nvPr/>
        </p:nvSpPr>
        <p:spPr>
          <a:xfrm>
            <a:off x="117708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3" name="Shape 2991"/>
          <p:cNvSpPr/>
          <p:nvPr/>
        </p:nvSpPr>
        <p:spPr>
          <a:xfrm>
            <a:off x="1193913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4" name="Shape 2992"/>
          <p:cNvSpPr/>
          <p:nvPr/>
        </p:nvSpPr>
        <p:spPr>
          <a:xfrm>
            <a:off x="121073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5" name="Text 2993"/>
          <p:cNvSpPr/>
          <p:nvPr/>
        </p:nvSpPr>
        <p:spPr>
          <a:xfrm>
            <a:off x="7071055" y="4014216"/>
            <a:ext cx="521208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23400" b="1" spc="-500" kern="0" dirty="0">
                <a:solidFill>
                  <a:srgbClr val="D2DAD3">
                    <a:alpha val="55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5</a:t>
            </a:r>
            <a:endParaRPr lang="en-US" sz="23400" dirty="0"/>
          </a:p>
        </p:txBody>
      </p:sp>
      <p:sp>
        <p:nvSpPr>
          <p:cNvPr id="2996" name="Text 2994"/>
          <p:cNvSpPr/>
          <p:nvPr/>
        </p:nvSpPr>
        <p:spPr>
          <a:xfrm>
            <a:off x="457200" y="164592"/>
            <a:ext cx="963137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200" kern="0" dirty="0">
                <a:solidFill>
                  <a:srgbClr val="07100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</a:t>
            </a:r>
            <a:endParaRPr lang="en-US" sz="800" dirty="0"/>
          </a:p>
        </p:txBody>
      </p:sp>
      <p:sp>
        <p:nvSpPr>
          <p:cNvPr id="2997" name="Shape 2995"/>
          <p:cNvSpPr/>
          <p:nvPr/>
        </p:nvSpPr>
        <p:spPr>
          <a:xfrm>
            <a:off x="457200" y="6428232"/>
            <a:ext cx="11277295" cy="10973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2998" name="Text 2996"/>
          <p:cNvSpPr/>
          <p:nvPr/>
        </p:nvSpPr>
        <p:spPr>
          <a:xfrm>
            <a:off x="457200" y="6473952"/>
            <a:ext cx="5486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00682A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05 · Material &amp; Technology DNA</a:t>
            </a:r>
            <a:endParaRPr lang="en-US" sz="800" dirty="0"/>
          </a:p>
        </p:txBody>
      </p:sp>
      <p:sp>
        <p:nvSpPr>
          <p:cNvPr id="2999" name="Text 2997"/>
          <p:cNvSpPr/>
          <p:nvPr/>
        </p:nvSpPr>
        <p:spPr>
          <a:xfrm>
            <a:off x="6126480" y="6473952"/>
            <a:ext cx="5608015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· DNA</a:t>
            </a:r>
            <a:endParaRPr lang="en-US" sz="800" dirty="0"/>
          </a:p>
        </p:txBody>
      </p:sp>
      <p:sp>
        <p:nvSpPr>
          <p:cNvPr id="3000" name="Text 2998"/>
          <p:cNvSpPr/>
          <p:nvPr/>
        </p:nvSpPr>
        <p:spPr>
          <a:xfrm>
            <a:off x="10820095" y="164592"/>
            <a:ext cx="914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05 / 14</a:t>
            </a:r>
            <a:endParaRPr lang="en-US" sz="800" dirty="0"/>
          </a:p>
        </p:txBody>
      </p:sp>
      <p:sp>
        <p:nvSpPr>
          <p:cNvPr id="3001" name="Text 2999"/>
          <p:cNvSpPr/>
          <p:nvPr/>
        </p:nvSpPr>
        <p:spPr>
          <a:xfrm>
            <a:off x="457200" y="539496"/>
            <a:ext cx="11277295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0000"/>
              </a:lnSpc>
              <a:buNone/>
            </a:pPr>
            <a:r>
              <a:rPr lang="en-US" sz="2800" b="1" spc="-5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Acrylic-Polymer Formulation Built for High-Vibration, High-Cycling Repair Surfaces</a:t>
            </a:r>
            <a:endParaRPr lang="en-US" sz="2800" dirty="0"/>
          </a:p>
        </p:txBody>
      </p:sp>
      <p:sp>
        <p:nvSpPr>
          <p:cNvPr id="3002" name="Shape 3000"/>
          <p:cNvSpPr/>
          <p:nvPr/>
        </p:nvSpPr>
        <p:spPr>
          <a:xfrm>
            <a:off x="502920" y="2167128"/>
            <a:ext cx="4764024" cy="1764792"/>
          </a:xfrm>
          <a:prstGeom prst="roundRect">
            <a:avLst>
              <a:gd name="adj" fmla="val 4145"/>
            </a:avLst>
          </a:prstGeom>
          <a:solidFill>
            <a:srgbClr val="F2F6F3">
              <a:alpha val="0"/>
            </a:srgbClr>
          </a:solidFill>
          <a:ln w="6350">
            <a:solidFill>
              <a:srgbClr val="6C746D"/>
            </a:solidFill>
            <a:prstDash val="solid"/>
          </a:ln>
        </p:spPr>
      </p:sp>
      <p:sp>
        <p:nvSpPr>
          <p:cNvPr id="3003" name="Text 3001"/>
          <p:cNvSpPr/>
          <p:nvPr/>
        </p:nvSpPr>
        <p:spPr>
          <a:xfrm>
            <a:off x="713232" y="2331720"/>
            <a:ext cx="4343400" cy="14356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1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SH100 blends acrylic polymer into the mortar, more than doubling bond strength versus ordinary cement — why it holds on high-vibration bridge decks prone to delamination.</a:t>
            </a:r>
            <a:endParaRPr lang="en-US" sz="1100" dirty="0"/>
          </a:p>
        </p:txBody>
      </p:sp>
      <p:sp>
        <p:nvSpPr>
          <p:cNvPr id="3004" name="Shape 3002"/>
          <p:cNvSpPr/>
          <p:nvPr/>
        </p:nvSpPr>
        <p:spPr>
          <a:xfrm>
            <a:off x="502920" y="4462272"/>
            <a:ext cx="4764024" cy="1764792"/>
          </a:xfrm>
          <a:prstGeom prst="roundRect">
            <a:avLst>
              <a:gd name="adj" fmla="val 4145"/>
            </a:avLst>
          </a:prstGeom>
          <a:solidFill>
            <a:srgbClr val="F2F6F3">
              <a:alpha val="0"/>
            </a:srgbClr>
          </a:solidFill>
          <a:ln w="6350">
            <a:solidFill>
              <a:srgbClr val="6C746D"/>
            </a:solidFill>
            <a:prstDash val="solid"/>
          </a:ln>
        </p:spPr>
      </p:sp>
      <p:sp>
        <p:nvSpPr>
          <p:cNvPr id="3005" name="Text 3003"/>
          <p:cNvSpPr/>
          <p:nvPr/>
        </p:nvSpPr>
        <p:spPr>
          <a:xfrm>
            <a:off x="713232" y="4626864"/>
            <a:ext cx="4343400" cy="14356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1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one-pack, water-only mix removes field-batching error, and a 40-minute pot life with 6-hour walkable cure minimizes facility downtime.</a:t>
            </a:r>
            <a:endParaRPr lang="en-US" sz="1100" dirty="0"/>
          </a:p>
        </p:txBody>
      </p:sp>
      <p:sp>
        <p:nvSpPr>
          <p:cNvPr id="3006" name="Shape 3004"/>
          <p:cNvSpPr/>
          <p:nvPr/>
        </p:nvSpPr>
        <p:spPr>
          <a:xfrm>
            <a:off x="7946136" y="3447288"/>
            <a:ext cx="1463040" cy="1463040"/>
          </a:xfrm>
          <a:prstGeom prst="ellipse">
            <a:avLst/>
          </a:prstGeom>
          <a:solidFill>
            <a:srgbClr val="065F46">
              <a:alpha val="70000"/>
            </a:srgbClr>
          </a:solidFill>
          <a:ln w="25400">
            <a:solidFill>
              <a:srgbClr val="065F46"/>
            </a:solidFill>
            <a:prstDash val="solid"/>
          </a:ln>
        </p:spPr>
      </p:sp>
      <p:sp>
        <p:nvSpPr>
          <p:cNvPr id="3007" name="Text 3005"/>
          <p:cNvSpPr/>
          <p:nvPr/>
        </p:nvSpPr>
        <p:spPr>
          <a:xfrm>
            <a:off x="7946136" y="3813048"/>
            <a:ext cx="146304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ITOS</a:t>
            </a:r>
            <a:endParaRPr lang="en-US" sz="1200" dirty="0"/>
          </a:p>
        </p:txBody>
      </p:sp>
      <p:sp>
        <p:nvSpPr>
          <p:cNvPr id="3008" name="Shape 3006"/>
          <p:cNvSpPr/>
          <p:nvPr/>
        </p:nvSpPr>
        <p:spPr>
          <a:xfrm>
            <a:off x="9630535" y="2933321"/>
            <a:ext cx="292608" cy="292608"/>
          </a:xfrm>
          <a:prstGeom prst="ellipse">
            <a:avLst/>
          </a:prstGeom>
          <a:solidFill>
            <a:srgbClr val="065F46"/>
          </a:solidFill>
          <a:ln/>
        </p:spPr>
      </p:sp>
      <p:sp>
        <p:nvSpPr>
          <p:cNvPr id="3009" name="Text 3007"/>
          <p:cNvSpPr/>
          <p:nvPr/>
        </p:nvSpPr>
        <p:spPr>
          <a:xfrm>
            <a:off x="9630535" y="2933321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01</a:t>
            </a:r>
            <a:endParaRPr lang="en-US" sz="900" dirty="0"/>
          </a:p>
        </p:txBody>
      </p:sp>
      <p:sp>
        <p:nvSpPr>
          <p:cNvPr id="3010" name="Text 3008"/>
          <p:cNvSpPr/>
          <p:nvPr/>
        </p:nvSpPr>
        <p:spPr>
          <a:xfrm>
            <a:off x="10032871" y="2576705"/>
            <a:ext cx="1691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rmAutofit/>
          </a:bodyPr>
          <a:lstStyle/>
          <a:p>
            <a:pPr algn="l" indent="0" marL="0">
              <a:lnSpc>
                <a:spcPct val="105000"/>
              </a:lnSpc>
              <a:buNone/>
            </a:pPr>
            <a:r>
              <a:rPr lang="en-US" sz="11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Acrylic-Polymer Bond Strength Boost</a:t>
            </a:r>
            <a:endParaRPr lang="en-US" sz="1100" dirty="0"/>
          </a:p>
        </p:txBody>
      </p:sp>
      <p:sp>
        <p:nvSpPr>
          <p:cNvPr id="3011" name="Text 3009"/>
          <p:cNvSpPr/>
          <p:nvPr/>
        </p:nvSpPr>
        <p:spPr>
          <a:xfrm>
            <a:off x="10032871" y="3097913"/>
            <a:ext cx="16916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Polymer blending lifts bond strength past 2.0 MPa, over double ordinary mortar, cutting delamination risk on-site.</a:t>
            </a:r>
            <a:endParaRPr lang="en-US" sz="1000" dirty="0"/>
          </a:p>
        </p:txBody>
      </p:sp>
      <p:sp>
        <p:nvSpPr>
          <p:cNvPr id="3012" name="Shape 3010"/>
          <p:cNvSpPr/>
          <p:nvPr/>
        </p:nvSpPr>
        <p:spPr>
          <a:xfrm>
            <a:off x="9630535" y="5131687"/>
            <a:ext cx="292608" cy="292608"/>
          </a:xfrm>
          <a:prstGeom prst="ellipse">
            <a:avLst/>
          </a:prstGeom>
          <a:solidFill>
            <a:srgbClr val="065F46"/>
          </a:solidFill>
          <a:ln/>
        </p:spPr>
      </p:sp>
      <p:sp>
        <p:nvSpPr>
          <p:cNvPr id="3013" name="Text 3011"/>
          <p:cNvSpPr/>
          <p:nvPr/>
        </p:nvSpPr>
        <p:spPr>
          <a:xfrm>
            <a:off x="9630535" y="5131687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02</a:t>
            </a:r>
            <a:endParaRPr lang="en-US" sz="900" dirty="0"/>
          </a:p>
        </p:txBody>
      </p:sp>
      <p:sp>
        <p:nvSpPr>
          <p:cNvPr id="3014" name="Text 3012"/>
          <p:cNvSpPr/>
          <p:nvPr/>
        </p:nvSpPr>
        <p:spPr>
          <a:xfrm>
            <a:off x="10032871" y="4775071"/>
            <a:ext cx="1691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rmAutofit/>
          </a:bodyPr>
          <a:lstStyle/>
          <a:p>
            <a:pPr algn="l" indent="0" marL="0">
              <a:lnSpc>
                <a:spcPct val="105000"/>
              </a:lnSpc>
              <a:buNone/>
            </a:pPr>
            <a:r>
              <a:rPr lang="en-US" sz="11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One-Pack Field-Ready Batching System</a:t>
            </a:r>
            <a:endParaRPr lang="en-US" sz="1100" dirty="0"/>
          </a:p>
        </p:txBody>
      </p:sp>
      <p:sp>
        <p:nvSpPr>
          <p:cNvPr id="3015" name="Text 3013"/>
          <p:cNvSpPr/>
          <p:nvPr/>
        </p:nvSpPr>
        <p:spPr>
          <a:xfrm>
            <a:off x="10032871" y="5296279"/>
            <a:ext cx="16916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Water-only mixing removes field measurement error, keeping strength consistent across every production batch.</a:t>
            </a:r>
            <a:endParaRPr lang="en-US" sz="1000" dirty="0"/>
          </a:p>
        </p:txBody>
      </p:sp>
      <p:sp>
        <p:nvSpPr>
          <p:cNvPr id="3016" name="Shape 3014"/>
          <p:cNvSpPr/>
          <p:nvPr/>
        </p:nvSpPr>
        <p:spPr>
          <a:xfrm>
            <a:off x="7432169" y="5131687"/>
            <a:ext cx="292608" cy="292608"/>
          </a:xfrm>
          <a:prstGeom prst="ellipse">
            <a:avLst/>
          </a:prstGeom>
          <a:solidFill>
            <a:srgbClr val="065F46"/>
          </a:solidFill>
          <a:ln/>
        </p:spPr>
      </p:sp>
      <p:sp>
        <p:nvSpPr>
          <p:cNvPr id="3017" name="Text 3015"/>
          <p:cNvSpPr/>
          <p:nvPr/>
        </p:nvSpPr>
        <p:spPr>
          <a:xfrm>
            <a:off x="7432169" y="5131687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03</a:t>
            </a:r>
            <a:endParaRPr lang="en-US" sz="900" dirty="0"/>
          </a:p>
        </p:txBody>
      </p:sp>
      <p:sp>
        <p:nvSpPr>
          <p:cNvPr id="3018" name="Text 3016"/>
          <p:cNvSpPr/>
          <p:nvPr/>
        </p:nvSpPr>
        <p:spPr>
          <a:xfrm>
            <a:off x="5630801" y="4775071"/>
            <a:ext cx="1691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rmAutofit/>
          </a:bodyPr>
          <a:lstStyle/>
          <a:p>
            <a:pPr algn="r" indent="0" marL="0">
              <a:lnSpc>
                <a:spcPct val="105000"/>
              </a:lnSpc>
              <a:buNone/>
            </a:pPr>
            <a:r>
              <a:rPr lang="en-US" sz="11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Rapid Cure, Faster Site Turnaround</a:t>
            </a:r>
            <a:endParaRPr lang="en-US" sz="1100" dirty="0"/>
          </a:p>
        </p:txBody>
      </p:sp>
      <p:sp>
        <p:nvSpPr>
          <p:cNvPr id="3019" name="Text 3017"/>
          <p:cNvSpPr/>
          <p:nvPr/>
        </p:nvSpPr>
        <p:spPr>
          <a:xfrm>
            <a:off x="5630801" y="5296279"/>
            <a:ext cx="16916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r" indent="0" marL="0">
              <a:lnSpc>
                <a:spcPct val="125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40-minute pot life and 6-hour walkable cure return structures to service the same day, minimizing shutdown.</a:t>
            </a:r>
            <a:endParaRPr lang="en-US" sz="1000" dirty="0"/>
          </a:p>
        </p:txBody>
      </p:sp>
      <p:sp>
        <p:nvSpPr>
          <p:cNvPr id="3020" name="Shape 3018"/>
          <p:cNvSpPr/>
          <p:nvPr/>
        </p:nvSpPr>
        <p:spPr>
          <a:xfrm>
            <a:off x="7432169" y="2933321"/>
            <a:ext cx="292608" cy="292608"/>
          </a:xfrm>
          <a:prstGeom prst="ellipse">
            <a:avLst/>
          </a:prstGeom>
          <a:solidFill>
            <a:srgbClr val="065F46"/>
          </a:solidFill>
          <a:ln/>
        </p:spPr>
      </p:sp>
      <p:sp>
        <p:nvSpPr>
          <p:cNvPr id="3021" name="Text 3019"/>
          <p:cNvSpPr/>
          <p:nvPr/>
        </p:nvSpPr>
        <p:spPr>
          <a:xfrm>
            <a:off x="7432169" y="2933321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04</a:t>
            </a:r>
            <a:endParaRPr lang="en-US" sz="900" dirty="0"/>
          </a:p>
        </p:txBody>
      </p:sp>
      <p:sp>
        <p:nvSpPr>
          <p:cNvPr id="3022" name="Text 3020"/>
          <p:cNvSpPr/>
          <p:nvPr/>
        </p:nvSpPr>
        <p:spPr>
          <a:xfrm>
            <a:off x="5630801" y="2576705"/>
            <a:ext cx="1691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rmAutofit/>
          </a:bodyPr>
          <a:lstStyle/>
          <a:p>
            <a:pPr algn="r" indent="0" marL="0">
              <a:lnSpc>
                <a:spcPct val="105000"/>
              </a:lnSpc>
              <a:buNone/>
            </a:pPr>
            <a:r>
              <a:rPr lang="en-US" sz="11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Lot-Level In-House Quality Control</a:t>
            </a:r>
            <a:endParaRPr lang="en-US" sz="1100" dirty="0"/>
          </a:p>
        </p:txBody>
      </p:sp>
      <p:sp>
        <p:nvSpPr>
          <p:cNvPr id="3023" name="Text 3021"/>
          <p:cNvSpPr/>
          <p:nvPr/>
        </p:nvSpPr>
        <p:spPr>
          <a:xfrm>
            <a:off x="5630801" y="3097913"/>
            <a:ext cx="16916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r" indent="0" marL="0">
              <a:lnSpc>
                <a:spcPct val="125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Each production lot is tested in-house, giving distributors documented quality records for customer approvals.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9F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658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" name="Shape 1"/>
          <p:cNvSpPr/>
          <p:nvPr/>
        </p:nvSpPr>
        <p:spPr>
          <a:xfrm>
            <a:off x="16166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" name="Shape 2"/>
          <p:cNvSpPr/>
          <p:nvPr/>
        </p:nvSpPr>
        <p:spPr>
          <a:xfrm>
            <a:off x="32991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" name="Shape 3"/>
          <p:cNvSpPr/>
          <p:nvPr/>
        </p:nvSpPr>
        <p:spPr>
          <a:xfrm>
            <a:off x="49816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" name="Shape 4"/>
          <p:cNvSpPr/>
          <p:nvPr/>
        </p:nvSpPr>
        <p:spPr>
          <a:xfrm>
            <a:off x="66641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" name="Shape 5"/>
          <p:cNvSpPr/>
          <p:nvPr/>
        </p:nvSpPr>
        <p:spPr>
          <a:xfrm>
            <a:off x="8346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" name="Shape 6"/>
          <p:cNvSpPr/>
          <p:nvPr/>
        </p:nvSpPr>
        <p:spPr>
          <a:xfrm>
            <a:off x="100291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" name="Shape 7"/>
          <p:cNvSpPr/>
          <p:nvPr/>
        </p:nvSpPr>
        <p:spPr>
          <a:xfrm>
            <a:off x="11711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" name="Shape 8"/>
          <p:cNvSpPr/>
          <p:nvPr/>
        </p:nvSpPr>
        <p:spPr>
          <a:xfrm>
            <a:off x="133941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" name="Shape 9"/>
          <p:cNvSpPr/>
          <p:nvPr/>
        </p:nvSpPr>
        <p:spPr>
          <a:xfrm>
            <a:off x="150766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" name="Shape 10"/>
          <p:cNvSpPr/>
          <p:nvPr/>
        </p:nvSpPr>
        <p:spPr>
          <a:xfrm>
            <a:off x="16759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" name="Shape 11"/>
          <p:cNvSpPr/>
          <p:nvPr/>
        </p:nvSpPr>
        <p:spPr>
          <a:xfrm>
            <a:off x="184416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" name="Shape 12"/>
          <p:cNvSpPr/>
          <p:nvPr/>
        </p:nvSpPr>
        <p:spPr>
          <a:xfrm>
            <a:off x="20124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" name="Shape 13"/>
          <p:cNvSpPr/>
          <p:nvPr/>
        </p:nvSpPr>
        <p:spPr>
          <a:xfrm>
            <a:off x="218066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" name="Shape 14"/>
          <p:cNvSpPr/>
          <p:nvPr/>
        </p:nvSpPr>
        <p:spPr>
          <a:xfrm>
            <a:off x="234891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" name="Shape 15"/>
          <p:cNvSpPr/>
          <p:nvPr/>
        </p:nvSpPr>
        <p:spPr>
          <a:xfrm>
            <a:off x="25171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" name="Shape 16"/>
          <p:cNvSpPr/>
          <p:nvPr/>
        </p:nvSpPr>
        <p:spPr>
          <a:xfrm>
            <a:off x="268541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" name="Shape 17"/>
          <p:cNvSpPr/>
          <p:nvPr/>
        </p:nvSpPr>
        <p:spPr>
          <a:xfrm>
            <a:off x="28536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" name="Shape 18"/>
          <p:cNvSpPr/>
          <p:nvPr/>
        </p:nvSpPr>
        <p:spPr>
          <a:xfrm>
            <a:off x="302190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" name="Shape 19"/>
          <p:cNvSpPr/>
          <p:nvPr/>
        </p:nvSpPr>
        <p:spPr>
          <a:xfrm>
            <a:off x="319015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" name="Shape 20"/>
          <p:cNvSpPr/>
          <p:nvPr/>
        </p:nvSpPr>
        <p:spPr>
          <a:xfrm>
            <a:off x="33584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" name="Shape 21"/>
          <p:cNvSpPr/>
          <p:nvPr/>
        </p:nvSpPr>
        <p:spPr>
          <a:xfrm>
            <a:off x="352665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" name="Shape 22"/>
          <p:cNvSpPr/>
          <p:nvPr/>
        </p:nvSpPr>
        <p:spPr>
          <a:xfrm>
            <a:off x="36949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" name="Shape 23"/>
          <p:cNvSpPr/>
          <p:nvPr/>
        </p:nvSpPr>
        <p:spPr>
          <a:xfrm>
            <a:off x="386315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" name="Shape 24"/>
          <p:cNvSpPr/>
          <p:nvPr/>
        </p:nvSpPr>
        <p:spPr>
          <a:xfrm>
            <a:off x="403140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" name="Shape 25"/>
          <p:cNvSpPr/>
          <p:nvPr/>
        </p:nvSpPr>
        <p:spPr>
          <a:xfrm>
            <a:off x="41996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" name="Shape 26"/>
          <p:cNvSpPr/>
          <p:nvPr/>
        </p:nvSpPr>
        <p:spPr>
          <a:xfrm>
            <a:off x="436790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" name="Shape 27"/>
          <p:cNvSpPr/>
          <p:nvPr/>
        </p:nvSpPr>
        <p:spPr>
          <a:xfrm>
            <a:off x="45361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" name="Shape 28"/>
          <p:cNvSpPr/>
          <p:nvPr/>
        </p:nvSpPr>
        <p:spPr>
          <a:xfrm>
            <a:off x="470440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" name="Shape 29"/>
          <p:cNvSpPr/>
          <p:nvPr/>
        </p:nvSpPr>
        <p:spPr>
          <a:xfrm>
            <a:off x="487265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" name="Shape 30"/>
          <p:cNvSpPr/>
          <p:nvPr/>
        </p:nvSpPr>
        <p:spPr>
          <a:xfrm>
            <a:off x="50409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" name="Shape 31"/>
          <p:cNvSpPr/>
          <p:nvPr/>
        </p:nvSpPr>
        <p:spPr>
          <a:xfrm>
            <a:off x="520915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" name="Shape 32"/>
          <p:cNvSpPr/>
          <p:nvPr/>
        </p:nvSpPr>
        <p:spPr>
          <a:xfrm>
            <a:off x="53774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" name="Shape 33"/>
          <p:cNvSpPr/>
          <p:nvPr/>
        </p:nvSpPr>
        <p:spPr>
          <a:xfrm>
            <a:off x="554565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" name="Shape 34"/>
          <p:cNvSpPr/>
          <p:nvPr/>
        </p:nvSpPr>
        <p:spPr>
          <a:xfrm>
            <a:off x="571390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" name="Shape 35"/>
          <p:cNvSpPr/>
          <p:nvPr/>
        </p:nvSpPr>
        <p:spPr>
          <a:xfrm>
            <a:off x="58821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" name="Shape 36"/>
          <p:cNvSpPr/>
          <p:nvPr/>
        </p:nvSpPr>
        <p:spPr>
          <a:xfrm>
            <a:off x="605040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" name="Shape 37"/>
          <p:cNvSpPr/>
          <p:nvPr/>
        </p:nvSpPr>
        <p:spPr>
          <a:xfrm>
            <a:off x="62186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" name="Shape 38"/>
          <p:cNvSpPr/>
          <p:nvPr/>
        </p:nvSpPr>
        <p:spPr>
          <a:xfrm>
            <a:off x="638690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" name="Shape 39"/>
          <p:cNvSpPr/>
          <p:nvPr/>
        </p:nvSpPr>
        <p:spPr>
          <a:xfrm>
            <a:off x="655515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" name="Shape 40"/>
          <p:cNvSpPr/>
          <p:nvPr/>
        </p:nvSpPr>
        <p:spPr>
          <a:xfrm>
            <a:off x="67234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" name="Shape 41"/>
          <p:cNvSpPr/>
          <p:nvPr/>
        </p:nvSpPr>
        <p:spPr>
          <a:xfrm>
            <a:off x="689165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" name="Shape 42"/>
          <p:cNvSpPr/>
          <p:nvPr/>
        </p:nvSpPr>
        <p:spPr>
          <a:xfrm>
            <a:off x="70599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" name="Shape 43"/>
          <p:cNvSpPr/>
          <p:nvPr/>
        </p:nvSpPr>
        <p:spPr>
          <a:xfrm>
            <a:off x="722814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" name="Shape 44"/>
          <p:cNvSpPr/>
          <p:nvPr/>
        </p:nvSpPr>
        <p:spPr>
          <a:xfrm>
            <a:off x="739639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" name="Shape 45"/>
          <p:cNvSpPr/>
          <p:nvPr/>
        </p:nvSpPr>
        <p:spPr>
          <a:xfrm>
            <a:off x="75646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" name="Shape 46"/>
          <p:cNvSpPr/>
          <p:nvPr/>
        </p:nvSpPr>
        <p:spPr>
          <a:xfrm>
            <a:off x="773289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" name="Shape 47"/>
          <p:cNvSpPr/>
          <p:nvPr/>
        </p:nvSpPr>
        <p:spPr>
          <a:xfrm>
            <a:off x="79011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" name="Shape 48"/>
          <p:cNvSpPr/>
          <p:nvPr/>
        </p:nvSpPr>
        <p:spPr>
          <a:xfrm>
            <a:off x="806939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" name="Shape 49"/>
          <p:cNvSpPr/>
          <p:nvPr/>
        </p:nvSpPr>
        <p:spPr>
          <a:xfrm>
            <a:off x="823764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" name="Shape 50"/>
          <p:cNvSpPr/>
          <p:nvPr/>
        </p:nvSpPr>
        <p:spPr>
          <a:xfrm>
            <a:off x="84058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" name="Shape 51"/>
          <p:cNvSpPr/>
          <p:nvPr/>
        </p:nvSpPr>
        <p:spPr>
          <a:xfrm>
            <a:off x="857414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" name="Shape 52"/>
          <p:cNvSpPr/>
          <p:nvPr/>
        </p:nvSpPr>
        <p:spPr>
          <a:xfrm>
            <a:off x="87423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" name="Shape 53"/>
          <p:cNvSpPr/>
          <p:nvPr/>
        </p:nvSpPr>
        <p:spPr>
          <a:xfrm>
            <a:off x="891064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" name="Shape 54"/>
          <p:cNvSpPr/>
          <p:nvPr/>
        </p:nvSpPr>
        <p:spPr>
          <a:xfrm>
            <a:off x="907889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" name="Shape 55"/>
          <p:cNvSpPr/>
          <p:nvPr/>
        </p:nvSpPr>
        <p:spPr>
          <a:xfrm>
            <a:off x="92471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" name="Shape 56"/>
          <p:cNvSpPr/>
          <p:nvPr/>
        </p:nvSpPr>
        <p:spPr>
          <a:xfrm>
            <a:off x="941539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" name="Shape 57"/>
          <p:cNvSpPr/>
          <p:nvPr/>
        </p:nvSpPr>
        <p:spPr>
          <a:xfrm>
            <a:off x="95836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" name="Shape 58"/>
          <p:cNvSpPr/>
          <p:nvPr/>
        </p:nvSpPr>
        <p:spPr>
          <a:xfrm>
            <a:off x="975189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" name="Shape 59"/>
          <p:cNvSpPr/>
          <p:nvPr/>
        </p:nvSpPr>
        <p:spPr>
          <a:xfrm>
            <a:off x="992014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" name="Shape 60"/>
          <p:cNvSpPr/>
          <p:nvPr/>
        </p:nvSpPr>
        <p:spPr>
          <a:xfrm>
            <a:off x="100883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" name="Shape 61"/>
          <p:cNvSpPr/>
          <p:nvPr/>
        </p:nvSpPr>
        <p:spPr>
          <a:xfrm>
            <a:off x="1025664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" name="Shape 62"/>
          <p:cNvSpPr/>
          <p:nvPr/>
        </p:nvSpPr>
        <p:spPr>
          <a:xfrm>
            <a:off x="104248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" name="Shape 63"/>
          <p:cNvSpPr/>
          <p:nvPr/>
        </p:nvSpPr>
        <p:spPr>
          <a:xfrm>
            <a:off x="1059314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" name="Shape 64"/>
          <p:cNvSpPr/>
          <p:nvPr/>
        </p:nvSpPr>
        <p:spPr>
          <a:xfrm>
            <a:off x="1076139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" name="Shape 65"/>
          <p:cNvSpPr/>
          <p:nvPr/>
        </p:nvSpPr>
        <p:spPr>
          <a:xfrm>
            <a:off x="109296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" name="Shape 66"/>
          <p:cNvSpPr/>
          <p:nvPr/>
        </p:nvSpPr>
        <p:spPr>
          <a:xfrm>
            <a:off x="1109789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" name="Shape 67"/>
          <p:cNvSpPr/>
          <p:nvPr/>
        </p:nvSpPr>
        <p:spPr>
          <a:xfrm>
            <a:off x="112661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" name="Shape 68"/>
          <p:cNvSpPr/>
          <p:nvPr/>
        </p:nvSpPr>
        <p:spPr>
          <a:xfrm>
            <a:off x="1143438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" name="Shape 69"/>
          <p:cNvSpPr/>
          <p:nvPr/>
        </p:nvSpPr>
        <p:spPr>
          <a:xfrm>
            <a:off x="1160263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" name="Shape 70"/>
          <p:cNvSpPr/>
          <p:nvPr/>
        </p:nvSpPr>
        <p:spPr>
          <a:xfrm>
            <a:off x="117708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" name="Shape 71"/>
          <p:cNvSpPr/>
          <p:nvPr/>
        </p:nvSpPr>
        <p:spPr>
          <a:xfrm>
            <a:off x="1193913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" name="Shape 72"/>
          <p:cNvSpPr/>
          <p:nvPr/>
        </p:nvSpPr>
        <p:spPr>
          <a:xfrm>
            <a:off x="121073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" name="Shape 73"/>
          <p:cNvSpPr/>
          <p:nvPr/>
        </p:nvSpPr>
        <p:spPr>
          <a:xfrm>
            <a:off x="-658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" name="Shape 74"/>
          <p:cNvSpPr/>
          <p:nvPr/>
        </p:nvSpPr>
        <p:spPr>
          <a:xfrm>
            <a:off x="16166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" name="Shape 75"/>
          <p:cNvSpPr/>
          <p:nvPr/>
        </p:nvSpPr>
        <p:spPr>
          <a:xfrm>
            <a:off x="32991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" name="Shape 76"/>
          <p:cNvSpPr/>
          <p:nvPr/>
        </p:nvSpPr>
        <p:spPr>
          <a:xfrm>
            <a:off x="49816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" name="Shape 77"/>
          <p:cNvSpPr/>
          <p:nvPr/>
        </p:nvSpPr>
        <p:spPr>
          <a:xfrm>
            <a:off x="66641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" name="Shape 78"/>
          <p:cNvSpPr/>
          <p:nvPr/>
        </p:nvSpPr>
        <p:spPr>
          <a:xfrm>
            <a:off x="8346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" name="Shape 79"/>
          <p:cNvSpPr/>
          <p:nvPr/>
        </p:nvSpPr>
        <p:spPr>
          <a:xfrm>
            <a:off x="100291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" name="Shape 80"/>
          <p:cNvSpPr/>
          <p:nvPr/>
        </p:nvSpPr>
        <p:spPr>
          <a:xfrm>
            <a:off x="11711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" name="Shape 81"/>
          <p:cNvSpPr/>
          <p:nvPr/>
        </p:nvSpPr>
        <p:spPr>
          <a:xfrm>
            <a:off x="133941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" name="Shape 82"/>
          <p:cNvSpPr/>
          <p:nvPr/>
        </p:nvSpPr>
        <p:spPr>
          <a:xfrm>
            <a:off x="150766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" name="Shape 83"/>
          <p:cNvSpPr/>
          <p:nvPr/>
        </p:nvSpPr>
        <p:spPr>
          <a:xfrm>
            <a:off x="16759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" name="Shape 84"/>
          <p:cNvSpPr/>
          <p:nvPr/>
        </p:nvSpPr>
        <p:spPr>
          <a:xfrm>
            <a:off x="184416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" name="Shape 85"/>
          <p:cNvSpPr/>
          <p:nvPr/>
        </p:nvSpPr>
        <p:spPr>
          <a:xfrm>
            <a:off x="20124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" name="Shape 86"/>
          <p:cNvSpPr/>
          <p:nvPr/>
        </p:nvSpPr>
        <p:spPr>
          <a:xfrm>
            <a:off x="218066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" name="Shape 87"/>
          <p:cNvSpPr/>
          <p:nvPr/>
        </p:nvSpPr>
        <p:spPr>
          <a:xfrm>
            <a:off x="234891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" name="Shape 88"/>
          <p:cNvSpPr/>
          <p:nvPr/>
        </p:nvSpPr>
        <p:spPr>
          <a:xfrm>
            <a:off x="25171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" name="Shape 89"/>
          <p:cNvSpPr/>
          <p:nvPr/>
        </p:nvSpPr>
        <p:spPr>
          <a:xfrm>
            <a:off x="268541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" name="Shape 90"/>
          <p:cNvSpPr/>
          <p:nvPr/>
        </p:nvSpPr>
        <p:spPr>
          <a:xfrm>
            <a:off x="28536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" name="Shape 91"/>
          <p:cNvSpPr/>
          <p:nvPr/>
        </p:nvSpPr>
        <p:spPr>
          <a:xfrm>
            <a:off x="302190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" name="Shape 92"/>
          <p:cNvSpPr/>
          <p:nvPr/>
        </p:nvSpPr>
        <p:spPr>
          <a:xfrm>
            <a:off x="319015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" name="Shape 93"/>
          <p:cNvSpPr/>
          <p:nvPr/>
        </p:nvSpPr>
        <p:spPr>
          <a:xfrm>
            <a:off x="33584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" name="Shape 94"/>
          <p:cNvSpPr/>
          <p:nvPr/>
        </p:nvSpPr>
        <p:spPr>
          <a:xfrm>
            <a:off x="352665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" name="Shape 95"/>
          <p:cNvSpPr/>
          <p:nvPr/>
        </p:nvSpPr>
        <p:spPr>
          <a:xfrm>
            <a:off x="36949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" name="Shape 96"/>
          <p:cNvSpPr/>
          <p:nvPr/>
        </p:nvSpPr>
        <p:spPr>
          <a:xfrm>
            <a:off x="386315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" name="Shape 97"/>
          <p:cNvSpPr/>
          <p:nvPr/>
        </p:nvSpPr>
        <p:spPr>
          <a:xfrm>
            <a:off x="403140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" name="Shape 98"/>
          <p:cNvSpPr/>
          <p:nvPr/>
        </p:nvSpPr>
        <p:spPr>
          <a:xfrm>
            <a:off x="41996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" name="Shape 99"/>
          <p:cNvSpPr/>
          <p:nvPr/>
        </p:nvSpPr>
        <p:spPr>
          <a:xfrm>
            <a:off x="436790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" name="Shape 100"/>
          <p:cNvSpPr/>
          <p:nvPr/>
        </p:nvSpPr>
        <p:spPr>
          <a:xfrm>
            <a:off x="45361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" name="Shape 101"/>
          <p:cNvSpPr/>
          <p:nvPr/>
        </p:nvSpPr>
        <p:spPr>
          <a:xfrm>
            <a:off x="470440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" name="Shape 102"/>
          <p:cNvSpPr/>
          <p:nvPr/>
        </p:nvSpPr>
        <p:spPr>
          <a:xfrm>
            <a:off x="487265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" name="Shape 103"/>
          <p:cNvSpPr/>
          <p:nvPr/>
        </p:nvSpPr>
        <p:spPr>
          <a:xfrm>
            <a:off x="50409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" name="Shape 104"/>
          <p:cNvSpPr/>
          <p:nvPr/>
        </p:nvSpPr>
        <p:spPr>
          <a:xfrm>
            <a:off x="520915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" name="Shape 105"/>
          <p:cNvSpPr/>
          <p:nvPr/>
        </p:nvSpPr>
        <p:spPr>
          <a:xfrm>
            <a:off x="53774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" name="Shape 106"/>
          <p:cNvSpPr/>
          <p:nvPr/>
        </p:nvSpPr>
        <p:spPr>
          <a:xfrm>
            <a:off x="554565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" name="Shape 107"/>
          <p:cNvSpPr/>
          <p:nvPr/>
        </p:nvSpPr>
        <p:spPr>
          <a:xfrm>
            <a:off x="571390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" name="Shape 108"/>
          <p:cNvSpPr/>
          <p:nvPr/>
        </p:nvSpPr>
        <p:spPr>
          <a:xfrm>
            <a:off x="58821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" name="Shape 109"/>
          <p:cNvSpPr/>
          <p:nvPr/>
        </p:nvSpPr>
        <p:spPr>
          <a:xfrm>
            <a:off x="605040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" name="Shape 110"/>
          <p:cNvSpPr/>
          <p:nvPr/>
        </p:nvSpPr>
        <p:spPr>
          <a:xfrm>
            <a:off x="62186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" name="Shape 111"/>
          <p:cNvSpPr/>
          <p:nvPr/>
        </p:nvSpPr>
        <p:spPr>
          <a:xfrm>
            <a:off x="638690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" name="Shape 112"/>
          <p:cNvSpPr/>
          <p:nvPr/>
        </p:nvSpPr>
        <p:spPr>
          <a:xfrm>
            <a:off x="655515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" name="Shape 113"/>
          <p:cNvSpPr/>
          <p:nvPr/>
        </p:nvSpPr>
        <p:spPr>
          <a:xfrm>
            <a:off x="67234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" name="Shape 114"/>
          <p:cNvSpPr/>
          <p:nvPr/>
        </p:nvSpPr>
        <p:spPr>
          <a:xfrm>
            <a:off x="689165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" name="Shape 115"/>
          <p:cNvSpPr/>
          <p:nvPr/>
        </p:nvSpPr>
        <p:spPr>
          <a:xfrm>
            <a:off x="70599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" name="Shape 116"/>
          <p:cNvSpPr/>
          <p:nvPr/>
        </p:nvSpPr>
        <p:spPr>
          <a:xfrm>
            <a:off x="722814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" name="Shape 117"/>
          <p:cNvSpPr/>
          <p:nvPr/>
        </p:nvSpPr>
        <p:spPr>
          <a:xfrm>
            <a:off x="739639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" name="Shape 118"/>
          <p:cNvSpPr/>
          <p:nvPr/>
        </p:nvSpPr>
        <p:spPr>
          <a:xfrm>
            <a:off x="75646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" name="Shape 119"/>
          <p:cNvSpPr/>
          <p:nvPr/>
        </p:nvSpPr>
        <p:spPr>
          <a:xfrm>
            <a:off x="773289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" name="Shape 120"/>
          <p:cNvSpPr/>
          <p:nvPr/>
        </p:nvSpPr>
        <p:spPr>
          <a:xfrm>
            <a:off x="79011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" name="Shape 121"/>
          <p:cNvSpPr/>
          <p:nvPr/>
        </p:nvSpPr>
        <p:spPr>
          <a:xfrm>
            <a:off x="806939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" name="Shape 122"/>
          <p:cNvSpPr/>
          <p:nvPr/>
        </p:nvSpPr>
        <p:spPr>
          <a:xfrm>
            <a:off x="823764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" name="Shape 123"/>
          <p:cNvSpPr/>
          <p:nvPr/>
        </p:nvSpPr>
        <p:spPr>
          <a:xfrm>
            <a:off x="84058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" name="Shape 124"/>
          <p:cNvSpPr/>
          <p:nvPr/>
        </p:nvSpPr>
        <p:spPr>
          <a:xfrm>
            <a:off x="857414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" name="Shape 125"/>
          <p:cNvSpPr/>
          <p:nvPr/>
        </p:nvSpPr>
        <p:spPr>
          <a:xfrm>
            <a:off x="87423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" name="Shape 126"/>
          <p:cNvSpPr/>
          <p:nvPr/>
        </p:nvSpPr>
        <p:spPr>
          <a:xfrm>
            <a:off x="891064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" name="Shape 127"/>
          <p:cNvSpPr/>
          <p:nvPr/>
        </p:nvSpPr>
        <p:spPr>
          <a:xfrm>
            <a:off x="907889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" name="Shape 128"/>
          <p:cNvSpPr/>
          <p:nvPr/>
        </p:nvSpPr>
        <p:spPr>
          <a:xfrm>
            <a:off x="92471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" name="Shape 129"/>
          <p:cNvSpPr/>
          <p:nvPr/>
        </p:nvSpPr>
        <p:spPr>
          <a:xfrm>
            <a:off x="941539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" name="Shape 130"/>
          <p:cNvSpPr/>
          <p:nvPr/>
        </p:nvSpPr>
        <p:spPr>
          <a:xfrm>
            <a:off x="95836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" name="Shape 131"/>
          <p:cNvSpPr/>
          <p:nvPr/>
        </p:nvSpPr>
        <p:spPr>
          <a:xfrm>
            <a:off x="975189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" name="Shape 132"/>
          <p:cNvSpPr/>
          <p:nvPr/>
        </p:nvSpPr>
        <p:spPr>
          <a:xfrm>
            <a:off x="992014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" name="Shape 133"/>
          <p:cNvSpPr/>
          <p:nvPr/>
        </p:nvSpPr>
        <p:spPr>
          <a:xfrm>
            <a:off x="100883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" name="Shape 134"/>
          <p:cNvSpPr/>
          <p:nvPr/>
        </p:nvSpPr>
        <p:spPr>
          <a:xfrm>
            <a:off x="1025664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" name="Shape 135"/>
          <p:cNvSpPr/>
          <p:nvPr/>
        </p:nvSpPr>
        <p:spPr>
          <a:xfrm>
            <a:off x="104248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" name="Shape 136"/>
          <p:cNvSpPr/>
          <p:nvPr/>
        </p:nvSpPr>
        <p:spPr>
          <a:xfrm>
            <a:off x="1059314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" name="Shape 137"/>
          <p:cNvSpPr/>
          <p:nvPr/>
        </p:nvSpPr>
        <p:spPr>
          <a:xfrm>
            <a:off x="1076139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" name="Shape 138"/>
          <p:cNvSpPr/>
          <p:nvPr/>
        </p:nvSpPr>
        <p:spPr>
          <a:xfrm>
            <a:off x="109296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" name="Shape 139"/>
          <p:cNvSpPr/>
          <p:nvPr/>
        </p:nvSpPr>
        <p:spPr>
          <a:xfrm>
            <a:off x="1109789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" name="Shape 140"/>
          <p:cNvSpPr/>
          <p:nvPr/>
        </p:nvSpPr>
        <p:spPr>
          <a:xfrm>
            <a:off x="112661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" name="Shape 141"/>
          <p:cNvSpPr/>
          <p:nvPr/>
        </p:nvSpPr>
        <p:spPr>
          <a:xfrm>
            <a:off x="1143438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" name="Shape 142"/>
          <p:cNvSpPr/>
          <p:nvPr/>
        </p:nvSpPr>
        <p:spPr>
          <a:xfrm>
            <a:off x="1160263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" name="Shape 143"/>
          <p:cNvSpPr/>
          <p:nvPr/>
        </p:nvSpPr>
        <p:spPr>
          <a:xfrm>
            <a:off x="117708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" name="Shape 144"/>
          <p:cNvSpPr/>
          <p:nvPr/>
        </p:nvSpPr>
        <p:spPr>
          <a:xfrm>
            <a:off x="1193913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" name="Shape 145"/>
          <p:cNvSpPr/>
          <p:nvPr/>
        </p:nvSpPr>
        <p:spPr>
          <a:xfrm>
            <a:off x="121073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" name="Shape 146"/>
          <p:cNvSpPr/>
          <p:nvPr/>
        </p:nvSpPr>
        <p:spPr>
          <a:xfrm>
            <a:off x="-658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" name="Shape 147"/>
          <p:cNvSpPr/>
          <p:nvPr/>
        </p:nvSpPr>
        <p:spPr>
          <a:xfrm>
            <a:off x="16166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" name="Shape 148"/>
          <p:cNvSpPr/>
          <p:nvPr/>
        </p:nvSpPr>
        <p:spPr>
          <a:xfrm>
            <a:off x="32991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" name="Shape 149"/>
          <p:cNvSpPr/>
          <p:nvPr/>
        </p:nvSpPr>
        <p:spPr>
          <a:xfrm>
            <a:off x="49816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" name="Shape 150"/>
          <p:cNvSpPr/>
          <p:nvPr/>
        </p:nvSpPr>
        <p:spPr>
          <a:xfrm>
            <a:off x="66641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" name="Shape 151"/>
          <p:cNvSpPr/>
          <p:nvPr/>
        </p:nvSpPr>
        <p:spPr>
          <a:xfrm>
            <a:off x="8346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" name="Shape 152"/>
          <p:cNvSpPr/>
          <p:nvPr/>
        </p:nvSpPr>
        <p:spPr>
          <a:xfrm>
            <a:off x="100291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" name="Shape 153"/>
          <p:cNvSpPr/>
          <p:nvPr/>
        </p:nvSpPr>
        <p:spPr>
          <a:xfrm>
            <a:off x="11711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" name="Shape 154"/>
          <p:cNvSpPr/>
          <p:nvPr/>
        </p:nvSpPr>
        <p:spPr>
          <a:xfrm>
            <a:off x="133941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" name="Shape 155"/>
          <p:cNvSpPr/>
          <p:nvPr/>
        </p:nvSpPr>
        <p:spPr>
          <a:xfrm>
            <a:off x="150766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" name="Shape 156"/>
          <p:cNvSpPr/>
          <p:nvPr/>
        </p:nvSpPr>
        <p:spPr>
          <a:xfrm>
            <a:off x="16759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" name="Shape 157"/>
          <p:cNvSpPr/>
          <p:nvPr/>
        </p:nvSpPr>
        <p:spPr>
          <a:xfrm>
            <a:off x="184416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" name="Shape 158"/>
          <p:cNvSpPr/>
          <p:nvPr/>
        </p:nvSpPr>
        <p:spPr>
          <a:xfrm>
            <a:off x="20124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" name="Shape 159"/>
          <p:cNvSpPr/>
          <p:nvPr/>
        </p:nvSpPr>
        <p:spPr>
          <a:xfrm>
            <a:off x="218066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" name="Shape 160"/>
          <p:cNvSpPr/>
          <p:nvPr/>
        </p:nvSpPr>
        <p:spPr>
          <a:xfrm>
            <a:off x="234891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" name="Shape 161"/>
          <p:cNvSpPr/>
          <p:nvPr/>
        </p:nvSpPr>
        <p:spPr>
          <a:xfrm>
            <a:off x="25171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" name="Shape 162"/>
          <p:cNvSpPr/>
          <p:nvPr/>
        </p:nvSpPr>
        <p:spPr>
          <a:xfrm>
            <a:off x="268541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" name="Shape 163"/>
          <p:cNvSpPr/>
          <p:nvPr/>
        </p:nvSpPr>
        <p:spPr>
          <a:xfrm>
            <a:off x="28536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" name="Shape 164"/>
          <p:cNvSpPr/>
          <p:nvPr/>
        </p:nvSpPr>
        <p:spPr>
          <a:xfrm>
            <a:off x="302190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" name="Shape 165"/>
          <p:cNvSpPr/>
          <p:nvPr/>
        </p:nvSpPr>
        <p:spPr>
          <a:xfrm>
            <a:off x="319015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" name="Shape 166"/>
          <p:cNvSpPr/>
          <p:nvPr/>
        </p:nvSpPr>
        <p:spPr>
          <a:xfrm>
            <a:off x="33584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" name="Shape 167"/>
          <p:cNvSpPr/>
          <p:nvPr/>
        </p:nvSpPr>
        <p:spPr>
          <a:xfrm>
            <a:off x="352665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" name="Shape 168"/>
          <p:cNvSpPr/>
          <p:nvPr/>
        </p:nvSpPr>
        <p:spPr>
          <a:xfrm>
            <a:off x="36949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" name="Shape 169"/>
          <p:cNvSpPr/>
          <p:nvPr/>
        </p:nvSpPr>
        <p:spPr>
          <a:xfrm>
            <a:off x="386315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" name="Shape 170"/>
          <p:cNvSpPr/>
          <p:nvPr/>
        </p:nvSpPr>
        <p:spPr>
          <a:xfrm>
            <a:off x="403140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" name="Shape 171"/>
          <p:cNvSpPr/>
          <p:nvPr/>
        </p:nvSpPr>
        <p:spPr>
          <a:xfrm>
            <a:off x="41996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" name="Shape 172"/>
          <p:cNvSpPr/>
          <p:nvPr/>
        </p:nvSpPr>
        <p:spPr>
          <a:xfrm>
            <a:off x="436790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" name="Shape 173"/>
          <p:cNvSpPr/>
          <p:nvPr/>
        </p:nvSpPr>
        <p:spPr>
          <a:xfrm>
            <a:off x="45361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" name="Shape 174"/>
          <p:cNvSpPr/>
          <p:nvPr/>
        </p:nvSpPr>
        <p:spPr>
          <a:xfrm>
            <a:off x="470440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" name="Shape 175"/>
          <p:cNvSpPr/>
          <p:nvPr/>
        </p:nvSpPr>
        <p:spPr>
          <a:xfrm>
            <a:off x="487265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" name="Shape 176"/>
          <p:cNvSpPr/>
          <p:nvPr/>
        </p:nvSpPr>
        <p:spPr>
          <a:xfrm>
            <a:off x="50409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" name="Shape 177"/>
          <p:cNvSpPr/>
          <p:nvPr/>
        </p:nvSpPr>
        <p:spPr>
          <a:xfrm>
            <a:off x="520915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" name="Shape 178"/>
          <p:cNvSpPr/>
          <p:nvPr/>
        </p:nvSpPr>
        <p:spPr>
          <a:xfrm>
            <a:off x="53774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" name="Shape 179"/>
          <p:cNvSpPr/>
          <p:nvPr/>
        </p:nvSpPr>
        <p:spPr>
          <a:xfrm>
            <a:off x="554565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" name="Shape 180"/>
          <p:cNvSpPr/>
          <p:nvPr/>
        </p:nvSpPr>
        <p:spPr>
          <a:xfrm>
            <a:off x="571390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" name="Shape 181"/>
          <p:cNvSpPr/>
          <p:nvPr/>
        </p:nvSpPr>
        <p:spPr>
          <a:xfrm>
            <a:off x="58821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" name="Shape 182"/>
          <p:cNvSpPr/>
          <p:nvPr/>
        </p:nvSpPr>
        <p:spPr>
          <a:xfrm>
            <a:off x="605040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" name="Shape 183"/>
          <p:cNvSpPr/>
          <p:nvPr/>
        </p:nvSpPr>
        <p:spPr>
          <a:xfrm>
            <a:off x="62186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" name="Shape 184"/>
          <p:cNvSpPr/>
          <p:nvPr/>
        </p:nvSpPr>
        <p:spPr>
          <a:xfrm>
            <a:off x="638690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" name="Shape 185"/>
          <p:cNvSpPr/>
          <p:nvPr/>
        </p:nvSpPr>
        <p:spPr>
          <a:xfrm>
            <a:off x="655515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" name="Shape 186"/>
          <p:cNvSpPr/>
          <p:nvPr/>
        </p:nvSpPr>
        <p:spPr>
          <a:xfrm>
            <a:off x="67234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" name="Shape 187"/>
          <p:cNvSpPr/>
          <p:nvPr/>
        </p:nvSpPr>
        <p:spPr>
          <a:xfrm>
            <a:off x="689165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" name="Shape 188"/>
          <p:cNvSpPr/>
          <p:nvPr/>
        </p:nvSpPr>
        <p:spPr>
          <a:xfrm>
            <a:off x="70599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" name="Shape 189"/>
          <p:cNvSpPr/>
          <p:nvPr/>
        </p:nvSpPr>
        <p:spPr>
          <a:xfrm>
            <a:off x="722814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" name="Shape 190"/>
          <p:cNvSpPr/>
          <p:nvPr/>
        </p:nvSpPr>
        <p:spPr>
          <a:xfrm>
            <a:off x="739639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" name="Shape 191"/>
          <p:cNvSpPr/>
          <p:nvPr/>
        </p:nvSpPr>
        <p:spPr>
          <a:xfrm>
            <a:off x="75646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" name="Shape 192"/>
          <p:cNvSpPr/>
          <p:nvPr/>
        </p:nvSpPr>
        <p:spPr>
          <a:xfrm>
            <a:off x="773289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" name="Shape 193"/>
          <p:cNvSpPr/>
          <p:nvPr/>
        </p:nvSpPr>
        <p:spPr>
          <a:xfrm>
            <a:off x="79011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" name="Shape 194"/>
          <p:cNvSpPr/>
          <p:nvPr/>
        </p:nvSpPr>
        <p:spPr>
          <a:xfrm>
            <a:off x="806939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" name="Shape 195"/>
          <p:cNvSpPr/>
          <p:nvPr/>
        </p:nvSpPr>
        <p:spPr>
          <a:xfrm>
            <a:off x="823764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" name="Shape 196"/>
          <p:cNvSpPr/>
          <p:nvPr/>
        </p:nvSpPr>
        <p:spPr>
          <a:xfrm>
            <a:off x="84058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" name="Shape 197"/>
          <p:cNvSpPr/>
          <p:nvPr/>
        </p:nvSpPr>
        <p:spPr>
          <a:xfrm>
            <a:off x="857414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" name="Shape 198"/>
          <p:cNvSpPr/>
          <p:nvPr/>
        </p:nvSpPr>
        <p:spPr>
          <a:xfrm>
            <a:off x="87423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" name="Shape 199"/>
          <p:cNvSpPr/>
          <p:nvPr/>
        </p:nvSpPr>
        <p:spPr>
          <a:xfrm>
            <a:off x="891064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" name="Shape 200"/>
          <p:cNvSpPr/>
          <p:nvPr/>
        </p:nvSpPr>
        <p:spPr>
          <a:xfrm>
            <a:off x="907889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" name="Shape 201"/>
          <p:cNvSpPr/>
          <p:nvPr/>
        </p:nvSpPr>
        <p:spPr>
          <a:xfrm>
            <a:off x="92471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" name="Shape 202"/>
          <p:cNvSpPr/>
          <p:nvPr/>
        </p:nvSpPr>
        <p:spPr>
          <a:xfrm>
            <a:off x="941539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" name="Shape 203"/>
          <p:cNvSpPr/>
          <p:nvPr/>
        </p:nvSpPr>
        <p:spPr>
          <a:xfrm>
            <a:off x="95836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" name="Shape 204"/>
          <p:cNvSpPr/>
          <p:nvPr/>
        </p:nvSpPr>
        <p:spPr>
          <a:xfrm>
            <a:off x="975189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" name="Shape 205"/>
          <p:cNvSpPr/>
          <p:nvPr/>
        </p:nvSpPr>
        <p:spPr>
          <a:xfrm>
            <a:off x="992014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" name="Shape 206"/>
          <p:cNvSpPr/>
          <p:nvPr/>
        </p:nvSpPr>
        <p:spPr>
          <a:xfrm>
            <a:off x="100883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" name="Shape 207"/>
          <p:cNvSpPr/>
          <p:nvPr/>
        </p:nvSpPr>
        <p:spPr>
          <a:xfrm>
            <a:off x="1025664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" name="Shape 208"/>
          <p:cNvSpPr/>
          <p:nvPr/>
        </p:nvSpPr>
        <p:spPr>
          <a:xfrm>
            <a:off x="104248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" name="Shape 209"/>
          <p:cNvSpPr/>
          <p:nvPr/>
        </p:nvSpPr>
        <p:spPr>
          <a:xfrm>
            <a:off x="1059314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" name="Shape 210"/>
          <p:cNvSpPr/>
          <p:nvPr/>
        </p:nvSpPr>
        <p:spPr>
          <a:xfrm>
            <a:off x="1076139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" name="Shape 211"/>
          <p:cNvSpPr/>
          <p:nvPr/>
        </p:nvSpPr>
        <p:spPr>
          <a:xfrm>
            <a:off x="109296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" name="Shape 212"/>
          <p:cNvSpPr/>
          <p:nvPr/>
        </p:nvSpPr>
        <p:spPr>
          <a:xfrm>
            <a:off x="1109789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" name="Shape 213"/>
          <p:cNvSpPr/>
          <p:nvPr/>
        </p:nvSpPr>
        <p:spPr>
          <a:xfrm>
            <a:off x="112661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" name="Shape 214"/>
          <p:cNvSpPr/>
          <p:nvPr/>
        </p:nvSpPr>
        <p:spPr>
          <a:xfrm>
            <a:off x="1143438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" name="Shape 215"/>
          <p:cNvSpPr/>
          <p:nvPr/>
        </p:nvSpPr>
        <p:spPr>
          <a:xfrm>
            <a:off x="1160263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" name="Shape 216"/>
          <p:cNvSpPr/>
          <p:nvPr/>
        </p:nvSpPr>
        <p:spPr>
          <a:xfrm>
            <a:off x="117708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" name="Shape 217"/>
          <p:cNvSpPr/>
          <p:nvPr/>
        </p:nvSpPr>
        <p:spPr>
          <a:xfrm>
            <a:off x="1193913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" name="Shape 218"/>
          <p:cNvSpPr/>
          <p:nvPr/>
        </p:nvSpPr>
        <p:spPr>
          <a:xfrm>
            <a:off x="121073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" name="Shape 219"/>
          <p:cNvSpPr/>
          <p:nvPr/>
        </p:nvSpPr>
        <p:spPr>
          <a:xfrm>
            <a:off x="-658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" name="Shape 220"/>
          <p:cNvSpPr/>
          <p:nvPr/>
        </p:nvSpPr>
        <p:spPr>
          <a:xfrm>
            <a:off x="16166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" name="Shape 221"/>
          <p:cNvSpPr/>
          <p:nvPr/>
        </p:nvSpPr>
        <p:spPr>
          <a:xfrm>
            <a:off x="32991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" name="Shape 222"/>
          <p:cNvSpPr/>
          <p:nvPr/>
        </p:nvSpPr>
        <p:spPr>
          <a:xfrm>
            <a:off x="49816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" name="Shape 223"/>
          <p:cNvSpPr/>
          <p:nvPr/>
        </p:nvSpPr>
        <p:spPr>
          <a:xfrm>
            <a:off x="66641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" name="Shape 224"/>
          <p:cNvSpPr/>
          <p:nvPr/>
        </p:nvSpPr>
        <p:spPr>
          <a:xfrm>
            <a:off x="8346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" name="Shape 225"/>
          <p:cNvSpPr/>
          <p:nvPr/>
        </p:nvSpPr>
        <p:spPr>
          <a:xfrm>
            <a:off x="100291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" name="Shape 226"/>
          <p:cNvSpPr/>
          <p:nvPr/>
        </p:nvSpPr>
        <p:spPr>
          <a:xfrm>
            <a:off x="11711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" name="Shape 227"/>
          <p:cNvSpPr/>
          <p:nvPr/>
        </p:nvSpPr>
        <p:spPr>
          <a:xfrm>
            <a:off x="133941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" name="Shape 228"/>
          <p:cNvSpPr/>
          <p:nvPr/>
        </p:nvSpPr>
        <p:spPr>
          <a:xfrm>
            <a:off x="150766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" name="Shape 229"/>
          <p:cNvSpPr/>
          <p:nvPr/>
        </p:nvSpPr>
        <p:spPr>
          <a:xfrm>
            <a:off x="16759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" name="Shape 230"/>
          <p:cNvSpPr/>
          <p:nvPr/>
        </p:nvSpPr>
        <p:spPr>
          <a:xfrm>
            <a:off x="184416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" name="Shape 231"/>
          <p:cNvSpPr/>
          <p:nvPr/>
        </p:nvSpPr>
        <p:spPr>
          <a:xfrm>
            <a:off x="20124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" name="Shape 232"/>
          <p:cNvSpPr/>
          <p:nvPr/>
        </p:nvSpPr>
        <p:spPr>
          <a:xfrm>
            <a:off x="218066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" name="Shape 233"/>
          <p:cNvSpPr/>
          <p:nvPr/>
        </p:nvSpPr>
        <p:spPr>
          <a:xfrm>
            <a:off x="234891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" name="Shape 234"/>
          <p:cNvSpPr/>
          <p:nvPr/>
        </p:nvSpPr>
        <p:spPr>
          <a:xfrm>
            <a:off x="25171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" name="Shape 235"/>
          <p:cNvSpPr/>
          <p:nvPr/>
        </p:nvSpPr>
        <p:spPr>
          <a:xfrm>
            <a:off x="268541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" name="Shape 236"/>
          <p:cNvSpPr/>
          <p:nvPr/>
        </p:nvSpPr>
        <p:spPr>
          <a:xfrm>
            <a:off x="28536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" name="Shape 237"/>
          <p:cNvSpPr/>
          <p:nvPr/>
        </p:nvSpPr>
        <p:spPr>
          <a:xfrm>
            <a:off x="302190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" name="Shape 238"/>
          <p:cNvSpPr/>
          <p:nvPr/>
        </p:nvSpPr>
        <p:spPr>
          <a:xfrm>
            <a:off x="319015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" name="Shape 239"/>
          <p:cNvSpPr/>
          <p:nvPr/>
        </p:nvSpPr>
        <p:spPr>
          <a:xfrm>
            <a:off x="33584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" name="Shape 240"/>
          <p:cNvSpPr/>
          <p:nvPr/>
        </p:nvSpPr>
        <p:spPr>
          <a:xfrm>
            <a:off x="352665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" name="Shape 241"/>
          <p:cNvSpPr/>
          <p:nvPr/>
        </p:nvSpPr>
        <p:spPr>
          <a:xfrm>
            <a:off x="36949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" name="Shape 242"/>
          <p:cNvSpPr/>
          <p:nvPr/>
        </p:nvSpPr>
        <p:spPr>
          <a:xfrm>
            <a:off x="386315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" name="Shape 243"/>
          <p:cNvSpPr/>
          <p:nvPr/>
        </p:nvSpPr>
        <p:spPr>
          <a:xfrm>
            <a:off x="403140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" name="Shape 244"/>
          <p:cNvSpPr/>
          <p:nvPr/>
        </p:nvSpPr>
        <p:spPr>
          <a:xfrm>
            <a:off x="41996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" name="Shape 245"/>
          <p:cNvSpPr/>
          <p:nvPr/>
        </p:nvSpPr>
        <p:spPr>
          <a:xfrm>
            <a:off x="436790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" name="Shape 246"/>
          <p:cNvSpPr/>
          <p:nvPr/>
        </p:nvSpPr>
        <p:spPr>
          <a:xfrm>
            <a:off x="45361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" name="Shape 247"/>
          <p:cNvSpPr/>
          <p:nvPr/>
        </p:nvSpPr>
        <p:spPr>
          <a:xfrm>
            <a:off x="470440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" name="Shape 248"/>
          <p:cNvSpPr/>
          <p:nvPr/>
        </p:nvSpPr>
        <p:spPr>
          <a:xfrm>
            <a:off x="487265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" name="Shape 249"/>
          <p:cNvSpPr/>
          <p:nvPr/>
        </p:nvSpPr>
        <p:spPr>
          <a:xfrm>
            <a:off x="50409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" name="Shape 250"/>
          <p:cNvSpPr/>
          <p:nvPr/>
        </p:nvSpPr>
        <p:spPr>
          <a:xfrm>
            <a:off x="520915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" name="Shape 251"/>
          <p:cNvSpPr/>
          <p:nvPr/>
        </p:nvSpPr>
        <p:spPr>
          <a:xfrm>
            <a:off x="53774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" name="Shape 252"/>
          <p:cNvSpPr/>
          <p:nvPr/>
        </p:nvSpPr>
        <p:spPr>
          <a:xfrm>
            <a:off x="554565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" name="Shape 253"/>
          <p:cNvSpPr/>
          <p:nvPr/>
        </p:nvSpPr>
        <p:spPr>
          <a:xfrm>
            <a:off x="571390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" name="Shape 254"/>
          <p:cNvSpPr/>
          <p:nvPr/>
        </p:nvSpPr>
        <p:spPr>
          <a:xfrm>
            <a:off x="58821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" name="Shape 255"/>
          <p:cNvSpPr/>
          <p:nvPr/>
        </p:nvSpPr>
        <p:spPr>
          <a:xfrm>
            <a:off x="605040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" name="Shape 256"/>
          <p:cNvSpPr/>
          <p:nvPr/>
        </p:nvSpPr>
        <p:spPr>
          <a:xfrm>
            <a:off x="62186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" name="Shape 257"/>
          <p:cNvSpPr/>
          <p:nvPr/>
        </p:nvSpPr>
        <p:spPr>
          <a:xfrm>
            <a:off x="638690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" name="Shape 258"/>
          <p:cNvSpPr/>
          <p:nvPr/>
        </p:nvSpPr>
        <p:spPr>
          <a:xfrm>
            <a:off x="655515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" name="Shape 259"/>
          <p:cNvSpPr/>
          <p:nvPr/>
        </p:nvSpPr>
        <p:spPr>
          <a:xfrm>
            <a:off x="67234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" name="Shape 260"/>
          <p:cNvSpPr/>
          <p:nvPr/>
        </p:nvSpPr>
        <p:spPr>
          <a:xfrm>
            <a:off x="689165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" name="Shape 261"/>
          <p:cNvSpPr/>
          <p:nvPr/>
        </p:nvSpPr>
        <p:spPr>
          <a:xfrm>
            <a:off x="70599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" name="Shape 262"/>
          <p:cNvSpPr/>
          <p:nvPr/>
        </p:nvSpPr>
        <p:spPr>
          <a:xfrm>
            <a:off x="722814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" name="Shape 263"/>
          <p:cNvSpPr/>
          <p:nvPr/>
        </p:nvSpPr>
        <p:spPr>
          <a:xfrm>
            <a:off x="739639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" name="Shape 264"/>
          <p:cNvSpPr/>
          <p:nvPr/>
        </p:nvSpPr>
        <p:spPr>
          <a:xfrm>
            <a:off x="75646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" name="Shape 265"/>
          <p:cNvSpPr/>
          <p:nvPr/>
        </p:nvSpPr>
        <p:spPr>
          <a:xfrm>
            <a:off x="773289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" name="Shape 266"/>
          <p:cNvSpPr/>
          <p:nvPr/>
        </p:nvSpPr>
        <p:spPr>
          <a:xfrm>
            <a:off x="79011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" name="Shape 267"/>
          <p:cNvSpPr/>
          <p:nvPr/>
        </p:nvSpPr>
        <p:spPr>
          <a:xfrm>
            <a:off x="806939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" name="Shape 268"/>
          <p:cNvSpPr/>
          <p:nvPr/>
        </p:nvSpPr>
        <p:spPr>
          <a:xfrm>
            <a:off x="823764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" name="Shape 269"/>
          <p:cNvSpPr/>
          <p:nvPr/>
        </p:nvSpPr>
        <p:spPr>
          <a:xfrm>
            <a:off x="84058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" name="Shape 270"/>
          <p:cNvSpPr/>
          <p:nvPr/>
        </p:nvSpPr>
        <p:spPr>
          <a:xfrm>
            <a:off x="857414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" name="Shape 271"/>
          <p:cNvSpPr/>
          <p:nvPr/>
        </p:nvSpPr>
        <p:spPr>
          <a:xfrm>
            <a:off x="87423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" name="Shape 272"/>
          <p:cNvSpPr/>
          <p:nvPr/>
        </p:nvSpPr>
        <p:spPr>
          <a:xfrm>
            <a:off x="891064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" name="Shape 273"/>
          <p:cNvSpPr/>
          <p:nvPr/>
        </p:nvSpPr>
        <p:spPr>
          <a:xfrm>
            <a:off x="907889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" name="Shape 274"/>
          <p:cNvSpPr/>
          <p:nvPr/>
        </p:nvSpPr>
        <p:spPr>
          <a:xfrm>
            <a:off x="92471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" name="Shape 275"/>
          <p:cNvSpPr/>
          <p:nvPr/>
        </p:nvSpPr>
        <p:spPr>
          <a:xfrm>
            <a:off x="941539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" name="Shape 276"/>
          <p:cNvSpPr/>
          <p:nvPr/>
        </p:nvSpPr>
        <p:spPr>
          <a:xfrm>
            <a:off x="95836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" name="Shape 277"/>
          <p:cNvSpPr/>
          <p:nvPr/>
        </p:nvSpPr>
        <p:spPr>
          <a:xfrm>
            <a:off x="975189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" name="Shape 278"/>
          <p:cNvSpPr/>
          <p:nvPr/>
        </p:nvSpPr>
        <p:spPr>
          <a:xfrm>
            <a:off x="992014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" name="Shape 279"/>
          <p:cNvSpPr/>
          <p:nvPr/>
        </p:nvSpPr>
        <p:spPr>
          <a:xfrm>
            <a:off x="100883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" name="Shape 280"/>
          <p:cNvSpPr/>
          <p:nvPr/>
        </p:nvSpPr>
        <p:spPr>
          <a:xfrm>
            <a:off x="1025664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" name="Shape 281"/>
          <p:cNvSpPr/>
          <p:nvPr/>
        </p:nvSpPr>
        <p:spPr>
          <a:xfrm>
            <a:off x="104248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" name="Shape 282"/>
          <p:cNvSpPr/>
          <p:nvPr/>
        </p:nvSpPr>
        <p:spPr>
          <a:xfrm>
            <a:off x="1059314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" name="Shape 283"/>
          <p:cNvSpPr/>
          <p:nvPr/>
        </p:nvSpPr>
        <p:spPr>
          <a:xfrm>
            <a:off x="1076139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" name="Shape 284"/>
          <p:cNvSpPr/>
          <p:nvPr/>
        </p:nvSpPr>
        <p:spPr>
          <a:xfrm>
            <a:off x="109296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" name="Shape 285"/>
          <p:cNvSpPr/>
          <p:nvPr/>
        </p:nvSpPr>
        <p:spPr>
          <a:xfrm>
            <a:off x="1109789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" name="Shape 286"/>
          <p:cNvSpPr/>
          <p:nvPr/>
        </p:nvSpPr>
        <p:spPr>
          <a:xfrm>
            <a:off x="112661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" name="Shape 287"/>
          <p:cNvSpPr/>
          <p:nvPr/>
        </p:nvSpPr>
        <p:spPr>
          <a:xfrm>
            <a:off x="1143438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" name="Shape 288"/>
          <p:cNvSpPr/>
          <p:nvPr/>
        </p:nvSpPr>
        <p:spPr>
          <a:xfrm>
            <a:off x="1160263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" name="Shape 289"/>
          <p:cNvSpPr/>
          <p:nvPr/>
        </p:nvSpPr>
        <p:spPr>
          <a:xfrm>
            <a:off x="117708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" name="Shape 290"/>
          <p:cNvSpPr/>
          <p:nvPr/>
        </p:nvSpPr>
        <p:spPr>
          <a:xfrm>
            <a:off x="1193913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" name="Shape 291"/>
          <p:cNvSpPr/>
          <p:nvPr/>
        </p:nvSpPr>
        <p:spPr>
          <a:xfrm>
            <a:off x="121073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" name="Shape 292"/>
          <p:cNvSpPr/>
          <p:nvPr/>
        </p:nvSpPr>
        <p:spPr>
          <a:xfrm>
            <a:off x="-658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" name="Shape 293"/>
          <p:cNvSpPr/>
          <p:nvPr/>
        </p:nvSpPr>
        <p:spPr>
          <a:xfrm>
            <a:off x="16166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" name="Shape 294"/>
          <p:cNvSpPr/>
          <p:nvPr/>
        </p:nvSpPr>
        <p:spPr>
          <a:xfrm>
            <a:off x="32991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" name="Shape 295"/>
          <p:cNvSpPr/>
          <p:nvPr/>
        </p:nvSpPr>
        <p:spPr>
          <a:xfrm>
            <a:off x="49816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" name="Shape 296"/>
          <p:cNvSpPr/>
          <p:nvPr/>
        </p:nvSpPr>
        <p:spPr>
          <a:xfrm>
            <a:off x="66641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" name="Shape 297"/>
          <p:cNvSpPr/>
          <p:nvPr/>
        </p:nvSpPr>
        <p:spPr>
          <a:xfrm>
            <a:off x="8346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0" name="Shape 298"/>
          <p:cNvSpPr/>
          <p:nvPr/>
        </p:nvSpPr>
        <p:spPr>
          <a:xfrm>
            <a:off x="100291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1" name="Shape 299"/>
          <p:cNvSpPr/>
          <p:nvPr/>
        </p:nvSpPr>
        <p:spPr>
          <a:xfrm>
            <a:off x="11711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2" name="Shape 300"/>
          <p:cNvSpPr/>
          <p:nvPr/>
        </p:nvSpPr>
        <p:spPr>
          <a:xfrm>
            <a:off x="133941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3" name="Shape 301"/>
          <p:cNvSpPr/>
          <p:nvPr/>
        </p:nvSpPr>
        <p:spPr>
          <a:xfrm>
            <a:off x="150766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4" name="Shape 302"/>
          <p:cNvSpPr/>
          <p:nvPr/>
        </p:nvSpPr>
        <p:spPr>
          <a:xfrm>
            <a:off x="16759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5" name="Shape 303"/>
          <p:cNvSpPr/>
          <p:nvPr/>
        </p:nvSpPr>
        <p:spPr>
          <a:xfrm>
            <a:off x="184416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6" name="Shape 304"/>
          <p:cNvSpPr/>
          <p:nvPr/>
        </p:nvSpPr>
        <p:spPr>
          <a:xfrm>
            <a:off x="20124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7" name="Shape 305"/>
          <p:cNvSpPr/>
          <p:nvPr/>
        </p:nvSpPr>
        <p:spPr>
          <a:xfrm>
            <a:off x="218066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8" name="Shape 306"/>
          <p:cNvSpPr/>
          <p:nvPr/>
        </p:nvSpPr>
        <p:spPr>
          <a:xfrm>
            <a:off x="234891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9" name="Shape 307"/>
          <p:cNvSpPr/>
          <p:nvPr/>
        </p:nvSpPr>
        <p:spPr>
          <a:xfrm>
            <a:off x="25171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0" name="Shape 308"/>
          <p:cNvSpPr/>
          <p:nvPr/>
        </p:nvSpPr>
        <p:spPr>
          <a:xfrm>
            <a:off x="268541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1" name="Shape 309"/>
          <p:cNvSpPr/>
          <p:nvPr/>
        </p:nvSpPr>
        <p:spPr>
          <a:xfrm>
            <a:off x="28536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2" name="Shape 310"/>
          <p:cNvSpPr/>
          <p:nvPr/>
        </p:nvSpPr>
        <p:spPr>
          <a:xfrm>
            <a:off x="302190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3" name="Shape 311"/>
          <p:cNvSpPr/>
          <p:nvPr/>
        </p:nvSpPr>
        <p:spPr>
          <a:xfrm>
            <a:off x="319015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4" name="Shape 312"/>
          <p:cNvSpPr/>
          <p:nvPr/>
        </p:nvSpPr>
        <p:spPr>
          <a:xfrm>
            <a:off x="33584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5" name="Shape 313"/>
          <p:cNvSpPr/>
          <p:nvPr/>
        </p:nvSpPr>
        <p:spPr>
          <a:xfrm>
            <a:off x="352665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6" name="Shape 314"/>
          <p:cNvSpPr/>
          <p:nvPr/>
        </p:nvSpPr>
        <p:spPr>
          <a:xfrm>
            <a:off x="36949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7" name="Shape 315"/>
          <p:cNvSpPr/>
          <p:nvPr/>
        </p:nvSpPr>
        <p:spPr>
          <a:xfrm>
            <a:off x="386315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8" name="Shape 316"/>
          <p:cNvSpPr/>
          <p:nvPr/>
        </p:nvSpPr>
        <p:spPr>
          <a:xfrm>
            <a:off x="403140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9" name="Shape 317"/>
          <p:cNvSpPr/>
          <p:nvPr/>
        </p:nvSpPr>
        <p:spPr>
          <a:xfrm>
            <a:off x="41996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0" name="Shape 318"/>
          <p:cNvSpPr/>
          <p:nvPr/>
        </p:nvSpPr>
        <p:spPr>
          <a:xfrm>
            <a:off x="436790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1" name="Shape 319"/>
          <p:cNvSpPr/>
          <p:nvPr/>
        </p:nvSpPr>
        <p:spPr>
          <a:xfrm>
            <a:off x="45361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2" name="Shape 320"/>
          <p:cNvSpPr/>
          <p:nvPr/>
        </p:nvSpPr>
        <p:spPr>
          <a:xfrm>
            <a:off x="470440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3" name="Shape 321"/>
          <p:cNvSpPr/>
          <p:nvPr/>
        </p:nvSpPr>
        <p:spPr>
          <a:xfrm>
            <a:off x="487265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4" name="Shape 322"/>
          <p:cNvSpPr/>
          <p:nvPr/>
        </p:nvSpPr>
        <p:spPr>
          <a:xfrm>
            <a:off x="50409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5" name="Shape 323"/>
          <p:cNvSpPr/>
          <p:nvPr/>
        </p:nvSpPr>
        <p:spPr>
          <a:xfrm>
            <a:off x="520915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6" name="Shape 324"/>
          <p:cNvSpPr/>
          <p:nvPr/>
        </p:nvSpPr>
        <p:spPr>
          <a:xfrm>
            <a:off x="53774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7" name="Shape 325"/>
          <p:cNvSpPr/>
          <p:nvPr/>
        </p:nvSpPr>
        <p:spPr>
          <a:xfrm>
            <a:off x="554565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8" name="Shape 326"/>
          <p:cNvSpPr/>
          <p:nvPr/>
        </p:nvSpPr>
        <p:spPr>
          <a:xfrm>
            <a:off x="571390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9" name="Shape 327"/>
          <p:cNvSpPr/>
          <p:nvPr/>
        </p:nvSpPr>
        <p:spPr>
          <a:xfrm>
            <a:off x="58821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0" name="Shape 328"/>
          <p:cNvSpPr/>
          <p:nvPr/>
        </p:nvSpPr>
        <p:spPr>
          <a:xfrm>
            <a:off x="605040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1" name="Shape 329"/>
          <p:cNvSpPr/>
          <p:nvPr/>
        </p:nvSpPr>
        <p:spPr>
          <a:xfrm>
            <a:off x="62186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2" name="Shape 330"/>
          <p:cNvSpPr/>
          <p:nvPr/>
        </p:nvSpPr>
        <p:spPr>
          <a:xfrm>
            <a:off x="638690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3" name="Shape 331"/>
          <p:cNvSpPr/>
          <p:nvPr/>
        </p:nvSpPr>
        <p:spPr>
          <a:xfrm>
            <a:off x="655515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4" name="Shape 332"/>
          <p:cNvSpPr/>
          <p:nvPr/>
        </p:nvSpPr>
        <p:spPr>
          <a:xfrm>
            <a:off x="67234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5" name="Shape 333"/>
          <p:cNvSpPr/>
          <p:nvPr/>
        </p:nvSpPr>
        <p:spPr>
          <a:xfrm>
            <a:off x="689165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6" name="Shape 334"/>
          <p:cNvSpPr/>
          <p:nvPr/>
        </p:nvSpPr>
        <p:spPr>
          <a:xfrm>
            <a:off x="70599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7" name="Shape 335"/>
          <p:cNvSpPr/>
          <p:nvPr/>
        </p:nvSpPr>
        <p:spPr>
          <a:xfrm>
            <a:off x="722814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8" name="Shape 336"/>
          <p:cNvSpPr/>
          <p:nvPr/>
        </p:nvSpPr>
        <p:spPr>
          <a:xfrm>
            <a:off x="739639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9" name="Shape 337"/>
          <p:cNvSpPr/>
          <p:nvPr/>
        </p:nvSpPr>
        <p:spPr>
          <a:xfrm>
            <a:off x="75646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0" name="Shape 338"/>
          <p:cNvSpPr/>
          <p:nvPr/>
        </p:nvSpPr>
        <p:spPr>
          <a:xfrm>
            <a:off x="773289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1" name="Shape 339"/>
          <p:cNvSpPr/>
          <p:nvPr/>
        </p:nvSpPr>
        <p:spPr>
          <a:xfrm>
            <a:off x="79011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2" name="Shape 340"/>
          <p:cNvSpPr/>
          <p:nvPr/>
        </p:nvSpPr>
        <p:spPr>
          <a:xfrm>
            <a:off x="806939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3" name="Shape 341"/>
          <p:cNvSpPr/>
          <p:nvPr/>
        </p:nvSpPr>
        <p:spPr>
          <a:xfrm>
            <a:off x="823764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4" name="Shape 342"/>
          <p:cNvSpPr/>
          <p:nvPr/>
        </p:nvSpPr>
        <p:spPr>
          <a:xfrm>
            <a:off x="84058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5" name="Shape 343"/>
          <p:cNvSpPr/>
          <p:nvPr/>
        </p:nvSpPr>
        <p:spPr>
          <a:xfrm>
            <a:off x="857414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6" name="Shape 344"/>
          <p:cNvSpPr/>
          <p:nvPr/>
        </p:nvSpPr>
        <p:spPr>
          <a:xfrm>
            <a:off x="87423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7" name="Shape 345"/>
          <p:cNvSpPr/>
          <p:nvPr/>
        </p:nvSpPr>
        <p:spPr>
          <a:xfrm>
            <a:off x="891064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8" name="Shape 346"/>
          <p:cNvSpPr/>
          <p:nvPr/>
        </p:nvSpPr>
        <p:spPr>
          <a:xfrm>
            <a:off x="907889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9" name="Shape 347"/>
          <p:cNvSpPr/>
          <p:nvPr/>
        </p:nvSpPr>
        <p:spPr>
          <a:xfrm>
            <a:off x="92471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0" name="Shape 348"/>
          <p:cNvSpPr/>
          <p:nvPr/>
        </p:nvSpPr>
        <p:spPr>
          <a:xfrm>
            <a:off x="941539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1" name="Shape 349"/>
          <p:cNvSpPr/>
          <p:nvPr/>
        </p:nvSpPr>
        <p:spPr>
          <a:xfrm>
            <a:off x="95836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2" name="Shape 350"/>
          <p:cNvSpPr/>
          <p:nvPr/>
        </p:nvSpPr>
        <p:spPr>
          <a:xfrm>
            <a:off x="975189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3" name="Shape 351"/>
          <p:cNvSpPr/>
          <p:nvPr/>
        </p:nvSpPr>
        <p:spPr>
          <a:xfrm>
            <a:off x="992014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4" name="Shape 352"/>
          <p:cNvSpPr/>
          <p:nvPr/>
        </p:nvSpPr>
        <p:spPr>
          <a:xfrm>
            <a:off x="100883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5" name="Shape 353"/>
          <p:cNvSpPr/>
          <p:nvPr/>
        </p:nvSpPr>
        <p:spPr>
          <a:xfrm>
            <a:off x="1025664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6" name="Shape 354"/>
          <p:cNvSpPr/>
          <p:nvPr/>
        </p:nvSpPr>
        <p:spPr>
          <a:xfrm>
            <a:off x="104248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7" name="Shape 355"/>
          <p:cNvSpPr/>
          <p:nvPr/>
        </p:nvSpPr>
        <p:spPr>
          <a:xfrm>
            <a:off x="1059314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8" name="Shape 356"/>
          <p:cNvSpPr/>
          <p:nvPr/>
        </p:nvSpPr>
        <p:spPr>
          <a:xfrm>
            <a:off x="1076139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9" name="Shape 357"/>
          <p:cNvSpPr/>
          <p:nvPr/>
        </p:nvSpPr>
        <p:spPr>
          <a:xfrm>
            <a:off x="109296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0" name="Shape 358"/>
          <p:cNvSpPr/>
          <p:nvPr/>
        </p:nvSpPr>
        <p:spPr>
          <a:xfrm>
            <a:off x="1109789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1" name="Shape 359"/>
          <p:cNvSpPr/>
          <p:nvPr/>
        </p:nvSpPr>
        <p:spPr>
          <a:xfrm>
            <a:off x="112661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2" name="Shape 360"/>
          <p:cNvSpPr/>
          <p:nvPr/>
        </p:nvSpPr>
        <p:spPr>
          <a:xfrm>
            <a:off x="1143438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3" name="Shape 361"/>
          <p:cNvSpPr/>
          <p:nvPr/>
        </p:nvSpPr>
        <p:spPr>
          <a:xfrm>
            <a:off x="1160263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4" name="Shape 362"/>
          <p:cNvSpPr/>
          <p:nvPr/>
        </p:nvSpPr>
        <p:spPr>
          <a:xfrm>
            <a:off x="117708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5" name="Shape 363"/>
          <p:cNvSpPr/>
          <p:nvPr/>
        </p:nvSpPr>
        <p:spPr>
          <a:xfrm>
            <a:off x="1193913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6" name="Shape 364"/>
          <p:cNvSpPr/>
          <p:nvPr/>
        </p:nvSpPr>
        <p:spPr>
          <a:xfrm>
            <a:off x="121073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7" name="Shape 365"/>
          <p:cNvSpPr/>
          <p:nvPr/>
        </p:nvSpPr>
        <p:spPr>
          <a:xfrm>
            <a:off x="-658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8" name="Shape 366"/>
          <p:cNvSpPr/>
          <p:nvPr/>
        </p:nvSpPr>
        <p:spPr>
          <a:xfrm>
            <a:off x="16166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9" name="Shape 367"/>
          <p:cNvSpPr/>
          <p:nvPr/>
        </p:nvSpPr>
        <p:spPr>
          <a:xfrm>
            <a:off x="32991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0" name="Shape 368"/>
          <p:cNvSpPr/>
          <p:nvPr/>
        </p:nvSpPr>
        <p:spPr>
          <a:xfrm>
            <a:off x="49816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1" name="Shape 369"/>
          <p:cNvSpPr/>
          <p:nvPr/>
        </p:nvSpPr>
        <p:spPr>
          <a:xfrm>
            <a:off x="66641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2" name="Shape 370"/>
          <p:cNvSpPr/>
          <p:nvPr/>
        </p:nvSpPr>
        <p:spPr>
          <a:xfrm>
            <a:off x="8346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3" name="Shape 371"/>
          <p:cNvSpPr/>
          <p:nvPr/>
        </p:nvSpPr>
        <p:spPr>
          <a:xfrm>
            <a:off x="100291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4" name="Shape 372"/>
          <p:cNvSpPr/>
          <p:nvPr/>
        </p:nvSpPr>
        <p:spPr>
          <a:xfrm>
            <a:off x="11711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5" name="Shape 373"/>
          <p:cNvSpPr/>
          <p:nvPr/>
        </p:nvSpPr>
        <p:spPr>
          <a:xfrm>
            <a:off x="133941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6" name="Shape 374"/>
          <p:cNvSpPr/>
          <p:nvPr/>
        </p:nvSpPr>
        <p:spPr>
          <a:xfrm>
            <a:off x="150766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7" name="Shape 375"/>
          <p:cNvSpPr/>
          <p:nvPr/>
        </p:nvSpPr>
        <p:spPr>
          <a:xfrm>
            <a:off x="16759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8" name="Shape 376"/>
          <p:cNvSpPr/>
          <p:nvPr/>
        </p:nvSpPr>
        <p:spPr>
          <a:xfrm>
            <a:off x="184416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9" name="Shape 377"/>
          <p:cNvSpPr/>
          <p:nvPr/>
        </p:nvSpPr>
        <p:spPr>
          <a:xfrm>
            <a:off x="20124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0" name="Shape 378"/>
          <p:cNvSpPr/>
          <p:nvPr/>
        </p:nvSpPr>
        <p:spPr>
          <a:xfrm>
            <a:off x="218066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1" name="Shape 379"/>
          <p:cNvSpPr/>
          <p:nvPr/>
        </p:nvSpPr>
        <p:spPr>
          <a:xfrm>
            <a:off x="234891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2" name="Shape 380"/>
          <p:cNvSpPr/>
          <p:nvPr/>
        </p:nvSpPr>
        <p:spPr>
          <a:xfrm>
            <a:off x="25171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3" name="Shape 381"/>
          <p:cNvSpPr/>
          <p:nvPr/>
        </p:nvSpPr>
        <p:spPr>
          <a:xfrm>
            <a:off x="268541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4" name="Shape 382"/>
          <p:cNvSpPr/>
          <p:nvPr/>
        </p:nvSpPr>
        <p:spPr>
          <a:xfrm>
            <a:off x="28536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5" name="Shape 383"/>
          <p:cNvSpPr/>
          <p:nvPr/>
        </p:nvSpPr>
        <p:spPr>
          <a:xfrm>
            <a:off x="302190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6" name="Shape 384"/>
          <p:cNvSpPr/>
          <p:nvPr/>
        </p:nvSpPr>
        <p:spPr>
          <a:xfrm>
            <a:off x="319015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7" name="Shape 385"/>
          <p:cNvSpPr/>
          <p:nvPr/>
        </p:nvSpPr>
        <p:spPr>
          <a:xfrm>
            <a:off x="33584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8" name="Shape 386"/>
          <p:cNvSpPr/>
          <p:nvPr/>
        </p:nvSpPr>
        <p:spPr>
          <a:xfrm>
            <a:off x="352665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9" name="Shape 387"/>
          <p:cNvSpPr/>
          <p:nvPr/>
        </p:nvSpPr>
        <p:spPr>
          <a:xfrm>
            <a:off x="36949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0" name="Shape 388"/>
          <p:cNvSpPr/>
          <p:nvPr/>
        </p:nvSpPr>
        <p:spPr>
          <a:xfrm>
            <a:off x="386315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1" name="Shape 389"/>
          <p:cNvSpPr/>
          <p:nvPr/>
        </p:nvSpPr>
        <p:spPr>
          <a:xfrm>
            <a:off x="403140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2" name="Shape 390"/>
          <p:cNvSpPr/>
          <p:nvPr/>
        </p:nvSpPr>
        <p:spPr>
          <a:xfrm>
            <a:off x="41996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3" name="Shape 391"/>
          <p:cNvSpPr/>
          <p:nvPr/>
        </p:nvSpPr>
        <p:spPr>
          <a:xfrm>
            <a:off x="436790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4" name="Shape 392"/>
          <p:cNvSpPr/>
          <p:nvPr/>
        </p:nvSpPr>
        <p:spPr>
          <a:xfrm>
            <a:off x="45361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5" name="Shape 393"/>
          <p:cNvSpPr/>
          <p:nvPr/>
        </p:nvSpPr>
        <p:spPr>
          <a:xfrm>
            <a:off x="470440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6" name="Shape 394"/>
          <p:cNvSpPr/>
          <p:nvPr/>
        </p:nvSpPr>
        <p:spPr>
          <a:xfrm>
            <a:off x="487265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7" name="Shape 395"/>
          <p:cNvSpPr/>
          <p:nvPr/>
        </p:nvSpPr>
        <p:spPr>
          <a:xfrm>
            <a:off x="50409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8" name="Shape 396"/>
          <p:cNvSpPr/>
          <p:nvPr/>
        </p:nvSpPr>
        <p:spPr>
          <a:xfrm>
            <a:off x="520915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9" name="Shape 397"/>
          <p:cNvSpPr/>
          <p:nvPr/>
        </p:nvSpPr>
        <p:spPr>
          <a:xfrm>
            <a:off x="53774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0" name="Shape 398"/>
          <p:cNvSpPr/>
          <p:nvPr/>
        </p:nvSpPr>
        <p:spPr>
          <a:xfrm>
            <a:off x="554565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1" name="Shape 399"/>
          <p:cNvSpPr/>
          <p:nvPr/>
        </p:nvSpPr>
        <p:spPr>
          <a:xfrm>
            <a:off x="571390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2" name="Shape 400"/>
          <p:cNvSpPr/>
          <p:nvPr/>
        </p:nvSpPr>
        <p:spPr>
          <a:xfrm>
            <a:off x="58821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3" name="Shape 401"/>
          <p:cNvSpPr/>
          <p:nvPr/>
        </p:nvSpPr>
        <p:spPr>
          <a:xfrm>
            <a:off x="605040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4" name="Shape 402"/>
          <p:cNvSpPr/>
          <p:nvPr/>
        </p:nvSpPr>
        <p:spPr>
          <a:xfrm>
            <a:off x="62186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5" name="Shape 403"/>
          <p:cNvSpPr/>
          <p:nvPr/>
        </p:nvSpPr>
        <p:spPr>
          <a:xfrm>
            <a:off x="638690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6" name="Shape 404"/>
          <p:cNvSpPr/>
          <p:nvPr/>
        </p:nvSpPr>
        <p:spPr>
          <a:xfrm>
            <a:off x="655515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7" name="Shape 405"/>
          <p:cNvSpPr/>
          <p:nvPr/>
        </p:nvSpPr>
        <p:spPr>
          <a:xfrm>
            <a:off x="67234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8" name="Shape 406"/>
          <p:cNvSpPr/>
          <p:nvPr/>
        </p:nvSpPr>
        <p:spPr>
          <a:xfrm>
            <a:off x="689165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9" name="Shape 407"/>
          <p:cNvSpPr/>
          <p:nvPr/>
        </p:nvSpPr>
        <p:spPr>
          <a:xfrm>
            <a:off x="70599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0" name="Shape 408"/>
          <p:cNvSpPr/>
          <p:nvPr/>
        </p:nvSpPr>
        <p:spPr>
          <a:xfrm>
            <a:off x="722814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1" name="Shape 409"/>
          <p:cNvSpPr/>
          <p:nvPr/>
        </p:nvSpPr>
        <p:spPr>
          <a:xfrm>
            <a:off x="739639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2" name="Shape 410"/>
          <p:cNvSpPr/>
          <p:nvPr/>
        </p:nvSpPr>
        <p:spPr>
          <a:xfrm>
            <a:off x="75646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3" name="Shape 411"/>
          <p:cNvSpPr/>
          <p:nvPr/>
        </p:nvSpPr>
        <p:spPr>
          <a:xfrm>
            <a:off x="773289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4" name="Shape 412"/>
          <p:cNvSpPr/>
          <p:nvPr/>
        </p:nvSpPr>
        <p:spPr>
          <a:xfrm>
            <a:off x="79011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5" name="Shape 413"/>
          <p:cNvSpPr/>
          <p:nvPr/>
        </p:nvSpPr>
        <p:spPr>
          <a:xfrm>
            <a:off x="806939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6" name="Shape 414"/>
          <p:cNvSpPr/>
          <p:nvPr/>
        </p:nvSpPr>
        <p:spPr>
          <a:xfrm>
            <a:off x="823764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7" name="Shape 415"/>
          <p:cNvSpPr/>
          <p:nvPr/>
        </p:nvSpPr>
        <p:spPr>
          <a:xfrm>
            <a:off x="84058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8" name="Shape 416"/>
          <p:cNvSpPr/>
          <p:nvPr/>
        </p:nvSpPr>
        <p:spPr>
          <a:xfrm>
            <a:off x="857414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9" name="Shape 417"/>
          <p:cNvSpPr/>
          <p:nvPr/>
        </p:nvSpPr>
        <p:spPr>
          <a:xfrm>
            <a:off x="87423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0" name="Shape 418"/>
          <p:cNvSpPr/>
          <p:nvPr/>
        </p:nvSpPr>
        <p:spPr>
          <a:xfrm>
            <a:off x="891064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1" name="Shape 419"/>
          <p:cNvSpPr/>
          <p:nvPr/>
        </p:nvSpPr>
        <p:spPr>
          <a:xfrm>
            <a:off x="907889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2" name="Shape 420"/>
          <p:cNvSpPr/>
          <p:nvPr/>
        </p:nvSpPr>
        <p:spPr>
          <a:xfrm>
            <a:off x="92471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3" name="Shape 421"/>
          <p:cNvSpPr/>
          <p:nvPr/>
        </p:nvSpPr>
        <p:spPr>
          <a:xfrm>
            <a:off x="941539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4" name="Shape 422"/>
          <p:cNvSpPr/>
          <p:nvPr/>
        </p:nvSpPr>
        <p:spPr>
          <a:xfrm>
            <a:off x="95836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5" name="Shape 423"/>
          <p:cNvSpPr/>
          <p:nvPr/>
        </p:nvSpPr>
        <p:spPr>
          <a:xfrm>
            <a:off x="975189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6" name="Shape 424"/>
          <p:cNvSpPr/>
          <p:nvPr/>
        </p:nvSpPr>
        <p:spPr>
          <a:xfrm>
            <a:off x="992014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7" name="Shape 425"/>
          <p:cNvSpPr/>
          <p:nvPr/>
        </p:nvSpPr>
        <p:spPr>
          <a:xfrm>
            <a:off x="100883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8" name="Shape 426"/>
          <p:cNvSpPr/>
          <p:nvPr/>
        </p:nvSpPr>
        <p:spPr>
          <a:xfrm>
            <a:off x="1025664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9" name="Shape 427"/>
          <p:cNvSpPr/>
          <p:nvPr/>
        </p:nvSpPr>
        <p:spPr>
          <a:xfrm>
            <a:off x="104248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0" name="Shape 428"/>
          <p:cNvSpPr/>
          <p:nvPr/>
        </p:nvSpPr>
        <p:spPr>
          <a:xfrm>
            <a:off x="1059314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1" name="Shape 429"/>
          <p:cNvSpPr/>
          <p:nvPr/>
        </p:nvSpPr>
        <p:spPr>
          <a:xfrm>
            <a:off x="1076139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2" name="Shape 430"/>
          <p:cNvSpPr/>
          <p:nvPr/>
        </p:nvSpPr>
        <p:spPr>
          <a:xfrm>
            <a:off x="109296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3" name="Shape 431"/>
          <p:cNvSpPr/>
          <p:nvPr/>
        </p:nvSpPr>
        <p:spPr>
          <a:xfrm>
            <a:off x="1109789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4" name="Shape 432"/>
          <p:cNvSpPr/>
          <p:nvPr/>
        </p:nvSpPr>
        <p:spPr>
          <a:xfrm>
            <a:off x="112661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5" name="Shape 433"/>
          <p:cNvSpPr/>
          <p:nvPr/>
        </p:nvSpPr>
        <p:spPr>
          <a:xfrm>
            <a:off x="1143438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6" name="Shape 434"/>
          <p:cNvSpPr/>
          <p:nvPr/>
        </p:nvSpPr>
        <p:spPr>
          <a:xfrm>
            <a:off x="1160263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7" name="Shape 435"/>
          <p:cNvSpPr/>
          <p:nvPr/>
        </p:nvSpPr>
        <p:spPr>
          <a:xfrm>
            <a:off x="117708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8" name="Shape 436"/>
          <p:cNvSpPr/>
          <p:nvPr/>
        </p:nvSpPr>
        <p:spPr>
          <a:xfrm>
            <a:off x="1193913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9" name="Shape 437"/>
          <p:cNvSpPr/>
          <p:nvPr/>
        </p:nvSpPr>
        <p:spPr>
          <a:xfrm>
            <a:off x="121073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0" name="Shape 438"/>
          <p:cNvSpPr/>
          <p:nvPr/>
        </p:nvSpPr>
        <p:spPr>
          <a:xfrm>
            <a:off x="-658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1" name="Shape 439"/>
          <p:cNvSpPr/>
          <p:nvPr/>
        </p:nvSpPr>
        <p:spPr>
          <a:xfrm>
            <a:off x="16166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2" name="Shape 440"/>
          <p:cNvSpPr/>
          <p:nvPr/>
        </p:nvSpPr>
        <p:spPr>
          <a:xfrm>
            <a:off x="32991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3" name="Shape 441"/>
          <p:cNvSpPr/>
          <p:nvPr/>
        </p:nvSpPr>
        <p:spPr>
          <a:xfrm>
            <a:off x="49816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4" name="Shape 442"/>
          <p:cNvSpPr/>
          <p:nvPr/>
        </p:nvSpPr>
        <p:spPr>
          <a:xfrm>
            <a:off x="66641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5" name="Shape 443"/>
          <p:cNvSpPr/>
          <p:nvPr/>
        </p:nvSpPr>
        <p:spPr>
          <a:xfrm>
            <a:off x="8346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6" name="Shape 444"/>
          <p:cNvSpPr/>
          <p:nvPr/>
        </p:nvSpPr>
        <p:spPr>
          <a:xfrm>
            <a:off x="100291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7" name="Shape 445"/>
          <p:cNvSpPr/>
          <p:nvPr/>
        </p:nvSpPr>
        <p:spPr>
          <a:xfrm>
            <a:off x="11711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8" name="Shape 446"/>
          <p:cNvSpPr/>
          <p:nvPr/>
        </p:nvSpPr>
        <p:spPr>
          <a:xfrm>
            <a:off x="133941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9" name="Shape 447"/>
          <p:cNvSpPr/>
          <p:nvPr/>
        </p:nvSpPr>
        <p:spPr>
          <a:xfrm>
            <a:off x="150766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0" name="Shape 448"/>
          <p:cNvSpPr/>
          <p:nvPr/>
        </p:nvSpPr>
        <p:spPr>
          <a:xfrm>
            <a:off x="16759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1" name="Shape 449"/>
          <p:cNvSpPr/>
          <p:nvPr/>
        </p:nvSpPr>
        <p:spPr>
          <a:xfrm>
            <a:off x="184416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2" name="Shape 450"/>
          <p:cNvSpPr/>
          <p:nvPr/>
        </p:nvSpPr>
        <p:spPr>
          <a:xfrm>
            <a:off x="20124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3" name="Shape 451"/>
          <p:cNvSpPr/>
          <p:nvPr/>
        </p:nvSpPr>
        <p:spPr>
          <a:xfrm>
            <a:off x="218066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4" name="Shape 452"/>
          <p:cNvSpPr/>
          <p:nvPr/>
        </p:nvSpPr>
        <p:spPr>
          <a:xfrm>
            <a:off x="234891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5" name="Shape 453"/>
          <p:cNvSpPr/>
          <p:nvPr/>
        </p:nvSpPr>
        <p:spPr>
          <a:xfrm>
            <a:off x="25171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6" name="Shape 454"/>
          <p:cNvSpPr/>
          <p:nvPr/>
        </p:nvSpPr>
        <p:spPr>
          <a:xfrm>
            <a:off x="268541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7" name="Shape 455"/>
          <p:cNvSpPr/>
          <p:nvPr/>
        </p:nvSpPr>
        <p:spPr>
          <a:xfrm>
            <a:off x="28536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8" name="Shape 456"/>
          <p:cNvSpPr/>
          <p:nvPr/>
        </p:nvSpPr>
        <p:spPr>
          <a:xfrm>
            <a:off x="302190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9" name="Shape 457"/>
          <p:cNvSpPr/>
          <p:nvPr/>
        </p:nvSpPr>
        <p:spPr>
          <a:xfrm>
            <a:off x="319015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0" name="Shape 458"/>
          <p:cNvSpPr/>
          <p:nvPr/>
        </p:nvSpPr>
        <p:spPr>
          <a:xfrm>
            <a:off x="33584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1" name="Shape 459"/>
          <p:cNvSpPr/>
          <p:nvPr/>
        </p:nvSpPr>
        <p:spPr>
          <a:xfrm>
            <a:off x="352665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2" name="Shape 460"/>
          <p:cNvSpPr/>
          <p:nvPr/>
        </p:nvSpPr>
        <p:spPr>
          <a:xfrm>
            <a:off x="36949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3" name="Shape 461"/>
          <p:cNvSpPr/>
          <p:nvPr/>
        </p:nvSpPr>
        <p:spPr>
          <a:xfrm>
            <a:off x="386315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4" name="Shape 462"/>
          <p:cNvSpPr/>
          <p:nvPr/>
        </p:nvSpPr>
        <p:spPr>
          <a:xfrm>
            <a:off x="403140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5" name="Shape 463"/>
          <p:cNvSpPr/>
          <p:nvPr/>
        </p:nvSpPr>
        <p:spPr>
          <a:xfrm>
            <a:off x="41996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6" name="Shape 464"/>
          <p:cNvSpPr/>
          <p:nvPr/>
        </p:nvSpPr>
        <p:spPr>
          <a:xfrm>
            <a:off x="436790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7" name="Shape 465"/>
          <p:cNvSpPr/>
          <p:nvPr/>
        </p:nvSpPr>
        <p:spPr>
          <a:xfrm>
            <a:off x="45361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8" name="Shape 466"/>
          <p:cNvSpPr/>
          <p:nvPr/>
        </p:nvSpPr>
        <p:spPr>
          <a:xfrm>
            <a:off x="470440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9" name="Shape 467"/>
          <p:cNvSpPr/>
          <p:nvPr/>
        </p:nvSpPr>
        <p:spPr>
          <a:xfrm>
            <a:off x="487265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0" name="Shape 468"/>
          <p:cNvSpPr/>
          <p:nvPr/>
        </p:nvSpPr>
        <p:spPr>
          <a:xfrm>
            <a:off x="50409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1" name="Shape 469"/>
          <p:cNvSpPr/>
          <p:nvPr/>
        </p:nvSpPr>
        <p:spPr>
          <a:xfrm>
            <a:off x="520915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2" name="Shape 470"/>
          <p:cNvSpPr/>
          <p:nvPr/>
        </p:nvSpPr>
        <p:spPr>
          <a:xfrm>
            <a:off x="53774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3" name="Shape 471"/>
          <p:cNvSpPr/>
          <p:nvPr/>
        </p:nvSpPr>
        <p:spPr>
          <a:xfrm>
            <a:off x="554565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4" name="Shape 472"/>
          <p:cNvSpPr/>
          <p:nvPr/>
        </p:nvSpPr>
        <p:spPr>
          <a:xfrm>
            <a:off x="571390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5" name="Shape 473"/>
          <p:cNvSpPr/>
          <p:nvPr/>
        </p:nvSpPr>
        <p:spPr>
          <a:xfrm>
            <a:off x="58821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6" name="Shape 474"/>
          <p:cNvSpPr/>
          <p:nvPr/>
        </p:nvSpPr>
        <p:spPr>
          <a:xfrm>
            <a:off x="605040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7" name="Shape 475"/>
          <p:cNvSpPr/>
          <p:nvPr/>
        </p:nvSpPr>
        <p:spPr>
          <a:xfrm>
            <a:off x="62186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8" name="Shape 476"/>
          <p:cNvSpPr/>
          <p:nvPr/>
        </p:nvSpPr>
        <p:spPr>
          <a:xfrm>
            <a:off x="638690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9" name="Shape 477"/>
          <p:cNvSpPr/>
          <p:nvPr/>
        </p:nvSpPr>
        <p:spPr>
          <a:xfrm>
            <a:off x="655515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0" name="Shape 478"/>
          <p:cNvSpPr/>
          <p:nvPr/>
        </p:nvSpPr>
        <p:spPr>
          <a:xfrm>
            <a:off x="67234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1" name="Shape 479"/>
          <p:cNvSpPr/>
          <p:nvPr/>
        </p:nvSpPr>
        <p:spPr>
          <a:xfrm>
            <a:off x="689165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2" name="Shape 480"/>
          <p:cNvSpPr/>
          <p:nvPr/>
        </p:nvSpPr>
        <p:spPr>
          <a:xfrm>
            <a:off x="70599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3" name="Shape 481"/>
          <p:cNvSpPr/>
          <p:nvPr/>
        </p:nvSpPr>
        <p:spPr>
          <a:xfrm>
            <a:off x="722814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4" name="Shape 482"/>
          <p:cNvSpPr/>
          <p:nvPr/>
        </p:nvSpPr>
        <p:spPr>
          <a:xfrm>
            <a:off x="739639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5" name="Shape 483"/>
          <p:cNvSpPr/>
          <p:nvPr/>
        </p:nvSpPr>
        <p:spPr>
          <a:xfrm>
            <a:off x="75646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6" name="Shape 484"/>
          <p:cNvSpPr/>
          <p:nvPr/>
        </p:nvSpPr>
        <p:spPr>
          <a:xfrm>
            <a:off x="773289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7" name="Shape 485"/>
          <p:cNvSpPr/>
          <p:nvPr/>
        </p:nvSpPr>
        <p:spPr>
          <a:xfrm>
            <a:off x="79011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8" name="Shape 486"/>
          <p:cNvSpPr/>
          <p:nvPr/>
        </p:nvSpPr>
        <p:spPr>
          <a:xfrm>
            <a:off x="806939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9" name="Shape 487"/>
          <p:cNvSpPr/>
          <p:nvPr/>
        </p:nvSpPr>
        <p:spPr>
          <a:xfrm>
            <a:off x="823764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0" name="Shape 488"/>
          <p:cNvSpPr/>
          <p:nvPr/>
        </p:nvSpPr>
        <p:spPr>
          <a:xfrm>
            <a:off x="84058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1" name="Shape 489"/>
          <p:cNvSpPr/>
          <p:nvPr/>
        </p:nvSpPr>
        <p:spPr>
          <a:xfrm>
            <a:off x="857414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2" name="Shape 490"/>
          <p:cNvSpPr/>
          <p:nvPr/>
        </p:nvSpPr>
        <p:spPr>
          <a:xfrm>
            <a:off x="87423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3" name="Shape 491"/>
          <p:cNvSpPr/>
          <p:nvPr/>
        </p:nvSpPr>
        <p:spPr>
          <a:xfrm>
            <a:off x="891064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4" name="Shape 492"/>
          <p:cNvSpPr/>
          <p:nvPr/>
        </p:nvSpPr>
        <p:spPr>
          <a:xfrm>
            <a:off x="907889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5" name="Shape 493"/>
          <p:cNvSpPr/>
          <p:nvPr/>
        </p:nvSpPr>
        <p:spPr>
          <a:xfrm>
            <a:off x="92471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6" name="Shape 494"/>
          <p:cNvSpPr/>
          <p:nvPr/>
        </p:nvSpPr>
        <p:spPr>
          <a:xfrm>
            <a:off x="941539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7" name="Shape 495"/>
          <p:cNvSpPr/>
          <p:nvPr/>
        </p:nvSpPr>
        <p:spPr>
          <a:xfrm>
            <a:off x="95836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8" name="Shape 496"/>
          <p:cNvSpPr/>
          <p:nvPr/>
        </p:nvSpPr>
        <p:spPr>
          <a:xfrm>
            <a:off x="975189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9" name="Shape 497"/>
          <p:cNvSpPr/>
          <p:nvPr/>
        </p:nvSpPr>
        <p:spPr>
          <a:xfrm>
            <a:off x="992014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0" name="Shape 498"/>
          <p:cNvSpPr/>
          <p:nvPr/>
        </p:nvSpPr>
        <p:spPr>
          <a:xfrm>
            <a:off x="100883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1" name="Shape 499"/>
          <p:cNvSpPr/>
          <p:nvPr/>
        </p:nvSpPr>
        <p:spPr>
          <a:xfrm>
            <a:off x="1025664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2" name="Shape 500"/>
          <p:cNvSpPr/>
          <p:nvPr/>
        </p:nvSpPr>
        <p:spPr>
          <a:xfrm>
            <a:off x="104248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3" name="Shape 501"/>
          <p:cNvSpPr/>
          <p:nvPr/>
        </p:nvSpPr>
        <p:spPr>
          <a:xfrm>
            <a:off x="1059314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4" name="Shape 502"/>
          <p:cNvSpPr/>
          <p:nvPr/>
        </p:nvSpPr>
        <p:spPr>
          <a:xfrm>
            <a:off x="1076139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5" name="Shape 503"/>
          <p:cNvSpPr/>
          <p:nvPr/>
        </p:nvSpPr>
        <p:spPr>
          <a:xfrm>
            <a:off x="109296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6" name="Shape 504"/>
          <p:cNvSpPr/>
          <p:nvPr/>
        </p:nvSpPr>
        <p:spPr>
          <a:xfrm>
            <a:off x="1109789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7" name="Shape 505"/>
          <p:cNvSpPr/>
          <p:nvPr/>
        </p:nvSpPr>
        <p:spPr>
          <a:xfrm>
            <a:off x="112661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8" name="Shape 506"/>
          <p:cNvSpPr/>
          <p:nvPr/>
        </p:nvSpPr>
        <p:spPr>
          <a:xfrm>
            <a:off x="1143438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9" name="Shape 507"/>
          <p:cNvSpPr/>
          <p:nvPr/>
        </p:nvSpPr>
        <p:spPr>
          <a:xfrm>
            <a:off x="1160263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0" name="Shape 508"/>
          <p:cNvSpPr/>
          <p:nvPr/>
        </p:nvSpPr>
        <p:spPr>
          <a:xfrm>
            <a:off x="117708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1" name="Shape 509"/>
          <p:cNvSpPr/>
          <p:nvPr/>
        </p:nvSpPr>
        <p:spPr>
          <a:xfrm>
            <a:off x="1193913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2" name="Shape 510"/>
          <p:cNvSpPr/>
          <p:nvPr/>
        </p:nvSpPr>
        <p:spPr>
          <a:xfrm>
            <a:off x="121073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3" name="Shape 511"/>
          <p:cNvSpPr/>
          <p:nvPr/>
        </p:nvSpPr>
        <p:spPr>
          <a:xfrm>
            <a:off x="-658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4" name="Shape 512"/>
          <p:cNvSpPr/>
          <p:nvPr/>
        </p:nvSpPr>
        <p:spPr>
          <a:xfrm>
            <a:off x="16166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5" name="Shape 513"/>
          <p:cNvSpPr/>
          <p:nvPr/>
        </p:nvSpPr>
        <p:spPr>
          <a:xfrm>
            <a:off x="32991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6" name="Shape 514"/>
          <p:cNvSpPr/>
          <p:nvPr/>
        </p:nvSpPr>
        <p:spPr>
          <a:xfrm>
            <a:off x="49816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7" name="Shape 515"/>
          <p:cNvSpPr/>
          <p:nvPr/>
        </p:nvSpPr>
        <p:spPr>
          <a:xfrm>
            <a:off x="66641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8" name="Shape 516"/>
          <p:cNvSpPr/>
          <p:nvPr/>
        </p:nvSpPr>
        <p:spPr>
          <a:xfrm>
            <a:off x="8346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9" name="Shape 517"/>
          <p:cNvSpPr/>
          <p:nvPr/>
        </p:nvSpPr>
        <p:spPr>
          <a:xfrm>
            <a:off x="100291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0" name="Shape 518"/>
          <p:cNvSpPr/>
          <p:nvPr/>
        </p:nvSpPr>
        <p:spPr>
          <a:xfrm>
            <a:off x="11711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1" name="Shape 519"/>
          <p:cNvSpPr/>
          <p:nvPr/>
        </p:nvSpPr>
        <p:spPr>
          <a:xfrm>
            <a:off x="133941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2" name="Shape 520"/>
          <p:cNvSpPr/>
          <p:nvPr/>
        </p:nvSpPr>
        <p:spPr>
          <a:xfrm>
            <a:off x="150766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3" name="Shape 521"/>
          <p:cNvSpPr/>
          <p:nvPr/>
        </p:nvSpPr>
        <p:spPr>
          <a:xfrm>
            <a:off x="16759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4" name="Shape 522"/>
          <p:cNvSpPr/>
          <p:nvPr/>
        </p:nvSpPr>
        <p:spPr>
          <a:xfrm>
            <a:off x="184416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5" name="Shape 523"/>
          <p:cNvSpPr/>
          <p:nvPr/>
        </p:nvSpPr>
        <p:spPr>
          <a:xfrm>
            <a:off x="20124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6" name="Shape 524"/>
          <p:cNvSpPr/>
          <p:nvPr/>
        </p:nvSpPr>
        <p:spPr>
          <a:xfrm>
            <a:off x="218066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7" name="Shape 525"/>
          <p:cNvSpPr/>
          <p:nvPr/>
        </p:nvSpPr>
        <p:spPr>
          <a:xfrm>
            <a:off x="234891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8" name="Shape 526"/>
          <p:cNvSpPr/>
          <p:nvPr/>
        </p:nvSpPr>
        <p:spPr>
          <a:xfrm>
            <a:off x="25171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9" name="Shape 527"/>
          <p:cNvSpPr/>
          <p:nvPr/>
        </p:nvSpPr>
        <p:spPr>
          <a:xfrm>
            <a:off x="268541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0" name="Shape 528"/>
          <p:cNvSpPr/>
          <p:nvPr/>
        </p:nvSpPr>
        <p:spPr>
          <a:xfrm>
            <a:off x="28536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1" name="Shape 529"/>
          <p:cNvSpPr/>
          <p:nvPr/>
        </p:nvSpPr>
        <p:spPr>
          <a:xfrm>
            <a:off x="302190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2" name="Shape 530"/>
          <p:cNvSpPr/>
          <p:nvPr/>
        </p:nvSpPr>
        <p:spPr>
          <a:xfrm>
            <a:off x="319015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3" name="Shape 531"/>
          <p:cNvSpPr/>
          <p:nvPr/>
        </p:nvSpPr>
        <p:spPr>
          <a:xfrm>
            <a:off x="33584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4" name="Shape 532"/>
          <p:cNvSpPr/>
          <p:nvPr/>
        </p:nvSpPr>
        <p:spPr>
          <a:xfrm>
            <a:off x="352665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5" name="Shape 533"/>
          <p:cNvSpPr/>
          <p:nvPr/>
        </p:nvSpPr>
        <p:spPr>
          <a:xfrm>
            <a:off x="36949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6" name="Shape 534"/>
          <p:cNvSpPr/>
          <p:nvPr/>
        </p:nvSpPr>
        <p:spPr>
          <a:xfrm>
            <a:off x="386315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7" name="Shape 535"/>
          <p:cNvSpPr/>
          <p:nvPr/>
        </p:nvSpPr>
        <p:spPr>
          <a:xfrm>
            <a:off x="403140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8" name="Shape 536"/>
          <p:cNvSpPr/>
          <p:nvPr/>
        </p:nvSpPr>
        <p:spPr>
          <a:xfrm>
            <a:off x="41996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9" name="Shape 537"/>
          <p:cNvSpPr/>
          <p:nvPr/>
        </p:nvSpPr>
        <p:spPr>
          <a:xfrm>
            <a:off x="436790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0" name="Shape 538"/>
          <p:cNvSpPr/>
          <p:nvPr/>
        </p:nvSpPr>
        <p:spPr>
          <a:xfrm>
            <a:off x="45361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1" name="Shape 539"/>
          <p:cNvSpPr/>
          <p:nvPr/>
        </p:nvSpPr>
        <p:spPr>
          <a:xfrm>
            <a:off x="470440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2" name="Shape 540"/>
          <p:cNvSpPr/>
          <p:nvPr/>
        </p:nvSpPr>
        <p:spPr>
          <a:xfrm>
            <a:off x="487265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3" name="Shape 541"/>
          <p:cNvSpPr/>
          <p:nvPr/>
        </p:nvSpPr>
        <p:spPr>
          <a:xfrm>
            <a:off x="50409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4" name="Shape 542"/>
          <p:cNvSpPr/>
          <p:nvPr/>
        </p:nvSpPr>
        <p:spPr>
          <a:xfrm>
            <a:off x="520915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5" name="Shape 543"/>
          <p:cNvSpPr/>
          <p:nvPr/>
        </p:nvSpPr>
        <p:spPr>
          <a:xfrm>
            <a:off x="53774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6" name="Shape 544"/>
          <p:cNvSpPr/>
          <p:nvPr/>
        </p:nvSpPr>
        <p:spPr>
          <a:xfrm>
            <a:off x="554565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7" name="Shape 545"/>
          <p:cNvSpPr/>
          <p:nvPr/>
        </p:nvSpPr>
        <p:spPr>
          <a:xfrm>
            <a:off x="571390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8" name="Shape 546"/>
          <p:cNvSpPr/>
          <p:nvPr/>
        </p:nvSpPr>
        <p:spPr>
          <a:xfrm>
            <a:off x="58821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9" name="Shape 547"/>
          <p:cNvSpPr/>
          <p:nvPr/>
        </p:nvSpPr>
        <p:spPr>
          <a:xfrm>
            <a:off x="605040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0" name="Shape 548"/>
          <p:cNvSpPr/>
          <p:nvPr/>
        </p:nvSpPr>
        <p:spPr>
          <a:xfrm>
            <a:off x="62186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1" name="Shape 549"/>
          <p:cNvSpPr/>
          <p:nvPr/>
        </p:nvSpPr>
        <p:spPr>
          <a:xfrm>
            <a:off x="638690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2" name="Shape 550"/>
          <p:cNvSpPr/>
          <p:nvPr/>
        </p:nvSpPr>
        <p:spPr>
          <a:xfrm>
            <a:off x="655515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3" name="Shape 551"/>
          <p:cNvSpPr/>
          <p:nvPr/>
        </p:nvSpPr>
        <p:spPr>
          <a:xfrm>
            <a:off x="67234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4" name="Shape 552"/>
          <p:cNvSpPr/>
          <p:nvPr/>
        </p:nvSpPr>
        <p:spPr>
          <a:xfrm>
            <a:off x="689165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5" name="Shape 553"/>
          <p:cNvSpPr/>
          <p:nvPr/>
        </p:nvSpPr>
        <p:spPr>
          <a:xfrm>
            <a:off x="70599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6" name="Shape 554"/>
          <p:cNvSpPr/>
          <p:nvPr/>
        </p:nvSpPr>
        <p:spPr>
          <a:xfrm>
            <a:off x="722814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7" name="Shape 555"/>
          <p:cNvSpPr/>
          <p:nvPr/>
        </p:nvSpPr>
        <p:spPr>
          <a:xfrm>
            <a:off x="739639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8" name="Shape 556"/>
          <p:cNvSpPr/>
          <p:nvPr/>
        </p:nvSpPr>
        <p:spPr>
          <a:xfrm>
            <a:off x="75646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9" name="Shape 557"/>
          <p:cNvSpPr/>
          <p:nvPr/>
        </p:nvSpPr>
        <p:spPr>
          <a:xfrm>
            <a:off x="773289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0" name="Shape 558"/>
          <p:cNvSpPr/>
          <p:nvPr/>
        </p:nvSpPr>
        <p:spPr>
          <a:xfrm>
            <a:off x="79011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1" name="Shape 559"/>
          <p:cNvSpPr/>
          <p:nvPr/>
        </p:nvSpPr>
        <p:spPr>
          <a:xfrm>
            <a:off x="806939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2" name="Shape 560"/>
          <p:cNvSpPr/>
          <p:nvPr/>
        </p:nvSpPr>
        <p:spPr>
          <a:xfrm>
            <a:off x="823764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3" name="Shape 561"/>
          <p:cNvSpPr/>
          <p:nvPr/>
        </p:nvSpPr>
        <p:spPr>
          <a:xfrm>
            <a:off x="84058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4" name="Shape 562"/>
          <p:cNvSpPr/>
          <p:nvPr/>
        </p:nvSpPr>
        <p:spPr>
          <a:xfrm>
            <a:off x="857414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5" name="Shape 563"/>
          <p:cNvSpPr/>
          <p:nvPr/>
        </p:nvSpPr>
        <p:spPr>
          <a:xfrm>
            <a:off x="87423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6" name="Shape 564"/>
          <p:cNvSpPr/>
          <p:nvPr/>
        </p:nvSpPr>
        <p:spPr>
          <a:xfrm>
            <a:off x="891064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7" name="Shape 565"/>
          <p:cNvSpPr/>
          <p:nvPr/>
        </p:nvSpPr>
        <p:spPr>
          <a:xfrm>
            <a:off x="907889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8" name="Shape 566"/>
          <p:cNvSpPr/>
          <p:nvPr/>
        </p:nvSpPr>
        <p:spPr>
          <a:xfrm>
            <a:off x="92471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9" name="Shape 567"/>
          <p:cNvSpPr/>
          <p:nvPr/>
        </p:nvSpPr>
        <p:spPr>
          <a:xfrm>
            <a:off x="941539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0" name="Shape 568"/>
          <p:cNvSpPr/>
          <p:nvPr/>
        </p:nvSpPr>
        <p:spPr>
          <a:xfrm>
            <a:off x="95836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1" name="Shape 569"/>
          <p:cNvSpPr/>
          <p:nvPr/>
        </p:nvSpPr>
        <p:spPr>
          <a:xfrm>
            <a:off x="975189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2" name="Shape 570"/>
          <p:cNvSpPr/>
          <p:nvPr/>
        </p:nvSpPr>
        <p:spPr>
          <a:xfrm>
            <a:off x="992014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3" name="Shape 571"/>
          <p:cNvSpPr/>
          <p:nvPr/>
        </p:nvSpPr>
        <p:spPr>
          <a:xfrm>
            <a:off x="100883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4" name="Shape 572"/>
          <p:cNvSpPr/>
          <p:nvPr/>
        </p:nvSpPr>
        <p:spPr>
          <a:xfrm>
            <a:off x="1025664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5" name="Shape 573"/>
          <p:cNvSpPr/>
          <p:nvPr/>
        </p:nvSpPr>
        <p:spPr>
          <a:xfrm>
            <a:off x="104248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6" name="Shape 574"/>
          <p:cNvSpPr/>
          <p:nvPr/>
        </p:nvSpPr>
        <p:spPr>
          <a:xfrm>
            <a:off x="1059314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7" name="Shape 575"/>
          <p:cNvSpPr/>
          <p:nvPr/>
        </p:nvSpPr>
        <p:spPr>
          <a:xfrm>
            <a:off x="1076139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8" name="Shape 576"/>
          <p:cNvSpPr/>
          <p:nvPr/>
        </p:nvSpPr>
        <p:spPr>
          <a:xfrm>
            <a:off x="109296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9" name="Shape 577"/>
          <p:cNvSpPr/>
          <p:nvPr/>
        </p:nvSpPr>
        <p:spPr>
          <a:xfrm>
            <a:off x="1109789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0" name="Shape 578"/>
          <p:cNvSpPr/>
          <p:nvPr/>
        </p:nvSpPr>
        <p:spPr>
          <a:xfrm>
            <a:off x="112661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1" name="Shape 579"/>
          <p:cNvSpPr/>
          <p:nvPr/>
        </p:nvSpPr>
        <p:spPr>
          <a:xfrm>
            <a:off x="1143438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2" name="Shape 580"/>
          <p:cNvSpPr/>
          <p:nvPr/>
        </p:nvSpPr>
        <p:spPr>
          <a:xfrm>
            <a:off x="1160263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3" name="Shape 581"/>
          <p:cNvSpPr/>
          <p:nvPr/>
        </p:nvSpPr>
        <p:spPr>
          <a:xfrm>
            <a:off x="117708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4" name="Shape 582"/>
          <p:cNvSpPr/>
          <p:nvPr/>
        </p:nvSpPr>
        <p:spPr>
          <a:xfrm>
            <a:off x="1193913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5" name="Shape 583"/>
          <p:cNvSpPr/>
          <p:nvPr/>
        </p:nvSpPr>
        <p:spPr>
          <a:xfrm>
            <a:off x="121073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6" name="Shape 584"/>
          <p:cNvSpPr/>
          <p:nvPr/>
        </p:nvSpPr>
        <p:spPr>
          <a:xfrm>
            <a:off x="-658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7" name="Shape 585"/>
          <p:cNvSpPr/>
          <p:nvPr/>
        </p:nvSpPr>
        <p:spPr>
          <a:xfrm>
            <a:off x="16166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8" name="Shape 586"/>
          <p:cNvSpPr/>
          <p:nvPr/>
        </p:nvSpPr>
        <p:spPr>
          <a:xfrm>
            <a:off x="32991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9" name="Shape 587"/>
          <p:cNvSpPr/>
          <p:nvPr/>
        </p:nvSpPr>
        <p:spPr>
          <a:xfrm>
            <a:off x="49816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0" name="Shape 588"/>
          <p:cNvSpPr/>
          <p:nvPr/>
        </p:nvSpPr>
        <p:spPr>
          <a:xfrm>
            <a:off x="66641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1" name="Shape 589"/>
          <p:cNvSpPr/>
          <p:nvPr/>
        </p:nvSpPr>
        <p:spPr>
          <a:xfrm>
            <a:off x="8346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2" name="Shape 590"/>
          <p:cNvSpPr/>
          <p:nvPr/>
        </p:nvSpPr>
        <p:spPr>
          <a:xfrm>
            <a:off x="100291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3" name="Shape 591"/>
          <p:cNvSpPr/>
          <p:nvPr/>
        </p:nvSpPr>
        <p:spPr>
          <a:xfrm>
            <a:off x="11711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4" name="Shape 592"/>
          <p:cNvSpPr/>
          <p:nvPr/>
        </p:nvSpPr>
        <p:spPr>
          <a:xfrm>
            <a:off x="133941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5" name="Shape 593"/>
          <p:cNvSpPr/>
          <p:nvPr/>
        </p:nvSpPr>
        <p:spPr>
          <a:xfrm>
            <a:off x="150766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6" name="Shape 594"/>
          <p:cNvSpPr/>
          <p:nvPr/>
        </p:nvSpPr>
        <p:spPr>
          <a:xfrm>
            <a:off x="16759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7" name="Shape 595"/>
          <p:cNvSpPr/>
          <p:nvPr/>
        </p:nvSpPr>
        <p:spPr>
          <a:xfrm>
            <a:off x="184416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8" name="Shape 596"/>
          <p:cNvSpPr/>
          <p:nvPr/>
        </p:nvSpPr>
        <p:spPr>
          <a:xfrm>
            <a:off x="20124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9" name="Shape 597"/>
          <p:cNvSpPr/>
          <p:nvPr/>
        </p:nvSpPr>
        <p:spPr>
          <a:xfrm>
            <a:off x="218066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0" name="Shape 598"/>
          <p:cNvSpPr/>
          <p:nvPr/>
        </p:nvSpPr>
        <p:spPr>
          <a:xfrm>
            <a:off x="234891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1" name="Shape 599"/>
          <p:cNvSpPr/>
          <p:nvPr/>
        </p:nvSpPr>
        <p:spPr>
          <a:xfrm>
            <a:off x="25171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2" name="Shape 600"/>
          <p:cNvSpPr/>
          <p:nvPr/>
        </p:nvSpPr>
        <p:spPr>
          <a:xfrm>
            <a:off x="268541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3" name="Shape 601"/>
          <p:cNvSpPr/>
          <p:nvPr/>
        </p:nvSpPr>
        <p:spPr>
          <a:xfrm>
            <a:off x="28536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4" name="Shape 602"/>
          <p:cNvSpPr/>
          <p:nvPr/>
        </p:nvSpPr>
        <p:spPr>
          <a:xfrm>
            <a:off x="302190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5" name="Shape 603"/>
          <p:cNvSpPr/>
          <p:nvPr/>
        </p:nvSpPr>
        <p:spPr>
          <a:xfrm>
            <a:off x="319015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6" name="Shape 604"/>
          <p:cNvSpPr/>
          <p:nvPr/>
        </p:nvSpPr>
        <p:spPr>
          <a:xfrm>
            <a:off x="33584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7" name="Shape 605"/>
          <p:cNvSpPr/>
          <p:nvPr/>
        </p:nvSpPr>
        <p:spPr>
          <a:xfrm>
            <a:off x="352665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8" name="Shape 606"/>
          <p:cNvSpPr/>
          <p:nvPr/>
        </p:nvSpPr>
        <p:spPr>
          <a:xfrm>
            <a:off x="36949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9" name="Shape 607"/>
          <p:cNvSpPr/>
          <p:nvPr/>
        </p:nvSpPr>
        <p:spPr>
          <a:xfrm>
            <a:off x="386315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0" name="Shape 608"/>
          <p:cNvSpPr/>
          <p:nvPr/>
        </p:nvSpPr>
        <p:spPr>
          <a:xfrm>
            <a:off x="403140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1" name="Shape 609"/>
          <p:cNvSpPr/>
          <p:nvPr/>
        </p:nvSpPr>
        <p:spPr>
          <a:xfrm>
            <a:off x="41996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2" name="Shape 610"/>
          <p:cNvSpPr/>
          <p:nvPr/>
        </p:nvSpPr>
        <p:spPr>
          <a:xfrm>
            <a:off x="436790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3" name="Shape 611"/>
          <p:cNvSpPr/>
          <p:nvPr/>
        </p:nvSpPr>
        <p:spPr>
          <a:xfrm>
            <a:off x="45361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4" name="Shape 612"/>
          <p:cNvSpPr/>
          <p:nvPr/>
        </p:nvSpPr>
        <p:spPr>
          <a:xfrm>
            <a:off x="470440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5" name="Shape 613"/>
          <p:cNvSpPr/>
          <p:nvPr/>
        </p:nvSpPr>
        <p:spPr>
          <a:xfrm>
            <a:off x="487265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6" name="Shape 614"/>
          <p:cNvSpPr/>
          <p:nvPr/>
        </p:nvSpPr>
        <p:spPr>
          <a:xfrm>
            <a:off x="50409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7" name="Shape 615"/>
          <p:cNvSpPr/>
          <p:nvPr/>
        </p:nvSpPr>
        <p:spPr>
          <a:xfrm>
            <a:off x="520915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8" name="Shape 616"/>
          <p:cNvSpPr/>
          <p:nvPr/>
        </p:nvSpPr>
        <p:spPr>
          <a:xfrm>
            <a:off x="53774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9" name="Shape 617"/>
          <p:cNvSpPr/>
          <p:nvPr/>
        </p:nvSpPr>
        <p:spPr>
          <a:xfrm>
            <a:off x="554565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0" name="Shape 618"/>
          <p:cNvSpPr/>
          <p:nvPr/>
        </p:nvSpPr>
        <p:spPr>
          <a:xfrm>
            <a:off x="571390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1" name="Shape 619"/>
          <p:cNvSpPr/>
          <p:nvPr/>
        </p:nvSpPr>
        <p:spPr>
          <a:xfrm>
            <a:off x="58821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2" name="Shape 620"/>
          <p:cNvSpPr/>
          <p:nvPr/>
        </p:nvSpPr>
        <p:spPr>
          <a:xfrm>
            <a:off x="605040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3" name="Shape 621"/>
          <p:cNvSpPr/>
          <p:nvPr/>
        </p:nvSpPr>
        <p:spPr>
          <a:xfrm>
            <a:off x="62186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4" name="Shape 622"/>
          <p:cNvSpPr/>
          <p:nvPr/>
        </p:nvSpPr>
        <p:spPr>
          <a:xfrm>
            <a:off x="638690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5" name="Shape 623"/>
          <p:cNvSpPr/>
          <p:nvPr/>
        </p:nvSpPr>
        <p:spPr>
          <a:xfrm>
            <a:off x="655515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6" name="Shape 624"/>
          <p:cNvSpPr/>
          <p:nvPr/>
        </p:nvSpPr>
        <p:spPr>
          <a:xfrm>
            <a:off x="67234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7" name="Shape 625"/>
          <p:cNvSpPr/>
          <p:nvPr/>
        </p:nvSpPr>
        <p:spPr>
          <a:xfrm>
            <a:off x="689165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8" name="Shape 626"/>
          <p:cNvSpPr/>
          <p:nvPr/>
        </p:nvSpPr>
        <p:spPr>
          <a:xfrm>
            <a:off x="70599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9" name="Shape 627"/>
          <p:cNvSpPr/>
          <p:nvPr/>
        </p:nvSpPr>
        <p:spPr>
          <a:xfrm>
            <a:off x="722814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0" name="Shape 628"/>
          <p:cNvSpPr/>
          <p:nvPr/>
        </p:nvSpPr>
        <p:spPr>
          <a:xfrm>
            <a:off x="739639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1" name="Shape 629"/>
          <p:cNvSpPr/>
          <p:nvPr/>
        </p:nvSpPr>
        <p:spPr>
          <a:xfrm>
            <a:off x="75646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2" name="Shape 630"/>
          <p:cNvSpPr/>
          <p:nvPr/>
        </p:nvSpPr>
        <p:spPr>
          <a:xfrm>
            <a:off x="773289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3" name="Shape 631"/>
          <p:cNvSpPr/>
          <p:nvPr/>
        </p:nvSpPr>
        <p:spPr>
          <a:xfrm>
            <a:off x="79011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4" name="Shape 632"/>
          <p:cNvSpPr/>
          <p:nvPr/>
        </p:nvSpPr>
        <p:spPr>
          <a:xfrm>
            <a:off x="806939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5" name="Shape 633"/>
          <p:cNvSpPr/>
          <p:nvPr/>
        </p:nvSpPr>
        <p:spPr>
          <a:xfrm>
            <a:off x="823764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6" name="Shape 634"/>
          <p:cNvSpPr/>
          <p:nvPr/>
        </p:nvSpPr>
        <p:spPr>
          <a:xfrm>
            <a:off x="84058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7" name="Shape 635"/>
          <p:cNvSpPr/>
          <p:nvPr/>
        </p:nvSpPr>
        <p:spPr>
          <a:xfrm>
            <a:off x="857414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8" name="Shape 636"/>
          <p:cNvSpPr/>
          <p:nvPr/>
        </p:nvSpPr>
        <p:spPr>
          <a:xfrm>
            <a:off x="87423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9" name="Shape 637"/>
          <p:cNvSpPr/>
          <p:nvPr/>
        </p:nvSpPr>
        <p:spPr>
          <a:xfrm>
            <a:off x="891064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0" name="Shape 638"/>
          <p:cNvSpPr/>
          <p:nvPr/>
        </p:nvSpPr>
        <p:spPr>
          <a:xfrm>
            <a:off x="907889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1" name="Shape 639"/>
          <p:cNvSpPr/>
          <p:nvPr/>
        </p:nvSpPr>
        <p:spPr>
          <a:xfrm>
            <a:off x="92471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2" name="Shape 640"/>
          <p:cNvSpPr/>
          <p:nvPr/>
        </p:nvSpPr>
        <p:spPr>
          <a:xfrm>
            <a:off x="941539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3" name="Shape 641"/>
          <p:cNvSpPr/>
          <p:nvPr/>
        </p:nvSpPr>
        <p:spPr>
          <a:xfrm>
            <a:off x="95836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4" name="Shape 642"/>
          <p:cNvSpPr/>
          <p:nvPr/>
        </p:nvSpPr>
        <p:spPr>
          <a:xfrm>
            <a:off x="975189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5" name="Shape 643"/>
          <p:cNvSpPr/>
          <p:nvPr/>
        </p:nvSpPr>
        <p:spPr>
          <a:xfrm>
            <a:off x="992014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6" name="Shape 644"/>
          <p:cNvSpPr/>
          <p:nvPr/>
        </p:nvSpPr>
        <p:spPr>
          <a:xfrm>
            <a:off x="100883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7" name="Shape 645"/>
          <p:cNvSpPr/>
          <p:nvPr/>
        </p:nvSpPr>
        <p:spPr>
          <a:xfrm>
            <a:off x="1025664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8" name="Shape 646"/>
          <p:cNvSpPr/>
          <p:nvPr/>
        </p:nvSpPr>
        <p:spPr>
          <a:xfrm>
            <a:off x="104248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9" name="Shape 647"/>
          <p:cNvSpPr/>
          <p:nvPr/>
        </p:nvSpPr>
        <p:spPr>
          <a:xfrm>
            <a:off x="1059314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0" name="Shape 648"/>
          <p:cNvSpPr/>
          <p:nvPr/>
        </p:nvSpPr>
        <p:spPr>
          <a:xfrm>
            <a:off x="1076139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1" name="Shape 649"/>
          <p:cNvSpPr/>
          <p:nvPr/>
        </p:nvSpPr>
        <p:spPr>
          <a:xfrm>
            <a:off x="109296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2" name="Shape 650"/>
          <p:cNvSpPr/>
          <p:nvPr/>
        </p:nvSpPr>
        <p:spPr>
          <a:xfrm>
            <a:off x="1109789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3" name="Shape 651"/>
          <p:cNvSpPr/>
          <p:nvPr/>
        </p:nvSpPr>
        <p:spPr>
          <a:xfrm>
            <a:off x="112661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4" name="Shape 652"/>
          <p:cNvSpPr/>
          <p:nvPr/>
        </p:nvSpPr>
        <p:spPr>
          <a:xfrm>
            <a:off x="1143438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5" name="Shape 653"/>
          <p:cNvSpPr/>
          <p:nvPr/>
        </p:nvSpPr>
        <p:spPr>
          <a:xfrm>
            <a:off x="1160263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6" name="Shape 654"/>
          <p:cNvSpPr/>
          <p:nvPr/>
        </p:nvSpPr>
        <p:spPr>
          <a:xfrm>
            <a:off x="117708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7" name="Shape 655"/>
          <p:cNvSpPr/>
          <p:nvPr/>
        </p:nvSpPr>
        <p:spPr>
          <a:xfrm>
            <a:off x="1193913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8" name="Shape 656"/>
          <p:cNvSpPr/>
          <p:nvPr/>
        </p:nvSpPr>
        <p:spPr>
          <a:xfrm>
            <a:off x="121073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9" name="Shape 657"/>
          <p:cNvSpPr/>
          <p:nvPr/>
        </p:nvSpPr>
        <p:spPr>
          <a:xfrm>
            <a:off x="-658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0" name="Shape 658"/>
          <p:cNvSpPr/>
          <p:nvPr/>
        </p:nvSpPr>
        <p:spPr>
          <a:xfrm>
            <a:off x="16166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1" name="Shape 659"/>
          <p:cNvSpPr/>
          <p:nvPr/>
        </p:nvSpPr>
        <p:spPr>
          <a:xfrm>
            <a:off x="32991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2" name="Shape 660"/>
          <p:cNvSpPr/>
          <p:nvPr/>
        </p:nvSpPr>
        <p:spPr>
          <a:xfrm>
            <a:off x="49816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3" name="Shape 661"/>
          <p:cNvSpPr/>
          <p:nvPr/>
        </p:nvSpPr>
        <p:spPr>
          <a:xfrm>
            <a:off x="66641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4" name="Shape 662"/>
          <p:cNvSpPr/>
          <p:nvPr/>
        </p:nvSpPr>
        <p:spPr>
          <a:xfrm>
            <a:off x="8346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5" name="Shape 663"/>
          <p:cNvSpPr/>
          <p:nvPr/>
        </p:nvSpPr>
        <p:spPr>
          <a:xfrm>
            <a:off x="100291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6" name="Shape 664"/>
          <p:cNvSpPr/>
          <p:nvPr/>
        </p:nvSpPr>
        <p:spPr>
          <a:xfrm>
            <a:off x="11711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7" name="Shape 665"/>
          <p:cNvSpPr/>
          <p:nvPr/>
        </p:nvSpPr>
        <p:spPr>
          <a:xfrm>
            <a:off x="133941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8" name="Shape 666"/>
          <p:cNvSpPr/>
          <p:nvPr/>
        </p:nvSpPr>
        <p:spPr>
          <a:xfrm>
            <a:off x="150766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9" name="Shape 667"/>
          <p:cNvSpPr/>
          <p:nvPr/>
        </p:nvSpPr>
        <p:spPr>
          <a:xfrm>
            <a:off x="16759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0" name="Shape 668"/>
          <p:cNvSpPr/>
          <p:nvPr/>
        </p:nvSpPr>
        <p:spPr>
          <a:xfrm>
            <a:off x="184416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1" name="Shape 669"/>
          <p:cNvSpPr/>
          <p:nvPr/>
        </p:nvSpPr>
        <p:spPr>
          <a:xfrm>
            <a:off x="20124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2" name="Shape 670"/>
          <p:cNvSpPr/>
          <p:nvPr/>
        </p:nvSpPr>
        <p:spPr>
          <a:xfrm>
            <a:off x="218066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3" name="Shape 671"/>
          <p:cNvSpPr/>
          <p:nvPr/>
        </p:nvSpPr>
        <p:spPr>
          <a:xfrm>
            <a:off x="234891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4" name="Shape 672"/>
          <p:cNvSpPr/>
          <p:nvPr/>
        </p:nvSpPr>
        <p:spPr>
          <a:xfrm>
            <a:off x="25171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5" name="Shape 673"/>
          <p:cNvSpPr/>
          <p:nvPr/>
        </p:nvSpPr>
        <p:spPr>
          <a:xfrm>
            <a:off x="268541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6" name="Shape 674"/>
          <p:cNvSpPr/>
          <p:nvPr/>
        </p:nvSpPr>
        <p:spPr>
          <a:xfrm>
            <a:off x="28536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7" name="Shape 675"/>
          <p:cNvSpPr/>
          <p:nvPr/>
        </p:nvSpPr>
        <p:spPr>
          <a:xfrm>
            <a:off x="302190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8" name="Shape 676"/>
          <p:cNvSpPr/>
          <p:nvPr/>
        </p:nvSpPr>
        <p:spPr>
          <a:xfrm>
            <a:off x="319015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9" name="Shape 677"/>
          <p:cNvSpPr/>
          <p:nvPr/>
        </p:nvSpPr>
        <p:spPr>
          <a:xfrm>
            <a:off x="33584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0" name="Shape 678"/>
          <p:cNvSpPr/>
          <p:nvPr/>
        </p:nvSpPr>
        <p:spPr>
          <a:xfrm>
            <a:off x="352665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1" name="Shape 679"/>
          <p:cNvSpPr/>
          <p:nvPr/>
        </p:nvSpPr>
        <p:spPr>
          <a:xfrm>
            <a:off x="36949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2" name="Shape 680"/>
          <p:cNvSpPr/>
          <p:nvPr/>
        </p:nvSpPr>
        <p:spPr>
          <a:xfrm>
            <a:off x="386315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3" name="Shape 681"/>
          <p:cNvSpPr/>
          <p:nvPr/>
        </p:nvSpPr>
        <p:spPr>
          <a:xfrm>
            <a:off x="403140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4" name="Shape 682"/>
          <p:cNvSpPr/>
          <p:nvPr/>
        </p:nvSpPr>
        <p:spPr>
          <a:xfrm>
            <a:off x="41996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5" name="Shape 683"/>
          <p:cNvSpPr/>
          <p:nvPr/>
        </p:nvSpPr>
        <p:spPr>
          <a:xfrm>
            <a:off x="436790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6" name="Shape 684"/>
          <p:cNvSpPr/>
          <p:nvPr/>
        </p:nvSpPr>
        <p:spPr>
          <a:xfrm>
            <a:off x="45361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7" name="Shape 685"/>
          <p:cNvSpPr/>
          <p:nvPr/>
        </p:nvSpPr>
        <p:spPr>
          <a:xfrm>
            <a:off x="470440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8" name="Shape 686"/>
          <p:cNvSpPr/>
          <p:nvPr/>
        </p:nvSpPr>
        <p:spPr>
          <a:xfrm>
            <a:off x="487265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9" name="Shape 687"/>
          <p:cNvSpPr/>
          <p:nvPr/>
        </p:nvSpPr>
        <p:spPr>
          <a:xfrm>
            <a:off x="50409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0" name="Shape 688"/>
          <p:cNvSpPr/>
          <p:nvPr/>
        </p:nvSpPr>
        <p:spPr>
          <a:xfrm>
            <a:off x="520915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1" name="Shape 689"/>
          <p:cNvSpPr/>
          <p:nvPr/>
        </p:nvSpPr>
        <p:spPr>
          <a:xfrm>
            <a:off x="53774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2" name="Shape 690"/>
          <p:cNvSpPr/>
          <p:nvPr/>
        </p:nvSpPr>
        <p:spPr>
          <a:xfrm>
            <a:off x="554565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3" name="Shape 691"/>
          <p:cNvSpPr/>
          <p:nvPr/>
        </p:nvSpPr>
        <p:spPr>
          <a:xfrm>
            <a:off x="571390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4" name="Shape 692"/>
          <p:cNvSpPr/>
          <p:nvPr/>
        </p:nvSpPr>
        <p:spPr>
          <a:xfrm>
            <a:off x="58821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5" name="Shape 693"/>
          <p:cNvSpPr/>
          <p:nvPr/>
        </p:nvSpPr>
        <p:spPr>
          <a:xfrm>
            <a:off x="605040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6" name="Shape 694"/>
          <p:cNvSpPr/>
          <p:nvPr/>
        </p:nvSpPr>
        <p:spPr>
          <a:xfrm>
            <a:off x="62186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7" name="Shape 695"/>
          <p:cNvSpPr/>
          <p:nvPr/>
        </p:nvSpPr>
        <p:spPr>
          <a:xfrm>
            <a:off x="638690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8" name="Shape 696"/>
          <p:cNvSpPr/>
          <p:nvPr/>
        </p:nvSpPr>
        <p:spPr>
          <a:xfrm>
            <a:off x="655515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9" name="Shape 697"/>
          <p:cNvSpPr/>
          <p:nvPr/>
        </p:nvSpPr>
        <p:spPr>
          <a:xfrm>
            <a:off x="67234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0" name="Shape 698"/>
          <p:cNvSpPr/>
          <p:nvPr/>
        </p:nvSpPr>
        <p:spPr>
          <a:xfrm>
            <a:off x="689165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1" name="Shape 699"/>
          <p:cNvSpPr/>
          <p:nvPr/>
        </p:nvSpPr>
        <p:spPr>
          <a:xfrm>
            <a:off x="70599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2" name="Shape 700"/>
          <p:cNvSpPr/>
          <p:nvPr/>
        </p:nvSpPr>
        <p:spPr>
          <a:xfrm>
            <a:off x="722814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3" name="Shape 701"/>
          <p:cNvSpPr/>
          <p:nvPr/>
        </p:nvSpPr>
        <p:spPr>
          <a:xfrm>
            <a:off x="739639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4" name="Shape 702"/>
          <p:cNvSpPr/>
          <p:nvPr/>
        </p:nvSpPr>
        <p:spPr>
          <a:xfrm>
            <a:off x="75646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5" name="Shape 703"/>
          <p:cNvSpPr/>
          <p:nvPr/>
        </p:nvSpPr>
        <p:spPr>
          <a:xfrm>
            <a:off x="773289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6" name="Shape 704"/>
          <p:cNvSpPr/>
          <p:nvPr/>
        </p:nvSpPr>
        <p:spPr>
          <a:xfrm>
            <a:off x="79011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7" name="Shape 705"/>
          <p:cNvSpPr/>
          <p:nvPr/>
        </p:nvSpPr>
        <p:spPr>
          <a:xfrm>
            <a:off x="806939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8" name="Shape 706"/>
          <p:cNvSpPr/>
          <p:nvPr/>
        </p:nvSpPr>
        <p:spPr>
          <a:xfrm>
            <a:off x="823764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9" name="Shape 707"/>
          <p:cNvSpPr/>
          <p:nvPr/>
        </p:nvSpPr>
        <p:spPr>
          <a:xfrm>
            <a:off x="84058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0" name="Shape 708"/>
          <p:cNvSpPr/>
          <p:nvPr/>
        </p:nvSpPr>
        <p:spPr>
          <a:xfrm>
            <a:off x="857414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1" name="Shape 709"/>
          <p:cNvSpPr/>
          <p:nvPr/>
        </p:nvSpPr>
        <p:spPr>
          <a:xfrm>
            <a:off x="87423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2" name="Shape 710"/>
          <p:cNvSpPr/>
          <p:nvPr/>
        </p:nvSpPr>
        <p:spPr>
          <a:xfrm>
            <a:off x="891064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3" name="Shape 711"/>
          <p:cNvSpPr/>
          <p:nvPr/>
        </p:nvSpPr>
        <p:spPr>
          <a:xfrm>
            <a:off x="907889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4" name="Shape 712"/>
          <p:cNvSpPr/>
          <p:nvPr/>
        </p:nvSpPr>
        <p:spPr>
          <a:xfrm>
            <a:off x="92471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5" name="Shape 713"/>
          <p:cNvSpPr/>
          <p:nvPr/>
        </p:nvSpPr>
        <p:spPr>
          <a:xfrm>
            <a:off x="941539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6" name="Shape 714"/>
          <p:cNvSpPr/>
          <p:nvPr/>
        </p:nvSpPr>
        <p:spPr>
          <a:xfrm>
            <a:off x="95836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7" name="Shape 715"/>
          <p:cNvSpPr/>
          <p:nvPr/>
        </p:nvSpPr>
        <p:spPr>
          <a:xfrm>
            <a:off x="975189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8" name="Shape 716"/>
          <p:cNvSpPr/>
          <p:nvPr/>
        </p:nvSpPr>
        <p:spPr>
          <a:xfrm>
            <a:off x="992014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9" name="Shape 717"/>
          <p:cNvSpPr/>
          <p:nvPr/>
        </p:nvSpPr>
        <p:spPr>
          <a:xfrm>
            <a:off x="100883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0" name="Shape 718"/>
          <p:cNvSpPr/>
          <p:nvPr/>
        </p:nvSpPr>
        <p:spPr>
          <a:xfrm>
            <a:off x="1025664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1" name="Shape 719"/>
          <p:cNvSpPr/>
          <p:nvPr/>
        </p:nvSpPr>
        <p:spPr>
          <a:xfrm>
            <a:off x="104248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2" name="Shape 720"/>
          <p:cNvSpPr/>
          <p:nvPr/>
        </p:nvSpPr>
        <p:spPr>
          <a:xfrm>
            <a:off x="1059314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3" name="Shape 721"/>
          <p:cNvSpPr/>
          <p:nvPr/>
        </p:nvSpPr>
        <p:spPr>
          <a:xfrm>
            <a:off x="1076139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4" name="Shape 722"/>
          <p:cNvSpPr/>
          <p:nvPr/>
        </p:nvSpPr>
        <p:spPr>
          <a:xfrm>
            <a:off x="109296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5" name="Shape 723"/>
          <p:cNvSpPr/>
          <p:nvPr/>
        </p:nvSpPr>
        <p:spPr>
          <a:xfrm>
            <a:off x="1109789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6" name="Shape 724"/>
          <p:cNvSpPr/>
          <p:nvPr/>
        </p:nvSpPr>
        <p:spPr>
          <a:xfrm>
            <a:off x="112661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7" name="Shape 725"/>
          <p:cNvSpPr/>
          <p:nvPr/>
        </p:nvSpPr>
        <p:spPr>
          <a:xfrm>
            <a:off x="1143438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8" name="Shape 726"/>
          <p:cNvSpPr/>
          <p:nvPr/>
        </p:nvSpPr>
        <p:spPr>
          <a:xfrm>
            <a:off x="1160263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9" name="Shape 727"/>
          <p:cNvSpPr/>
          <p:nvPr/>
        </p:nvSpPr>
        <p:spPr>
          <a:xfrm>
            <a:off x="117708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0" name="Shape 728"/>
          <p:cNvSpPr/>
          <p:nvPr/>
        </p:nvSpPr>
        <p:spPr>
          <a:xfrm>
            <a:off x="1193913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1" name="Shape 729"/>
          <p:cNvSpPr/>
          <p:nvPr/>
        </p:nvSpPr>
        <p:spPr>
          <a:xfrm>
            <a:off x="121073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2" name="Shape 730"/>
          <p:cNvSpPr/>
          <p:nvPr/>
        </p:nvSpPr>
        <p:spPr>
          <a:xfrm>
            <a:off x="-658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3" name="Shape 731"/>
          <p:cNvSpPr/>
          <p:nvPr/>
        </p:nvSpPr>
        <p:spPr>
          <a:xfrm>
            <a:off x="16166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4" name="Shape 732"/>
          <p:cNvSpPr/>
          <p:nvPr/>
        </p:nvSpPr>
        <p:spPr>
          <a:xfrm>
            <a:off x="32991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5" name="Shape 733"/>
          <p:cNvSpPr/>
          <p:nvPr/>
        </p:nvSpPr>
        <p:spPr>
          <a:xfrm>
            <a:off x="49816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6" name="Shape 734"/>
          <p:cNvSpPr/>
          <p:nvPr/>
        </p:nvSpPr>
        <p:spPr>
          <a:xfrm>
            <a:off x="66641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7" name="Shape 735"/>
          <p:cNvSpPr/>
          <p:nvPr/>
        </p:nvSpPr>
        <p:spPr>
          <a:xfrm>
            <a:off x="8346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8" name="Shape 736"/>
          <p:cNvSpPr/>
          <p:nvPr/>
        </p:nvSpPr>
        <p:spPr>
          <a:xfrm>
            <a:off x="100291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9" name="Shape 737"/>
          <p:cNvSpPr/>
          <p:nvPr/>
        </p:nvSpPr>
        <p:spPr>
          <a:xfrm>
            <a:off x="11711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0" name="Shape 738"/>
          <p:cNvSpPr/>
          <p:nvPr/>
        </p:nvSpPr>
        <p:spPr>
          <a:xfrm>
            <a:off x="133941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1" name="Shape 739"/>
          <p:cNvSpPr/>
          <p:nvPr/>
        </p:nvSpPr>
        <p:spPr>
          <a:xfrm>
            <a:off x="150766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2" name="Shape 740"/>
          <p:cNvSpPr/>
          <p:nvPr/>
        </p:nvSpPr>
        <p:spPr>
          <a:xfrm>
            <a:off x="16759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3" name="Shape 741"/>
          <p:cNvSpPr/>
          <p:nvPr/>
        </p:nvSpPr>
        <p:spPr>
          <a:xfrm>
            <a:off x="184416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4" name="Shape 742"/>
          <p:cNvSpPr/>
          <p:nvPr/>
        </p:nvSpPr>
        <p:spPr>
          <a:xfrm>
            <a:off x="20124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5" name="Shape 743"/>
          <p:cNvSpPr/>
          <p:nvPr/>
        </p:nvSpPr>
        <p:spPr>
          <a:xfrm>
            <a:off x="218066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6" name="Shape 744"/>
          <p:cNvSpPr/>
          <p:nvPr/>
        </p:nvSpPr>
        <p:spPr>
          <a:xfrm>
            <a:off x="234891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7" name="Shape 745"/>
          <p:cNvSpPr/>
          <p:nvPr/>
        </p:nvSpPr>
        <p:spPr>
          <a:xfrm>
            <a:off x="25171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8" name="Shape 746"/>
          <p:cNvSpPr/>
          <p:nvPr/>
        </p:nvSpPr>
        <p:spPr>
          <a:xfrm>
            <a:off x="268541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9" name="Shape 747"/>
          <p:cNvSpPr/>
          <p:nvPr/>
        </p:nvSpPr>
        <p:spPr>
          <a:xfrm>
            <a:off x="28536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0" name="Shape 748"/>
          <p:cNvSpPr/>
          <p:nvPr/>
        </p:nvSpPr>
        <p:spPr>
          <a:xfrm>
            <a:off x="302190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1" name="Shape 749"/>
          <p:cNvSpPr/>
          <p:nvPr/>
        </p:nvSpPr>
        <p:spPr>
          <a:xfrm>
            <a:off x="319015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2" name="Shape 750"/>
          <p:cNvSpPr/>
          <p:nvPr/>
        </p:nvSpPr>
        <p:spPr>
          <a:xfrm>
            <a:off x="33584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3" name="Shape 751"/>
          <p:cNvSpPr/>
          <p:nvPr/>
        </p:nvSpPr>
        <p:spPr>
          <a:xfrm>
            <a:off x="352665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4" name="Shape 752"/>
          <p:cNvSpPr/>
          <p:nvPr/>
        </p:nvSpPr>
        <p:spPr>
          <a:xfrm>
            <a:off x="36949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5" name="Shape 753"/>
          <p:cNvSpPr/>
          <p:nvPr/>
        </p:nvSpPr>
        <p:spPr>
          <a:xfrm>
            <a:off x="386315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6" name="Shape 754"/>
          <p:cNvSpPr/>
          <p:nvPr/>
        </p:nvSpPr>
        <p:spPr>
          <a:xfrm>
            <a:off x="403140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7" name="Shape 755"/>
          <p:cNvSpPr/>
          <p:nvPr/>
        </p:nvSpPr>
        <p:spPr>
          <a:xfrm>
            <a:off x="41996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8" name="Shape 756"/>
          <p:cNvSpPr/>
          <p:nvPr/>
        </p:nvSpPr>
        <p:spPr>
          <a:xfrm>
            <a:off x="436790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9" name="Shape 757"/>
          <p:cNvSpPr/>
          <p:nvPr/>
        </p:nvSpPr>
        <p:spPr>
          <a:xfrm>
            <a:off x="45361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0" name="Shape 758"/>
          <p:cNvSpPr/>
          <p:nvPr/>
        </p:nvSpPr>
        <p:spPr>
          <a:xfrm>
            <a:off x="470440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1" name="Shape 759"/>
          <p:cNvSpPr/>
          <p:nvPr/>
        </p:nvSpPr>
        <p:spPr>
          <a:xfrm>
            <a:off x="487265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2" name="Shape 760"/>
          <p:cNvSpPr/>
          <p:nvPr/>
        </p:nvSpPr>
        <p:spPr>
          <a:xfrm>
            <a:off x="50409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3" name="Shape 761"/>
          <p:cNvSpPr/>
          <p:nvPr/>
        </p:nvSpPr>
        <p:spPr>
          <a:xfrm>
            <a:off x="520915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4" name="Shape 762"/>
          <p:cNvSpPr/>
          <p:nvPr/>
        </p:nvSpPr>
        <p:spPr>
          <a:xfrm>
            <a:off x="53774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5" name="Shape 763"/>
          <p:cNvSpPr/>
          <p:nvPr/>
        </p:nvSpPr>
        <p:spPr>
          <a:xfrm>
            <a:off x="554565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6" name="Shape 764"/>
          <p:cNvSpPr/>
          <p:nvPr/>
        </p:nvSpPr>
        <p:spPr>
          <a:xfrm>
            <a:off x="571390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7" name="Shape 765"/>
          <p:cNvSpPr/>
          <p:nvPr/>
        </p:nvSpPr>
        <p:spPr>
          <a:xfrm>
            <a:off x="58821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8" name="Shape 766"/>
          <p:cNvSpPr/>
          <p:nvPr/>
        </p:nvSpPr>
        <p:spPr>
          <a:xfrm>
            <a:off x="605040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9" name="Shape 767"/>
          <p:cNvSpPr/>
          <p:nvPr/>
        </p:nvSpPr>
        <p:spPr>
          <a:xfrm>
            <a:off x="62186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0" name="Shape 768"/>
          <p:cNvSpPr/>
          <p:nvPr/>
        </p:nvSpPr>
        <p:spPr>
          <a:xfrm>
            <a:off x="638690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1" name="Shape 769"/>
          <p:cNvSpPr/>
          <p:nvPr/>
        </p:nvSpPr>
        <p:spPr>
          <a:xfrm>
            <a:off x="655515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2" name="Shape 770"/>
          <p:cNvSpPr/>
          <p:nvPr/>
        </p:nvSpPr>
        <p:spPr>
          <a:xfrm>
            <a:off x="67234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3" name="Shape 771"/>
          <p:cNvSpPr/>
          <p:nvPr/>
        </p:nvSpPr>
        <p:spPr>
          <a:xfrm>
            <a:off x="689165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4" name="Shape 772"/>
          <p:cNvSpPr/>
          <p:nvPr/>
        </p:nvSpPr>
        <p:spPr>
          <a:xfrm>
            <a:off x="70599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5" name="Shape 773"/>
          <p:cNvSpPr/>
          <p:nvPr/>
        </p:nvSpPr>
        <p:spPr>
          <a:xfrm>
            <a:off x="722814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6" name="Shape 774"/>
          <p:cNvSpPr/>
          <p:nvPr/>
        </p:nvSpPr>
        <p:spPr>
          <a:xfrm>
            <a:off x="739639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7" name="Shape 775"/>
          <p:cNvSpPr/>
          <p:nvPr/>
        </p:nvSpPr>
        <p:spPr>
          <a:xfrm>
            <a:off x="75646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8" name="Shape 776"/>
          <p:cNvSpPr/>
          <p:nvPr/>
        </p:nvSpPr>
        <p:spPr>
          <a:xfrm>
            <a:off x="773289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9" name="Shape 777"/>
          <p:cNvSpPr/>
          <p:nvPr/>
        </p:nvSpPr>
        <p:spPr>
          <a:xfrm>
            <a:off x="79011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0" name="Shape 778"/>
          <p:cNvSpPr/>
          <p:nvPr/>
        </p:nvSpPr>
        <p:spPr>
          <a:xfrm>
            <a:off x="806939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1" name="Shape 779"/>
          <p:cNvSpPr/>
          <p:nvPr/>
        </p:nvSpPr>
        <p:spPr>
          <a:xfrm>
            <a:off x="823764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2" name="Shape 780"/>
          <p:cNvSpPr/>
          <p:nvPr/>
        </p:nvSpPr>
        <p:spPr>
          <a:xfrm>
            <a:off x="84058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3" name="Shape 781"/>
          <p:cNvSpPr/>
          <p:nvPr/>
        </p:nvSpPr>
        <p:spPr>
          <a:xfrm>
            <a:off x="857414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4" name="Shape 782"/>
          <p:cNvSpPr/>
          <p:nvPr/>
        </p:nvSpPr>
        <p:spPr>
          <a:xfrm>
            <a:off x="87423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5" name="Shape 783"/>
          <p:cNvSpPr/>
          <p:nvPr/>
        </p:nvSpPr>
        <p:spPr>
          <a:xfrm>
            <a:off x="891064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6" name="Shape 784"/>
          <p:cNvSpPr/>
          <p:nvPr/>
        </p:nvSpPr>
        <p:spPr>
          <a:xfrm>
            <a:off x="907889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7" name="Shape 785"/>
          <p:cNvSpPr/>
          <p:nvPr/>
        </p:nvSpPr>
        <p:spPr>
          <a:xfrm>
            <a:off x="92471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8" name="Shape 786"/>
          <p:cNvSpPr/>
          <p:nvPr/>
        </p:nvSpPr>
        <p:spPr>
          <a:xfrm>
            <a:off x="941539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9" name="Shape 787"/>
          <p:cNvSpPr/>
          <p:nvPr/>
        </p:nvSpPr>
        <p:spPr>
          <a:xfrm>
            <a:off x="95836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0" name="Shape 788"/>
          <p:cNvSpPr/>
          <p:nvPr/>
        </p:nvSpPr>
        <p:spPr>
          <a:xfrm>
            <a:off x="975189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1" name="Shape 789"/>
          <p:cNvSpPr/>
          <p:nvPr/>
        </p:nvSpPr>
        <p:spPr>
          <a:xfrm>
            <a:off x="992014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2" name="Shape 790"/>
          <p:cNvSpPr/>
          <p:nvPr/>
        </p:nvSpPr>
        <p:spPr>
          <a:xfrm>
            <a:off x="100883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3" name="Shape 791"/>
          <p:cNvSpPr/>
          <p:nvPr/>
        </p:nvSpPr>
        <p:spPr>
          <a:xfrm>
            <a:off x="1025664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4" name="Shape 792"/>
          <p:cNvSpPr/>
          <p:nvPr/>
        </p:nvSpPr>
        <p:spPr>
          <a:xfrm>
            <a:off x="104248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5" name="Shape 793"/>
          <p:cNvSpPr/>
          <p:nvPr/>
        </p:nvSpPr>
        <p:spPr>
          <a:xfrm>
            <a:off x="1059314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6" name="Shape 794"/>
          <p:cNvSpPr/>
          <p:nvPr/>
        </p:nvSpPr>
        <p:spPr>
          <a:xfrm>
            <a:off x="1076139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7" name="Shape 795"/>
          <p:cNvSpPr/>
          <p:nvPr/>
        </p:nvSpPr>
        <p:spPr>
          <a:xfrm>
            <a:off x="109296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8" name="Shape 796"/>
          <p:cNvSpPr/>
          <p:nvPr/>
        </p:nvSpPr>
        <p:spPr>
          <a:xfrm>
            <a:off x="1109789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9" name="Shape 797"/>
          <p:cNvSpPr/>
          <p:nvPr/>
        </p:nvSpPr>
        <p:spPr>
          <a:xfrm>
            <a:off x="112661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0" name="Shape 798"/>
          <p:cNvSpPr/>
          <p:nvPr/>
        </p:nvSpPr>
        <p:spPr>
          <a:xfrm>
            <a:off x="1143438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1" name="Shape 799"/>
          <p:cNvSpPr/>
          <p:nvPr/>
        </p:nvSpPr>
        <p:spPr>
          <a:xfrm>
            <a:off x="1160263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2" name="Shape 800"/>
          <p:cNvSpPr/>
          <p:nvPr/>
        </p:nvSpPr>
        <p:spPr>
          <a:xfrm>
            <a:off x="117708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3" name="Shape 801"/>
          <p:cNvSpPr/>
          <p:nvPr/>
        </p:nvSpPr>
        <p:spPr>
          <a:xfrm>
            <a:off x="1193913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4" name="Shape 802"/>
          <p:cNvSpPr/>
          <p:nvPr/>
        </p:nvSpPr>
        <p:spPr>
          <a:xfrm>
            <a:off x="121073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5" name="Shape 803"/>
          <p:cNvSpPr/>
          <p:nvPr/>
        </p:nvSpPr>
        <p:spPr>
          <a:xfrm>
            <a:off x="-658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6" name="Shape 804"/>
          <p:cNvSpPr/>
          <p:nvPr/>
        </p:nvSpPr>
        <p:spPr>
          <a:xfrm>
            <a:off x="16166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7" name="Shape 805"/>
          <p:cNvSpPr/>
          <p:nvPr/>
        </p:nvSpPr>
        <p:spPr>
          <a:xfrm>
            <a:off x="32991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8" name="Shape 806"/>
          <p:cNvSpPr/>
          <p:nvPr/>
        </p:nvSpPr>
        <p:spPr>
          <a:xfrm>
            <a:off x="49816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9" name="Shape 807"/>
          <p:cNvSpPr/>
          <p:nvPr/>
        </p:nvSpPr>
        <p:spPr>
          <a:xfrm>
            <a:off x="66641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0" name="Shape 808"/>
          <p:cNvSpPr/>
          <p:nvPr/>
        </p:nvSpPr>
        <p:spPr>
          <a:xfrm>
            <a:off x="8346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1" name="Shape 809"/>
          <p:cNvSpPr/>
          <p:nvPr/>
        </p:nvSpPr>
        <p:spPr>
          <a:xfrm>
            <a:off x="100291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2" name="Shape 810"/>
          <p:cNvSpPr/>
          <p:nvPr/>
        </p:nvSpPr>
        <p:spPr>
          <a:xfrm>
            <a:off x="11711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3" name="Shape 811"/>
          <p:cNvSpPr/>
          <p:nvPr/>
        </p:nvSpPr>
        <p:spPr>
          <a:xfrm>
            <a:off x="133941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4" name="Shape 812"/>
          <p:cNvSpPr/>
          <p:nvPr/>
        </p:nvSpPr>
        <p:spPr>
          <a:xfrm>
            <a:off x="150766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5" name="Shape 813"/>
          <p:cNvSpPr/>
          <p:nvPr/>
        </p:nvSpPr>
        <p:spPr>
          <a:xfrm>
            <a:off x="16759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6" name="Shape 814"/>
          <p:cNvSpPr/>
          <p:nvPr/>
        </p:nvSpPr>
        <p:spPr>
          <a:xfrm>
            <a:off x="184416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7" name="Shape 815"/>
          <p:cNvSpPr/>
          <p:nvPr/>
        </p:nvSpPr>
        <p:spPr>
          <a:xfrm>
            <a:off x="20124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8" name="Shape 816"/>
          <p:cNvSpPr/>
          <p:nvPr/>
        </p:nvSpPr>
        <p:spPr>
          <a:xfrm>
            <a:off x="218066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9" name="Shape 817"/>
          <p:cNvSpPr/>
          <p:nvPr/>
        </p:nvSpPr>
        <p:spPr>
          <a:xfrm>
            <a:off x="234891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0" name="Shape 818"/>
          <p:cNvSpPr/>
          <p:nvPr/>
        </p:nvSpPr>
        <p:spPr>
          <a:xfrm>
            <a:off x="25171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1" name="Shape 819"/>
          <p:cNvSpPr/>
          <p:nvPr/>
        </p:nvSpPr>
        <p:spPr>
          <a:xfrm>
            <a:off x="268541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2" name="Shape 820"/>
          <p:cNvSpPr/>
          <p:nvPr/>
        </p:nvSpPr>
        <p:spPr>
          <a:xfrm>
            <a:off x="28536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3" name="Shape 821"/>
          <p:cNvSpPr/>
          <p:nvPr/>
        </p:nvSpPr>
        <p:spPr>
          <a:xfrm>
            <a:off x="302190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4" name="Shape 822"/>
          <p:cNvSpPr/>
          <p:nvPr/>
        </p:nvSpPr>
        <p:spPr>
          <a:xfrm>
            <a:off x="319015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5" name="Shape 823"/>
          <p:cNvSpPr/>
          <p:nvPr/>
        </p:nvSpPr>
        <p:spPr>
          <a:xfrm>
            <a:off x="33584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6" name="Shape 824"/>
          <p:cNvSpPr/>
          <p:nvPr/>
        </p:nvSpPr>
        <p:spPr>
          <a:xfrm>
            <a:off x="352665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7" name="Shape 825"/>
          <p:cNvSpPr/>
          <p:nvPr/>
        </p:nvSpPr>
        <p:spPr>
          <a:xfrm>
            <a:off x="36949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8" name="Shape 826"/>
          <p:cNvSpPr/>
          <p:nvPr/>
        </p:nvSpPr>
        <p:spPr>
          <a:xfrm>
            <a:off x="386315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9" name="Shape 827"/>
          <p:cNvSpPr/>
          <p:nvPr/>
        </p:nvSpPr>
        <p:spPr>
          <a:xfrm>
            <a:off x="403140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0" name="Shape 828"/>
          <p:cNvSpPr/>
          <p:nvPr/>
        </p:nvSpPr>
        <p:spPr>
          <a:xfrm>
            <a:off x="41996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1" name="Shape 829"/>
          <p:cNvSpPr/>
          <p:nvPr/>
        </p:nvSpPr>
        <p:spPr>
          <a:xfrm>
            <a:off x="436790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2" name="Shape 830"/>
          <p:cNvSpPr/>
          <p:nvPr/>
        </p:nvSpPr>
        <p:spPr>
          <a:xfrm>
            <a:off x="45361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3" name="Shape 831"/>
          <p:cNvSpPr/>
          <p:nvPr/>
        </p:nvSpPr>
        <p:spPr>
          <a:xfrm>
            <a:off x="470440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4" name="Shape 832"/>
          <p:cNvSpPr/>
          <p:nvPr/>
        </p:nvSpPr>
        <p:spPr>
          <a:xfrm>
            <a:off x="487265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5" name="Shape 833"/>
          <p:cNvSpPr/>
          <p:nvPr/>
        </p:nvSpPr>
        <p:spPr>
          <a:xfrm>
            <a:off x="50409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6" name="Shape 834"/>
          <p:cNvSpPr/>
          <p:nvPr/>
        </p:nvSpPr>
        <p:spPr>
          <a:xfrm>
            <a:off x="520915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7" name="Shape 835"/>
          <p:cNvSpPr/>
          <p:nvPr/>
        </p:nvSpPr>
        <p:spPr>
          <a:xfrm>
            <a:off x="53774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8" name="Shape 836"/>
          <p:cNvSpPr/>
          <p:nvPr/>
        </p:nvSpPr>
        <p:spPr>
          <a:xfrm>
            <a:off x="554565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9" name="Shape 837"/>
          <p:cNvSpPr/>
          <p:nvPr/>
        </p:nvSpPr>
        <p:spPr>
          <a:xfrm>
            <a:off x="571390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0" name="Shape 838"/>
          <p:cNvSpPr/>
          <p:nvPr/>
        </p:nvSpPr>
        <p:spPr>
          <a:xfrm>
            <a:off x="58821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1" name="Shape 839"/>
          <p:cNvSpPr/>
          <p:nvPr/>
        </p:nvSpPr>
        <p:spPr>
          <a:xfrm>
            <a:off x="605040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2" name="Shape 840"/>
          <p:cNvSpPr/>
          <p:nvPr/>
        </p:nvSpPr>
        <p:spPr>
          <a:xfrm>
            <a:off x="62186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3" name="Shape 841"/>
          <p:cNvSpPr/>
          <p:nvPr/>
        </p:nvSpPr>
        <p:spPr>
          <a:xfrm>
            <a:off x="638690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4" name="Shape 842"/>
          <p:cNvSpPr/>
          <p:nvPr/>
        </p:nvSpPr>
        <p:spPr>
          <a:xfrm>
            <a:off x="655515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5" name="Shape 843"/>
          <p:cNvSpPr/>
          <p:nvPr/>
        </p:nvSpPr>
        <p:spPr>
          <a:xfrm>
            <a:off x="67234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6" name="Shape 844"/>
          <p:cNvSpPr/>
          <p:nvPr/>
        </p:nvSpPr>
        <p:spPr>
          <a:xfrm>
            <a:off x="689165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7" name="Shape 845"/>
          <p:cNvSpPr/>
          <p:nvPr/>
        </p:nvSpPr>
        <p:spPr>
          <a:xfrm>
            <a:off x="70599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8" name="Shape 846"/>
          <p:cNvSpPr/>
          <p:nvPr/>
        </p:nvSpPr>
        <p:spPr>
          <a:xfrm>
            <a:off x="722814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9" name="Shape 847"/>
          <p:cNvSpPr/>
          <p:nvPr/>
        </p:nvSpPr>
        <p:spPr>
          <a:xfrm>
            <a:off x="739639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0" name="Shape 848"/>
          <p:cNvSpPr/>
          <p:nvPr/>
        </p:nvSpPr>
        <p:spPr>
          <a:xfrm>
            <a:off x="75646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1" name="Shape 849"/>
          <p:cNvSpPr/>
          <p:nvPr/>
        </p:nvSpPr>
        <p:spPr>
          <a:xfrm>
            <a:off x="773289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2" name="Shape 850"/>
          <p:cNvSpPr/>
          <p:nvPr/>
        </p:nvSpPr>
        <p:spPr>
          <a:xfrm>
            <a:off x="79011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3" name="Shape 851"/>
          <p:cNvSpPr/>
          <p:nvPr/>
        </p:nvSpPr>
        <p:spPr>
          <a:xfrm>
            <a:off x="806939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4" name="Shape 852"/>
          <p:cNvSpPr/>
          <p:nvPr/>
        </p:nvSpPr>
        <p:spPr>
          <a:xfrm>
            <a:off x="823764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5" name="Shape 853"/>
          <p:cNvSpPr/>
          <p:nvPr/>
        </p:nvSpPr>
        <p:spPr>
          <a:xfrm>
            <a:off x="84058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6" name="Shape 854"/>
          <p:cNvSpPr/>
          <p:nvPr/>
        </p:nvSpPr>
        <p:spPr>
          <a:xfrm>
            <a:off x="857414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7" name="Shape 855"/>
          <p:cNvSpPr/>
          <p:nvPr/>
        </p:nvSpPr>
        <p:spPr>
          <a:xfrm>
            <a:off x="87423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8" name="Shape 856"/>
          <p:cNvSpPr/>
          <p:nvPr/>
        </p:nvSpPr>
        <p:spPr>
          <a:xfrm>
            <a:off x="891064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9" name="Shape 857"/>
          <p:cNvSpPr/>
          <p:nvPr/>
        </p:nvSpPr>
        <p:spPr>
          <a:xfrm>
            <a:off x="907889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0" name="Shape 858"/>
          <p:cNvSpPr/>
          <p:nvPr/>
        </p:nvSpPr>
        <p:spPr>
          <a:xfrm>
            <a:off x="92471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1" name="Shape 859"/>
          <p:cNvSpPr/>
          <p:nvPr/>
        </p:nvSpPr>
        <p:spPr>
          <a:xfrm>
            <a:off x="941539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2" name="Shape 860"/>
          <p:cNvSpPr/>
          <p:nvPr/>
        </p:nvSpPr>
        <p:spPr>
          <a:xfrm>
            <a:off x="95836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3" name="Shape 861"/>
          <p:cNvSpPr/>
          <p:nvPr/>
        </p:nvSpPr>
        <p:spPr>
          <a:xfrm>
            <a:off x="975189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4" name="Shape 862"/>
          <p:cNvSpPr/>
          <p:nvPr/>
        </p:nvSpPr>
        <p:spPr>
          <a:xfrm>
            <a:off x="992014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5" name="Shape 863"/>
          <p:cNvSpPr/>
          <p:nvPr/>
        </p:nvSpPr>
        <p:spPr>
          <a:xfrm>
            <a:off x="100883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6" name="Shape 864"/>
          <p:cNvSpPr/>
          <p:nvPr/>
        </p:nvSpPr>
        <p:spPr>
          <a:xfrm>
            <a:off x="1025664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7" name="Shape 865"/>
          <p:cNvSpPr/>
          <p:nvPr/>
        </p:nvSpPr>
        <p:spPr>
          <a:xfrm>
            <a:off x="104248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8" name="Shape 866"/>
          <p:cNvSpPr/>
          <p:nvPr/>
        </p:nvSpPr>
        <p:spPr>
          <a:xfrm>
            <a:off x="1059314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9" name="Shape 867"/>
          <p:cNvSpPr/>
          <p:nvPr/>
        </p:nvSpPr>
        <p:spPr>
          <a:xfrm>
            <a:off x="1076139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0" name="Shape 868"/>
          <p:cNvSpPr/>
          <p:nvPr/>
        </p:nvSpPr>
        <p:spPr>
          <a:xfrm>
            <a:off x="109296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1" name="Shape 869"/>
          <p:cNvSpPr/>
          <p:nvPr/>
        </p:nvSpPr>
        <p:spPr>
          <a:xfrm>
            <a:off x="1109789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2" name="Shape 870"/>
          <p:cNvSpPr/>
          <p:nvPr/>
        </p:nvSpPr>
        <p:spPr>
          <a:xfrm>
            <a:off x="112661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3" name="Shape 871"/>
          <p:cNvSpPr/>
          <p:nvPr/>
        </p:nvSpPr>
        <p:spPr>
          <a:xfrm>
            <a:off x="1143438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4" name="Shape 872"/>
          <p:cNvSpPr/>
          <p:nvPr/>
        </p:nvSpPr>
        <p:spPr>
          <a:xfrm>
            <a:off x="1160263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5" name="Shape 873"/>
          <p:cNvSpPr/>
          <p:nvPr/>
        </p:nvSpPr>
        <p:spPr>
          <a:xfrm>
            <a:off x="117708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6" name="Shape 874"/>
          <p:cNvSpPr/>
          <p:nvPr/>
        </p:nvSpPr>
        <p:spPr>
          <a:xfrm>
            <a:off x="1193913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7" name="Shape 875"/>
          <p:cNvSpPr/>
          <p:nvPr/>
        </p:nvSpPr>
        <p:spPr>
          <a:xfrm>
            <a:off x="121073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8" name="Shape 876"/>
          <p:cNvSpPr/>
          <p:nvPr/>
        </p:nvSpPr>
        <p:spPr>
          <a:xfrm>
            <a:off x="-658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9" name="Shape 877"/>
          <p:cNvSpPr/>
          <p:nvPr/>
        </p:nvSpPr>
        <p:spPr>
          <a:xfrm>
            <a:off x="16166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0" name="Shape 878"/>
          <p:cNvSpPr/>
          <p:nvPr/>
        </p:nvSpPr>
        <p:spPr>
          <a:xfrm>
            <a:off x="32991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1" name="Shape 879"/>
          <p:cNvSpPr/>
          <p:nvPr/>
        </p:nvSpPr>
        <p:spPr>
          <a:xfrm>
            <a:off x="49816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2" name="Shape 880"/>
          <p:cNvSpPr/>
          <p:nvPr/>
        </p:nvSpPr>
        <p:spPr>
          <a:xfrm>
            <a:off x="66641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3" name="Shape 881"/>
          <p:cNvSpPr/>
          <p:nvPr/>
        </p:nvSpPr>
        <p:spPr>
          <a:xfrm>
            <a:off x="8346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4" name="Shape 882"/>
          <p:cNvSpPr/>
          <p:nvPr/>
        </p:nvSpPr>
        <p:spPr>
          <a:xfrm>
            <a:off x="100291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5" name="Shape 883"/>
          <p:cNvSpPr/>
          <p:nvPr/>
        </p:nvSpPr>
        <p:spPr>
          <a:xfrm>
            <a:off x="11711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6" name="Shape 884"/>
          <p:cNvSpPr/>
          <p:nvPr/>
        </p:nvSpPr>
        <p:spPr>
          <a:xfrm>
            <a:off x="133941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7" name="Shape 885"/>
          <p:cNvSpPr/>
          <p:nvPr/>
        </p:nvSpPr>
        <p:spPr>
          <a:xfrm>
            <a:off x="150766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8" name="Shape 886"/>
          <p:cNvSpPr/>
          <p:nvPr/>
        </p:nvSpPr>
        <p:spPr>
          <a:xfrm>
            <a:off x="16759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9" name="Shape 887"/>
          <p:cNvSpPr/>
          <p:nvPr/>
        </p:nvSpPr>
        <p:spPr>
          <a:xfrm>
            <a:off x="184416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0" name="Shape 888"/>
          <p:cNvSpPr/>
          <p:nvPr/>
        </p:nvSpPr>
        <p:spPr>
          <a:xfrm>
            <a:off x="20124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1" name="Shape 889"/>
          <p:cNvSpPr/>
          <p:nvPr/>
        </p:nvSpPr>
        <p:spPr>
          <a:xfrm>
            <a:off x="218066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2" name="Shape 890"/>
          <p:cNvSpPr/>
          <p:nvPr/>
        </p:nvSpPr>
        <p:spPr>
          <a:xfrm>
            <a:off x="234891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3" name="Shape 891"/>
          <p:cNvSpPr/>
          <p:nvPr/>
        </p:nvSpPr>
        <p:spPr>
          <a:xfrm>
            <a:off x="25171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4" name="Shape 892"/>
          <p:cNvSpPr/>
          <p:nvPr/>
        </p:nvSpPr>
        <p:spPr>
          <a:xfrm>
            <a:off x="268541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5" name="Shape 893"/>
          <p:cNvSpPr/>
          <p:nvPr/>
        </p:nvSpPr>
        <p:spPr>
          <a:xfrm>
            <a:off x="28536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6" name="Shape 894"/>
          <p:cNvSpPr/>
          <p:nvPr/>
        </p:nvSpPr>
        <p:spPr>
          <a:xfrm>
            <a:off x="302190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7" name="Shape 895"/>
          <p:cNvSpPr/>
          <p:nvPr/>
        </p:nvSpPr>
        <p:spPr>
          <a:xfrm>
            <a:off x="319015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8" name="Shape 896"/>
          <p:cNvSpPr/>
          <p:nvPr/>
        </p:nvSpPr>
        <p:spPr>
          <a:xfrm>
            <a:off x="33584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9" name="Shape 897"/>
          <p:cNvSpPr/>
          <p:nvPr/>
        </p:nvSpPr>
        <p:spPr>
          <a:xfrm>
            <a:off x="352665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0" name="Shape 898"/>
          <p:cNvSpPr/>
          <p:nvPr/>
        </p:nvSpPr>
        <p:spPr>
          <a:xfrm>
            <a:off x="36949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1" name="Shape 899"/>
          <p:cNvSpPr/>
          <p:nvPr/>
        </p:nvSpPr>
        <p:spPr>
          <a:xfrm>
            <a:off x="386315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2" name="Shape 900"/>
          <p:cNvSpPr/>
          <p:nvPr/>
        </p:nvSpPr>
        <p:spPr>
          <a:xfrm>
            <a:off x="403140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3" name="Shape 901"/>
          <p:cNvSpPr/>
          <p:nvPr/>
        </p:nvSpPr>
        <p:spPr>
          <a:xfrm>
            <a:off x="41996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4" name="Shape 902"/>
          <p:cNvSpPr/>
          <p:nvPr/>
        </p:nvSpPr>
        <p:spPr>
          <a:xfrm>
            <a:off x="436790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5" name="Shape 903"/>
          <p:cNvSpPr/>
          <p:nvPr/>
        </p:nvSpPr>
        <p:spPr>
          <a:xfrm>
            <a:off x="45361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6" name="Shape 904"/>
          <p:cNvSpPr/>
          <p:nvPr/>
        </p:nvSpPr>
        <p:spPr>
          <a:xfrm>
            <a:off x="470440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7" name="Shape 905"/>
          <p:cNvSpPr/>
          <p:nvPr/>
        </p:nvSpPr>
        <p:spPr>
          <a:xfrm>
            <a:off x="487265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8" name="Shape 906"/>
          <p:cNvSpPr/>
          <p:nvPr/>
        </p:nvSpPr>
        <p:spPr>
          <a:xfrm>
            <a:off x="50409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9" name="Shape 907"/>
          <p:cNvSpPr/>
          <p:nvPr/>
        </p:nvSpPr>
        <p:spPr>
          <a:xfrm>
            <a:off x="520915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0" name="Shape 908"/>
          <p:cNvSpPr/>
          <p:nvPr/>
        </p:nvSpPr>
        <p:spPr>
          <a:xfrm>
            <a:off x="53774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1" name="Shape 909"/>
          <p:cNvSpPr/>
          <p:nvPr/>
        </p:nvSpPr>
        <p:spPr>
          <a:xfrm>
            <a:off x="554565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2" name="Shape 910"/>
          <p:cNvSpPr/>
          <p:nvPr/>
        </p:nvSpPr>
        <p:spPr>
          <a:xfrm>
            <a:off x="571390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3" name="Shape 911"/>
          <p:cNvSpPr/>
          <p:nvPr/>
        </p:nvSpPr>
        <p:spPr>
          <a:xfrm>
            <a:off x="58821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4" name="Shape 912"/>
          <p:cNvSpPr/>
          <p:nvPr/>
        </p:nvSpPr>
        <p:spPr>
          <a:xfrm>
            <a:off x="605040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5" name="Shape 913"/>
          <p:cNvSpPr/>
          <p:nvPr/>
        </p:nvSpPr>
        <p:spPr>
          <a:xfrm>
            <a:off x="62186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6" name="Shape 914"/>
          <p:cNvSpPr/>
          <p:nvPr/>
        </p:nvSpPr>
        <p:spPr>
          <a:xfrm>
            <a:off x="638690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7" name="Shape 915"/>
          <p:cNvSpPr/>
          <p:nvPr/>
        </p:nvSpPr>
        <p:spPr>
          <a:xfrm>
            <a:off x="655515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8" name="Shape 916"/>
          <p:cNvSpPr/>
          <p:nvPr/>
        </p:nvSpPr>
        <p:spPr>
          <a:xfrm>
            <a:off x="67234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9" name="Shape 917"/>
          <p:cNvSpPr/>
          <p:nvPr/>
        </p:nvSpPr>
        <p:spPr>
          <a:xfrm>
            <a:off x="689165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0" name="Shape 918"/>
          <p:cNvSpPr/>
          <p:nvPr/>
        </p:nvSpPr>
        <p:spPr>
          <a:xfrm>
            <a:off x="70599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1" name="Shape 919"/>
          <p:cNvSpPr/>
          <p:nvPr/>
        </p:nvSpPr>
        <p:spPr>
          <a:xfrm>
            <a:off x="722814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2" name="Shape 920"/>
          <p:cNvSpPr/>
          <p:nvPr/>
        </p:nvSpPr>
        <p:spPr>
          <a:xfrm>
            <a:off x="739639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3" name="Shape 921"/>
          <p:cNvSpPr/>
          <p:nvPr/>
        </p:nvSpPr>
        <p:spPr>
          <a:xfrm>
            <a:off x="75646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4" name="Shape 922"/>
          <p:cNvSpPr/>
          <p:nvPr/>
        </p:nvSpPr>
        <p:spPr>
          <a:xfrm>
            <a:off x="773289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5" name="Shape 923"/>
          <p:cNvSpPr/>
          <p:nvPr/>
        </p:nvSpPr>
        <p:spPr>
          <a:xfrm>
            <a:off x="79011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6" name="Shape 924"/>
          <p:cNvSpPr/>
          <p:nvPr/>
        </p:nvSpPr>
        <p:spPr>
          <a:xfrm>
            <a:off x="806939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7" name="Shape 925"/>
          <p:cNvSpPr/>
          <p:nvPr/>
        </p:nvSpPr>
        <p:spPr>
          <a:xfrm>
            <a:off x="823764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8" name="Shape 926"/>
          <p:cNvSpPr/>
          <p:nvPr/>
        </p:nvSpPr>
        <p:spPr>
          <a:xfrm>
            <a:off x="84058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9" name="Shape 927"/>
          <p:cNvSpPr/>
          <p:nvPr/>
        </p:nvSpPr>
        <p:spPr>
          <a:xfrm>
            <a:off x="857414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0" name="Shape 928"/>
          <p:cNvSpPr/>
          <p:nvPr/>
        </p:nvSpPr>
        <p:spPr>
          <a:xfrm>
            <a:off x="87423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1" name="Shape 929"/>
          <p:cNvSpPr/>
          <p:nvPr/>
        </p:nvSpPr>
        <p:spPr>
          <a:xfrm>
            <a:off x="891064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2" name="Shape 930"/>
          <p:cNvSpPr/>
          <p:nvPr/>
        </p:nvSpPr>
        <p:spPr>
          <a:xfrm>
            <a:off x="907889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3" name="Shape 931"/>
          <p:cNvSpPr/>
          <p:nvPr/>
        </p:nvSpPr>
        <p:spPr>
          <a:xfrm>
            <a:off x="92471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4" name="Shape 932"/>
          <p:cNvSpPr/>
          <p:nvPr/>
        </p:nvSpPr>
        <p:spPr>
          <a:xfrm>
            <a:off x="941539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5" name="Shape 933"/>
          <p:cNvSpPr/>
          <p:nvPr/>
        </p:nvSpPr>
        <p:spPr>
          <a:xfrm>
            <a:off x="95836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6" name="Shape 934"/>
          <p:cNvSpPr/>
          <p:nvPr/>
        </p:nvSpPr>
        <p:spPr>
          <a:xfrm>
            <a:off x="975189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7" name="Shape 935"/>
          <p:cNvSpPr/>
          <p:nvPr/>
        </p:nvSpPr>
        <p:spPr>
          <a:xfrm>
            <a:off x="992014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8" name="Shape 936"/>
          <p:cNvSpPr/>
          <p:nvPr/>
        </p:nvSpPr>
        <p:spPr>
          <a:xfrm>
            <a:off x="100883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9" name="Shape 937"/>
          <p:cNvSpPr/>
          <p:nvPr/>
        </p:nvSpPr>
        <p:spPr>
          <a:xfrm>
            <a:off x="1025664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0" name="Shape 938"/>
          <p:cNvSpPr/>
          <p:nvPr/>
        </p:nvSpPr>
        <p:spPr>
          <a:xfrm>
            <a:off x="104248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1" name="Shape 939"/>
          <p:cNvSpPr/>
          <p:nvPr/>
        </p:nvSpPr>
        <p:spPr>
          <a:xfrm>
            <a:off x="1059314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2" name="Shape 940"/>
          <p:cNvSpPr/>
          <p:nvPr/>
        </p:nvSpPr>
        <p:spPr>
          <a:xfrm>
            <a:off x="1076139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3" name="Shape 941"/>
          <p:cNvSpPr/>
          <p:nvPr/>
        </p:nvSpPr>
        <p:spPr>
          <a:xfrm>
            <a:off x="109296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4" name="Shape 942"/>
          <p:cNvSpPr/>
          <p:nvPr/>
        </p:nvSpPr>
        <p:spPr>
          <a:xfrm>
            <a:off x="1109789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5" name="Shape 943"/>
          <p:cNvSpPr/>
          <p:nvPr/>
        </p:nvSpPr>
        <p:spPr>
          <a:xfrm>
            <a:off x="112661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6" name="Shape 944"/>
          <p:cNvSpPr/>
          <p:nvPr/>
        </p:nvSpPr>
        <p:spPr>
          <a:xfrm>
            <a:off x="1143438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7" name="Shape 945"/>
          <p:cNvSpPr/>
          <p:nvPr/>
        </p:nvSpPr>
        <p:spPr>
          <a:xfrm>
            <a:off x="1160263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8" name="Shape 946"/>
          <p:cNvSpPr/>
          <p:nvPr/>
        </p:nvSpPr>
        <p:spPr>
          <a:xfrm>
            <a:off x="117708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9" name="Shape 947"/>
          <p:cNvSpPr/>
          <p:nvPr/>
        </p:nvSpPr>
        <p:spPr>
          <a:xfrm>
            <a:off x="1193913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0" name="Shape 948"/>
          <p:cNvSpPr/>
          <p:nvPr/>
        </p:nvSpPr>
        <p:spPr>
          <a:xfrm>
            <a:off x="121073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1" name="Shape 949"/>
          <p:cNvSpPr/>
          <p:nvPr/>
        </p:nvSpPr>
        <p:spPr>
          <a:xfrm>
            <a:off x="-658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2" name="Shape 950"/>
          <p:cNvSpPr/>
          <p:nvPr/>
        </p:nvSpPr>
        <p:spPr>
          <a:xfrm>
            <a:off x="16166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3" name="Shape 951"/>
          <p:cNvSpPr/>
          <p:nvPr/>
        </p:nvSpPr>
        <p:spPr>
          <a:xfrm>
            <a:off x="32991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4" name="Shape 952"/>
          <p:cNvSpPr/>
          <p:nvPr/>
        </p:nvSpPr>
        <p:spPr>
          <a:xfrm>
            <a:off x="49816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5" name="Shape 953"/>
          <p:cNvSpPr/>
          <p:nvPr/>
        </p:nvSpPr>
        <p:spPr>
          <a:xfrm>
            <a:off x="66641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6" name="Shape 954"/>
          <p:cNvSpPr/>
          <p:nvPr/>
        </p:nvSpPr>
        <p:spPr>
          <a:xfrm>
            <a:off x="8346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7" name="Shape 955"/>
          <p:cNvSpPr/>
          <p:nvPr/>
        </p:nvSpPr>
        <p:spPr>
          <a:xfrm>
            <a:off x="100291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8" name="Shape 956"/>
          <p:cNvSpPr/>
          <p:nvPr/>
        </p:nvSpPr>
        <p:spPr>
          <a:xfrm>
            <a:off x="11711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9" name="Shape 957"/>
          <p:cNvSpPr/>
          <p:nvPr/>
        </p:nvSpPr>
        <p:spPr>
          <a:xfrm>
            <a:off x="133941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0" name="Shape 958"/>
          <p:cNvSpPr/>
          <p:nvPr/>
        </p:nvSpPr>
        <p:spPr>
          <a:xfrm>
            <a:off x="150766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1" name="Shape 959"/>
          <p:cNvSpPr/>
          <p:nvPr/>
        </p:nvSpPr>
        <p:spPr>
          <a:xfrm>
            <a:off x="16759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2" name="Shape 960"/>
          <p:cNvSpPr/>
          <p:nvPr/>
        </p:nvSpPr>
        <p:spPr>
          <a:xfrm>
            <a:off x="184416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3" name="Shape 961"/>
          <p:cNvSpPr/>
          <p:nvPr/>
        </p:nvSpPr>
        <p:spPr>
          <a:xfrm>
            <a:off x="20124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4" name="Shape 962"/>
          <p:cNvSpPr/>
          <p:nvPr/>
        </p:nvSpPr>
        <p:spPr>
          <a:xfrm>
            <a:off x="218066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5" name="Shape 963"/>
          <p:cNvSpPr/>
          <p:nvPr/>
        </p:nvSpPr>
        <p:spPr>
          <a:xfrm>
            <a:off x="234891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6" name="Shape 964"/>
          <p:cNvSpPr/>
          <p:nvPr/>
        </p:nvSpPr>
        <p:spPr>
          <a:xfrm>
            <a:off x="25171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7" name="Shape 965"/>
          <p:cNvSpPr/>
          <p:nvPr/>
        </p:nvSpPr>
        <p:spPr>
          <a:xfrm>
            <a:off x="268541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8" name="Shape 966"/>
          <p:cNvSpPr/>
          <p:nvPr/>
        </p:nvSpPr>
        <p:spPr>
          <a:xfrm>
            <a:off x="28536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9" name="Shape 967"/>
          <p:cNvSpPr/>
          <p:nvPr/>
        </p:nvSpPr>
        <p:spPr>
          <a:xfrm>
            <a:off x="302190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0" name="Shape 968"/>
          <p:cNvSpPr/>
          <p:nvPr/>
        </p:nvSpPr>
        <p:spPr>
          <a:xfrm>
            <a:off x="319015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1" name="Shape 969"/>
          <p:cNvSpPr/>
          <p:nvPr/>
        </p:nvSpPr>
        <p:spPr>
          <a:xfrm>
            <a:off x="33584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2" name="Shape 970"/>
          <p:cNvSpPr/>
          <p:nvPr/>
        </p:nvSpPr>
        <p:spPr>
          <a:xfrm>
            <a:off x="352665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3" name="Shape 971"/>
          <p:cNvSpPr/>
          <p:nvPr/>
        </p:nvSpPr>
        <p:spPr>
          <a:xfrm>
            <a:off x="36949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4" name="Shape 972"/>
          <p:cNvSpPr/>
          <p:nvPr/>
        </p:nvSpPr>
        <p:spPr>
          <a:xfrm>
            <a:off x="386315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5" name="Shape 973"/>
          <p:cNvSpPr/>
          <p:nvPr/>
        </p:nvSpPr>
        <p:spPr>
          <a:xfrm>
            <a:off x="403140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6" name="Shape 974"/>
          <p:cNvSpPr/>
          <p:nvPr/>
        </p:nvSpPr>
        <p:spPr>
          <a:xfrm>
            <a:off x="41996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7" name="Shape 975"/>
          <p:cNvSpPr/>
          <p:nvPr/>
        </p:nvSpPr>
        <p:spPr>
          <a:xfrm>
            <a:off x="436790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8" name="Shape 976"/>
          <p:cNvSpPr/>
          <p:nvPr/>
        </p:nvSpPr>
        <p:spPr>
          <a:xfrm>
            <a:off x="45361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9" name="Shape 977"/>
          <p:cNvSpPr/>
          <p:nvPr/>
        </p:nvSpPr>
        <p:spPr>
          <a:xfrm>
            <a:off x="470440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0" name="Shape 978"/>
          <p:cNvSpPr/>
          <p:nvPr/>
        </p:nvSpPr>
        <p:spPr>
          <a:xfrm>
            <a:off x="487265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1" name="Shape 979"/>
          <p:cNvSpPr/>
          <p:nvPr/>
        </p:nvSpPr>
        <p:spPr>
          <a:xfrm>
            <a:off x="50409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2" name="Shape 980"/>
          <p:cNvSpPr/>
          <p:nvPr/>
        </p:nvSpPr>
        <p:spPr>
          <a:xfrm>
            <a:off x="520915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3" name="Shape 981"/>
          <p:cNvSpPr/>
          <p:nvPr/>
        </p:nvSpPr>
        <p:spPr>
          <a:xfrm>
            <a:off x="53774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4" name="Shape 982"/>
          <p:cNvSpPr/>
          <p:nvPr/>
        </p:nvSpPr>
        <p:spPr>
          <a:xfrm>
            <a:off x="554565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5" name="Shape 983"/>
          <p:cNvSpPr/>
          <p:nvPr/>
        </p:nvSpPr>
        <p:spPr>
          <a:xfrm>
            <a:off x="571390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6" name="Shape 984"/>
          <p:cNvSpPr/>
          <p:nvPr/>
        </p:nvSpPr>
        <p:spPr>
          <a:xfrm>
            <a:off x="58821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7" name="Shape 985"/>
          <p:cNvSpPr/>
          <p:nvPr/>
        </p:nvSpPr>
        <p:spPr>
          <a:xfrm>
            <a:off x="605040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8" name="Shape 986"/>
          <p:cNvSpPr/>
          <p:nvPr/>
        </p:nvSpPr>
        <p:spPr>
          <a:xfrm>
            <a:off x="62186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9" name="Shape 987"/>
          <p:cNvSpPr/>
          <p:nvPr/>
        </p:nvSpPr>
        <p:spPr>
          <a:xfrm>
            <a:off x="638690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0" name="Shape 988"/>
          <p:cNvSpPr/>
          <p:nvPr/>
        </p:nvSpPr>
        <p:spPr>
          <a:xfrm>
            <a:off x="655515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1" name="Shape 989"/>
          <p:cNvSpPr/>
          <p:nvPr/>
        </p:nvSpPr>
        <p:spPr>
          <a:xfrm>
            <a:off x="67234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2" name="Shape 990"/>
          <p:cNvSpPr/>
          <p:nvPr/>
        </p:nvSpPr>
        <p:spPr>
          <a:xfrm>
            <a:off x="689165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3" name="Shape 991"/>
          <p:cNvSpPr/>
          <p:nvPr/>
        </p:nvSpPr>
        <p:spPr>
          <a:xfrm>
            <a:off x="70599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4" name="Shape 992"/>
          <p:cNvSpPr/>
          <p:nvPr/>
        </p:nvSpPr>
        <p:spPr>
          <a:xfrm>
            <a:off x="722814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5" name="Shape 993"/>
          <p:cNvSpPr/>
          <p:nvPr/>
        </p:nvSpPr>
        <p:spPr>
          <a:xfrm>
            <a:off x="739639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6" name="Shape 994"/>
          <p:cNvSpPr/>
          <p:nvPr/>
        </p:nvSpPr>
        <p:spPr>
          <a:xfrm>
            <a:off x="75646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7" name="Shape 995"/>
          <p:cNvSpPr/>
          <p:nvPr/>
        </p:nvSpPr>
        <p:spPr>
          <a:xfrm>
            <a:off x="773289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8" name="Shape 996"/>
          <p:cNvSpPr/>
          <p:nvPr/>
        </p:nvSpPr>
        <p:spPr>
          <a:xfrm>
            <a:off x="79011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9" name="Shape 997"/>
          <p:cNvSpPr/>
          <p:nvPr/>
        </p:nvSpPr>
        <p:spPr>
          <a:xfrm>
            <a:off x="806939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0" name="Shape 998"/>
          <p:cNvSpPr/>
          <p:nvPr/>
        </p:nvSpPr>
        <p:spPr>
          <a:xfrm>
            <a:off x="823764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1" name="Shape 999"/>
          <p:cNvSpPr/>
          <p:nvPr/>
        </p:nvSpPr>
        <p:spPr>
          <a:xfrm>
            <a:off x="84058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2" name="Shape 1000"/>
          <p:cNvSpPr/>
          <p:nvPr/>
        </p:nvSpPr>
        <p:spPr>
          <a:xfrm>
            <a:off x="857414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3" name="Shape 1001"/>
          <p:cNvSpPr/>
          <p:nvPr/>
        </p:nvSpPr>
        <p:spPr>
          <a:xfrm>
            <a:off x="87423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4" name="Shape 1002"/>
          <p:cNvSpPr/>
          <p:nvPr/>
        </p:nvSpPr>
        <p:spPr>
          <a:xfrm>
            <a:off x="891064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5" name="Shape 1003"/>
          <p:cNvSpPr/>
          <p:nvPr/>
        </p:nvSpPr>
        <p:spPr>
          <a:xfrm>
            <a:off x="907889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6" name="Shape 1004"/>
          <p:cNvSpPr/>
          <p:nvPr/>
        </p:nvSpPr>
        <p:spPr>
          <a:xfrm>
            <a:off x="92471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7" name="Shape 1005"/>
          <p:cNvSpPr/>
          <p:nvPr/>
        </p:nvSpPr>
        <p:spPr>
          <a:xfrm>
            <a:off x="941539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8" name="Shape 1006"/>
          <p:cNvSpPr/>
          <p:nvPr/>
        </p:nvSpPr>
        <p:spPr>
          <a:xfrm>
            <a:off x="95836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9" name="Shape 1007"/>
          <p:cNvSpPr/>
          <p:nvPr/>
        </p:nvSpPr>
        <p:spPr>
          <a:xfrm>
            <a:off x="975189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0" name="Shape 1008"/>
          <p:cNvSpPr/>
          <p:nvPr/>
        </p:nvSpPr>
        <p:spPr>
          <a:xfrm>
            <a:off x="992014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1" name="Shape 1009"/>
          <p:cNvSpPr/>
          <p:nvPr/>
        </p:nvSpPr>
        <p:spPr>
          <a:xfrm>
            <a:off x="100883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2" name="Shape 1010"/>
          <p:cNvSpPr/>
          <p:nvPr/>
        </p:nvSpPr>
        <p:spPr>
          <a:xfrm>
            <a:off x="1025664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3" name="Shape 1011"/>
          <p:cNvSpPr/>
          <p:nvPr/>
        </p:nvSpPr>
        <p:spPr>
          <a:xfrm>
            <a:off x="104248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4" name="Shape 1012"/>
          <p:cNvSpPr/>
          <p:nvPr/>
        </p:nvSpPr>
        <p:spPr>
          <a:xfrm>
            <a:off x="1059314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5" name="Shape 1013"/>
          <p:cNvSpPr/>
          <p:nvPr/>
        </p:nvSpPr>
        <p:spPr>
          <a:xfrm>
            <a:off x="1076139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6" name="Shape 1014"/>
          <p:cNvSpPr/>
          <p:nvPr/>
        </p:nvSpPr>
        <p:spPr>
          <a:xfrm>
            <a:off x="109296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7" name="Shape 1015"/>
          <p:cNvSpPr/>
          <p:nvPr/>
        </p:nvSpPr>
        <p:spPr>
          <a:xfrm>
            <a:off x="1109789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8" name="Shape 1016"/>
          <p:cNvSpPr/>
          <p:nvPr/>
        </p:nvSpPr>
        <p:spPr>
          <a:xfrm>
            <a:off x="112661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9" name="Shape 1017"/>
          <p:cNvSpPr/>
          <p:nvPr/>
        </p:nvSpPr>
        <p:spPr>
          <a:xfrm>
            <a:off x="1143438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0" name="Shape 1018"/>
          <p:cNvSpPr/>
          <p:nvPr/>
        </p:nvSpPr>
        <p:spPr>
          <a:xfrm>
            <a:off x="1160263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1" name="Shape 1019"/>
          <p:cNvSpPr/>
          <p:nvPr/>
        </p:nvSpPr>
        <p:spPr>
          <a:xfrm>
            <a:off x="117708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2" name="Shape 1020"/>
          <p:cNvSpPr/>
          <p:nvPr/>
        </p:nvSpPr>
        <p:spPr>
          <a:xfrm>
            <a:off x="1193913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3" name="Shape 1021"/>
          <p:cNvSpPr/>
          <p:nvPr/>
        </p:nvSpPr>
        <p:spPr>
          <a:xfrm>
            <a:off x="121073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4" name="Shape 1022"/>
          <p:cNvSpPr/>
          <p:nvPr/>
        </p:nvSpPr>
        <p:spPr>
          <a:xfrm>
            <a:off x="-658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5" name="Shape 1023"/>
          <p:cNvSpPr/>
          <p:nvPr/>
        </p:nvSpPr>
        <p:spPr>
          <a:xfrm>
            <a:off x="16166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6" name="Shape 1024"/>
          <p:cNvSpPr/>
          <p:nvPr/>
        </p:nvSpPr>
        <p:spPr>
          <a:xfrm>
            <a:off x="32991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7" name="Shape 1025"/>
          <p:cNvSpPr/>
          <p:nvPr/>
        </p:nvSpPr>
        <p:spPr>
          <a:xfrm>
            <a:off x="49816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8" name="Shape 1026"/>
          <p:cNvSpPr/>
          <p:nvPr/>
        </p:nvSpPr>
        <p:spPr>
          <a:xfrm>
            <a:off x="66641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9" name="Shape 1027"/>
          <p:cNvSpPr/>
          <p:nvPr/>
        </p:nvSpPr>
        <p:spPr>
          <a:xfrm>
            <a:off x="8346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0" name="Shape 1028"/>
          <p:cNvSpPr/>
          <p:nvPr/>
        </p:nvSpPr>
        <p:spPr>
          <a:xfrm>
            <a:off x="100291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1" name="Shape 1029"/>
          <p:cNvSpPr/>
          <p:nvPr/>
        </p:nvSpPr>
        <p:spPr>
          <a:xfrm>
            <a:off x="11711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2" name="Shape 1030"/>
          <p:cNvSpPr/>
          <p:nvPr/>
        </p:nvSpPr>
        <p:spPr>
          <a:xfrm>
            <a:off x="133941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3" name="Shape 1031"/>
          <p:cNvSpPr/>
          <p:nvPr/>
        </p:nvSpPr>
        <p:spPr>
          <a:xfrm>
            <a:off x="150766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4" name="Shape 1032"/>
          <p:cNvSpPr/>
          <p:nvPr/>
        </p:nvSpPr>
        <p:spPr>
          <a:xfrm>
            <a:off x="16759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5" name="Shape 1033"/>
          <p:cNvSpPr/>
          <p:nvPr/>
        </p:nvSpPr>
        <p:spPr>
          <a:xfrm>
            <a:off x="184416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6" name="Shape 1034"/>
          <p:cNvSpPr/>
          <p:nvPr/>
        </p:nvSpPr>
        <p:spPr>
          <a:xfrm>
            <a:off x="20124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7" name="Shape 1035"/>
          <p:cNvSpPr/>
          <p:nvPr/>
        </p:nvSpPr>
        <p:spPr>
          <a:xfrm>
            <a:off x="218066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8" name="Shape 1036"/>
          <p:cNvSpPr/>
          <p:nvPr/>
        </p:nvSpPr>
        <p:spPr>
          <a:xfrm>
            <a:off x="234891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9" name="Shape 1037"/>
          <p:cNvSpPr/>
          <p:nvPr/>
        </p:nvSpPr>
        <p:spPr>
          <a:xfrm>
            <a:off x="25171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0" name="Shape 1038"/>
          <p:cNvSpPr/>
          <p:nvPr/>
        </p:nvSpPr>
        <p:spPr>
          <a:xfrm>
            <a:off x="268541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1" name="Shape 1039"/>
          <p:cNvSpPr/>
          <p:nvPr/>
        </p:nvSpPr>
        <p:spPr>
          <a:xfrm>
            <a:off x="28536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2" name="Shape 1040"/>
          <p:cNvSpPr/>
          <p:nvPr/>
        </p:nvSpPr>
        <p:spPr>
          <a:xfrm>
            <a:off x="302190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3" name="Shape 1041"/>
          <p:cNvSpPr/>
          <p:nvPr/>
        </p:nvSpPr>
        <p:spPr>
          <a:xfrm>
            <a:off x="319015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4" name="Shape 1042"/>
          <p:cNvSpPr/>
          <p:nvPr/>
        </p:nvSpPr>
        <p:spPr>
          <a:xfrm>
            <a:off x="33584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5" name="Shape 1043"/>
          <p:cNvSpPr/>
          <p:nvPr/>
        </p:nvSpPr>
        <p:spPr>
          <a:xfrm>
            <a:off x="352665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6" name="Shape 1044"/>
          <p:cNvSpPr/>
          <p:nvPr/>
        </p:nvSpPr>
        <p:spPr>
          <a:xfrm>
            <a:off x="36949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7" name="Shape 1045"/>
          <p:cNvSpPr/>
          <p:nvPr/>
        </p:nvSpPr>
        <p:spPr>
          <a:xfrm>
            <a:off x="386315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8" name="Shape 1046"/>
          <p:cNvSpPr/>
          <p:nvPr/>
        </p:nvSpPr>
        <p:spPr>
          <a:xfrm>
            <a:off x="403140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9" name="Shape 1047"/>
          <p:cNvSpPr/>
          <p:nvPr/>
        </p:nvSpPr>
        <p:spPr>
          <a:xfrm>
            <a:off x="41996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0" name="Shape 1048"/>
          <p:cNvSpPr/>
          <p:nvPr/>
        </p:nvSpPr>
        <p:spPr>
          <a:xfrm>
            <a:off x="436790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1" name="Shape 1049"/>
          <p:cNvSpPr/>
          <p:nvPr/>
        </p:nvSpPr>
        <p:spPr>
          <a:xfrm>
            <a:off x="45361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2" name="Shape 1050"/>
          <p:cNvSpPr/>
          <p:nvPr/>
        </p:nvSpPr>
        <p:spPr>
          <a:xfrm>
            <a:off x="470440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3" name="Shape 1051"/>
          <p:cNvSpPr/>
          <p:nvPr/>
        </p:nvSpPr>
        <p:spPr>
          <a:xfrm>
            <a:off x="487265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4" name="Shape 1052"/>
          <p:cNvSpPr/>
          <p:nvPr/>
        </p:nvSpPr>
        <p:spPr>
          <a:xfrm>
            <a:off x="50409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5" name="Shape 1053"/>
          <p:cNvSpPr/>
          <p:nvPr/>
        </p:nvSpPr>
        <p:spPr>
          <a:xfrm>
            <a:off x="520915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6" name="Shape 1054"/>
          <p:cNvSpPr/>
          <p:nvPr/>
        </p:nvSpPr>
        <p:spPr>
          <a:xfrm>
            <a:off x="53774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7" name="Shape 1055"/>
          <p:cNvSpPr/>
          <p:nvPr/>
        </p:nvSpPr>
        <p:spPr>
          <a:xfrm>
            <a:off x="554565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8" name="Shape 1056"/>
          <p:cNvSpPr/>
          <p:nvPr/>
        </p:nvSpPr>
        <p:spPr>
          <a:xfrm>
            <a:off x="571390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9" name="Shape 1057"/>
          <p:cNvSpPr/>
          <p:nvPr/>
        </p:nvSpPr>
        <p:spPr>
          <a:xfrm>
            <a:off x="58821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0" name="Shape 1058"/>
          <p:cNvSpPr/>
          <p:nvPr/>
        </p:nvSpPr>
        <p:spPr>
          <a:xfrm>
            <a:off x="605040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1" name="Shape 1059"/>
          <p:cNvSpPr/>
          <p:nvPr/>
        </p:nvSpPr>
        <p:spPr>
          <a:xfrm>
            <a:off x="62186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2" name="Shape 1060"/>
          <p:cNvSpPr/>
          <p:nvPr/>
        </p:nvSpPr>
        <p:spPr>
          <a:xfrm>
            <a:off x="638690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3" name="Shape 1061"/>
          <p:cNvSpPr/>
          <p:nvPr/>
        </p:nvSpPr>
        <p:spPr>
          <a:xfrm>
            <a:off x="655515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4" name="Shape 1062"/>
          <p:cNvSpPr/>
          <p:nvPr/>
        </p:nvSpPr>
        <p:spPr>
          <a:xfrm>
            <a:off x="67234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5" name="Shape 1063"/>
          <p:cNvSpPr/>
          <p:nvPr/>
        </p:nvSpPr>
        <p:spPr>
          <a:xfrm>
            <a:off x="689165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6" name="Shape 1064"/>
          <p:cNvSpPr/>
          <p:nvPr/>
        </p:nvSpPr>
        <p:spPr>
          <a:xfrm>
            <a:off x="70599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7" name="Shape 1065"/>
          <p:cNvSpPr/>
          <p:nvPr/>
        </p:nvSpPr>
        <p:spPr>
          <a:xfrm>
            <a:off x="722814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8" name="Shape 1066"/>
          <p:cNvSpPr/>
          <p:nvPr/>
        </p:nvSpPr>
        <p:spPr>
          <a:xfrm>
            <a:off x="739639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9" name="Shape 1067"/>
          <p:cNvSpPr/>
          <p:nvPr/>
        </p:nvSpPr>
        <p:spPr>
          <a:xfrm>
            <a:off x="75646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0" name="Shape 1068"/>
          <p:cNvSpPr/>
          <p:nvPr/>
        </p:nvSpPr>
        <p:spPr>
          <a:xfrm>
            <a:off x="773289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1" name="Shape 1069"/>
          <p:cNvSpPr/>
          <p:nvPr/>
        </p:nvSpPr>
        <p:spPr>
          <a:xfrm>
            <a:off x="79011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2" name="Shape 1070"/>
          <p:cNvSpPr/>
          <p:nvPr/>
        </p:nvSpPr>
        <p:spPr>
          <a:xfrm>
            <a:off x="806939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3" name="Shape 1071"/>
          <p:cNvSpPr/>
          <p:nvPr/>
        </p:nvSpPr>
        <p:spPr>
          <a:xfrm>
            <a:off x="823764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4" name="Shape 1072"/>
          <p:cNvSpPr/>
          <p:nvPr/>
        </p:nvSpPr>
        <p:spPr>
          <a:xfrm>
            <a:off x="84058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5" name="Shape 1073"/>
          <p:cNvSpPr/>
          <p:nvPr/>
        </p:nvSpPr>
        <p:spPr>
          <a:xfrm>
            <a:off x="857414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6" name="Shape 1074"/>
          <p:cNvSpPr/>
          <p:nvPr/>
        </p:nvSpPr>
        <p:spPr>
          <a:xfrm>
            <a:off x="87423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7" name="Shape 1075"/>
          <p:cNvSpPr/>
          <p:nvPr/>
        </p:nvSpPr>
        <p:spPr>
          <a:xfrm>
            <a:off x="891064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8" name="Shape 1076"/>
          <p:cNvSpPr/>
          <p:nvPr/>
        </p:nvSpPr>
        <p:spPr>
          <a:xfrm>
            <a:off x="907889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9" name="Shape 1077"/>
          <p:cNvSpPr/>
          <p:nvPr/>
        </p:nvSpPr>
        <p:spPr>
          <a:xfrm>
            <a:off x="92471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0" name="Shape 1078"/>
          <p:cNvSpPr/>
          <p:nvPr/>
        </p:nvSpPr>
        <p:spPr>
          <a:xfrm>
            <a:off x="941539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1" name="Shape 1079"/>
          <p:cNvSpPr/>
          <p:nvPr/>
        </p:nvSpPr>
        <p:spPr>
          <a:xfrm>
            <a:off x="95836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2" name="Shape 1080"/>
          <p:cNvSpPr/>
          <p:nvPr/>
        </p:nvSpPr>
        <p:spPr>
          <a:xfrm>
            <a:off x="975189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3" name="Shape 1081"/>
          <p:cNvSpPr/>
          <p:nvPr/>
        </p:nvSpPr>
        <p:spPr>
          <a:xfrm>
            <a:off x="992014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4" name="Shape 1082"/>
          <p:cNvSpPr/>
          <p:nvPr/>
        </p:nvSpPr>
        <p:spPr>
          <a:xfrm>
            <a:off x="100883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5" name="Shape 1083"/>
          <p:cNvSpPr/>
          <p:nvPr/>
        </p:nvSpPr>
        <p:spPr>
          <a:xfrm>
            <a:off x="1025664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6" name="Shape 1084"/>
          <p:cNvSpPr/>
          <p:nvPr/>
        </p:nvSpPr>
        <p:spPr>
          <a:xfrm>
            <a:off x="104248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7" name="Shape 1085"/>
          <p:cNvSpPr/>
          <p:nvPr/>
        </p:nvSpPr>
        <p:spPr>
          <a:xfrm>
            <a:off x="1059314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8" name="Shape 1086"/>
          <p:cNvSpPr/>
          <p:nvPr/>
        </p:nvSpPr>
        <p:spPr>
          <a:xfrm>
            <a:off x="1076139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9" name="Shape 1087"/>
          <p:cNvSpPr/>
          <p:nvPr/>
        </p:nvSpPr>
        <p:spPr>
          <a:xfrm>
            <a:off x="109296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0" name="Shape 1088"/>
          <p:cNvSpPr/>
          <p:nvPr/>
        </p:nvSpPr>
        <p:spPr>
          <a:xfrm>
            <a:off x="1109789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1" name="Shape 1089"/>
          <p:cNvSpPr/>
          <p:nvPr/>
        </p:nvSpPr>
        <p:spPr>
          <a:xfrm>
            <a:off x="112661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2" name="Shape 1090"/>
          <p:cNvSpPr/>
          <p:nvPr/>
        </p:nvSpPr>
        <p:spPr>
          <a:xfrm>
            <a:off x="1143438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3" name="Shape 1091"/>
          <p:cNvSpPr/>
          <p:nvPr/>
        </p:nvSpPr>
        <p:spPr>
          <a:xfrm>
            <a:off x="1160263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4" name="Shape 1092"/>
          <p:cNvSpPr/>
          <p:nvPr/>
        </p:nvSpPr>
        <p:spPr>
          <a:xfrm>
            <a:off x="117708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5" name="Shape 1093"/>
          <p:cNvSpPr/>
          <p:nvPr/>
        </p:nvSpPr>
        <p:spPr>
          <a:xfrm>
            <a:off x="1193913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6" name="Shape 1094"/>
          <p:cNvSpPr/>
          <p:nvPr/>
        </p:nvSpPr>
        <p:spPr>
          <a:xfrm>
            <a:off x="121073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7" name="Shape 1095"/>
          <p:cNvSpPr/>
          <p:nvPr/>
        </p:nvSpPr>
        <p:spPr>
          <a:xfrm>
            <a:off x="-658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8" name="Shape 1096"/>
          <p:cNvSpPr/>
          <p:nvPr/>
        </p:nvSpPr>
        <p:spPr>
          <a:xfrm>
            <a:off x="16166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9" name="Shape 1097"/>
          <p:cNvSpPr/>
          <p:nvPr/>
        </p:nvSpPr>
        <p:spPr>
          <a:xfrm>
            <a:off x="32991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0" name="Shape 1098"/>
          <p:cNvSpPr/>
          <p:nvPr/>
        </p:nvSpPr>
        <p:spPr>
          <a:xfrm>
            <a:off x="49816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1" name="Shape 1099"/>
          <p:cNvSpPr/>
          <p:nvPr/>
        </p:nvSpPr>
        <p:spPr>
          <a:xfrm>
            <a:off x="66641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2" name="Shape 1100"/>
          <p:cNvSpPr/>
          <p:nvPr/>
        </p:nvSpPr>
        <p:spPr>
          <a:xfrm>
            <a:off x="8346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3" name="Shape 1101"/>
          <p:cNvSpPr/>
          <p:nvPr/>
        </p:nvSpPr>
        <p:spPr>
          <a:xfrm>
            <a:off x="100291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4" name="Shape 1102"/>
          <p:cNvSpPr/>
          <p:nvPr/>
        </p:nvSpPr>
        <p:spPr>
          <a:xfrm>
            <a:off x="11711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5" name="Shape 1103"/>
          <p:cNvSpPr/>
          <p:nvPr/>
        </p:nvSpPr>
        <p:spPr>
          <a:xfrm>
            <a:off x="133941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6" name="Shape 1104"/>
          <p:cNvSpPr/>
          <p:nvPr/>
        </p:nvSpPr>
        <p:spPr>
          <a:xfrm>
            <a:off x="150766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7" name="Shape 1105"/>
          <p:cNvSpPr/>
          <p:nvPr/>
        </p:nvSpPr>
        <p:spPr>
          <a:xfrm>
            <a:off x="16759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8" name="Shape 1106"/>
          <p:cNvSpPr/>
          <p:nvPr/>
        </p:nvSpPr>
        <p:spPr>
          <a:xfrm>
            <a:off x="184416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9" name="Shape 1107"/>
          <p:cNvSpPr/>
          <p:nvPr/>
        </p:nvSpPr>
        <p:spPr>
          <a:xfrm>
            <a:off x="20124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0" name="Shape 1108"/>
          <p:cNvSpPr/>
          <p:nvPr/>
        </p:nvSpPr>
        <p:spPr>
          <a:xfrm>
            <a:off x="218066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1" name="Shape 1109"/>
          <p:cNvSpPr/>
          <p:nvPr/>
        </p:nvSpPr>
        <p:spPr>
          <a:xfrm>
            <a:off x="234891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2" name="Shape 1110"/>
          <p:cNvSpPr/>
          <p:nvPr/>
        </p:nvSpPr>
        <p:spPr>
          <a:xfrm>
            <a:off x="25171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3" name="Shape 1111"/>
          <p:cNvSpPr/>
          <p:nvPr/>
        </p:nvSpPr>
        <p:spPr>
          <a:xfrm>
            <a:off x="268541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4" name="Shape 1112"/>
          <p:cNvSpPr/>
          <p:nvPr/>
        </p:nvSpPr>
        <p:spPr>
          <a:xfrm>
            <a:off x="28536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5" name="Shape 1113"/>
          <p:cNvSpPr/>
          <p:nvPr/>
        </p:nvSpPr>
        <p:spPr>
          <a:xfrm>
            <a:off x="302190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6" name="Shape 1114"/>
          <p:cNvSpPr/>
          <p:nvPr/>
        </p:nvSpPr>
        <p:spPr>
          <a:xfrm>
            <a:off x="319015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7" name="Shape 1115"/>
          <p:cNvSpPr/>
          <p:nvPr/>
        </p:nvSpPr>
        <p:spPr>
          <a:xfrm>
            <a:off x="33584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8" name="Shape 1116"/>
          <p:cNvSpPr/>
          <p:nvPr/>
        </p:nvSpPr>
        <p:spPr>
          <a:xfrm>
            <a:off x="352665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9" name="Shape 1117"/>
          <p:cNvSpPr/>
          <p:nvPr/>
        </p:nvSpPr>
        <p:spPr>
          <a:xfrm>
            <a:off x="36949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0" name="Shape 1118"/>
          <p:cNvSpPr/>
          <p:nvPr/>
        </p:nvSpPr>
        <p:spPr>
          <a:xfrm>
            <a:off x="386315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1" name="Shape 1119"/>
          <p:cNvSpPr/>
          <p:nvPr/>
        </p:nvSpPr>
        <p:spPr>
          <a:xfrm>
            <a:off x="403140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2" name="Shape 1120"/>
          <p:cNvSpPr/>
          <p:nvPr/>
        </p:nvSpPr>
        <p:spPr>
          <a:xfrm>
            <a:off x="41996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3" name="Shape 1121"/>
          <p:cNvSpPr/>
          <p:nvPr/>
        </p:nvSpPr>
        <p:spPr>
          <a:xfrm>
            <a:off x="436790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4" name="Shape 1122"/>
          <p:cNvSpPr/>
          <p:nvPr/>
        </p:nvSpPr>
        <p:spPr>
          <a:xfrm>
            <a:off x="45361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5" name="Shape 1123"/>
          <p:cNvSpPr/>
          <p:nvPr/>
        </p:nvSpPr>
        <p:spPr>
          <a:xfrm>
            <a:off x="470440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6" name="Shape 1124"/>
          <p:cNvSpPr/>
          <p:nvPr/>
        </p:nvSpPr>
        <p:spPr>
          <a:xfrm>
            <a:off x="487265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7" name="Shape 1125"/>
          <p:cNvSpPr/>
          <p:nvPr/>
        </p:nvSpPr>
        <p:spPr>
          <a:xfrm>
            <a:off x="50409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8" name="Shape 1126"/>
          <p:cNvSpPr/>
          <p:nvPr/>
        </p:nvSpPr>
        <p:spPr>
          <a:xfrm>
            <a:off x="520915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9" name="Shape 1127"/>
          <p:cNvSpPr/>
          <p:nvPr/>
        </p:nvSpPr>
        <p:spPr>
          <a:xfrm>
            <a:off x="53774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0" name="Shape 1128"/>
          <p:cNvSpPr/>
          <p:nvPr/>
        </p:nvSpPr>
        <p:spPr>
          <a:xfrm>
            <a:off x="554565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1" name="Shape 1129"/>
          <p:cNvSpPr/>
          <p:nvPr/>
        </p:nvSpPr>
        <p:spPr>
          <a:xfrm>
            <a:off x="571390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2" name="Shape 1130"/>
          <p:cNvSpPr/>
          <p:nvPr/>
        </p:nvSpPr>
        <p:spPr>
          <a:xfrm>
            <a:off x="58821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3" name="Shape 1131"/>
          <p:cNvSpPr/>
          <p:nvPr/>
        </p:nvSpPr>
        <p:spPr>
          <a:xfrm>
            <a:off x="605040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4" name="Shape 1132"/>
          <p:cNvSpPr/>
          <p:nvPr/>
        </p:nvSpPr>
        <p:spPr>
          <a:xfrm>
            <a:off x="62186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5" name="Shape 1133"/>
          <p:cNvSpPr/>
          <p:nvPr/>
        </p:nvSpPr>
        <p:spPr>
          <a:xfrm>
            <a:off x="638690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6" name="Shape 1134"/>
          <p:cNvSpPr/>
          <p:nvPr/>
        </p:nvSpPr>
        <p:spPr>
          <a:xfrm>
            <a:off x="655515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7" name="Shape 1135"/>
          <p:cNvSpPr/>
          <p:nvPr/>
        </p:nvSpPr>
        <p:spPr>
          <a:xfrm>
            <a:off x="67234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8" name="Shape 1136"/>
          <p:cNvSpPr/>
          <p:nvPr/>
        </p:nvSpPr>
        <p:spPr>
          <a:xfrm>
            <a:off x="689165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9" name="Shape 1137"/>
          <p:cNvSpPr/>
          <p:nvPr/>
        </p:nvSpPr>
        <p:spPr>
          <a:xfrm>
            <a:off x="70599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0" name="Shape 1138"/>
          <p:cNvSpPr/>
          <p:nvPr/>
        </p:nvSpPr>
        <p:spPr>
          <a:xfrm>
            <a:off x="722814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1" name="Shape 1139"/>
          <p:cNvSpPr/>
          <p:nvPr/>
        </p:nvSpPr>
        <p:spPr>
          <a:xfrm>
            <a:off x="739639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2" name="Shape 1140"/>
          <p:cNvSpPr/>
          <p:nvPr/>
        </p:nvSpPr>
        <p:spPr>
          <a:xfrm>
            <a:off x="75646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3" name="Shape 1141"/>
          <p:cNvSpPr/>
          <p:nvPr/>
        </p:nvSpPr>
        <p:spPr>
          <a:xfrm>
            <a:off x="773289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4" name="Shape 1142"/>
          <p:cNvSpPr/>
          <p:nvPr/>
        </p:nvSpPr>
        <p:spPr>
          <a:xfrm>
            <a:off x="79011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5" name="Shape 1143"/>
          <p:cNvSpPr/>
          <p:nvPr/>
        </p:nvSpPr>
        <p:spPr>
          <a:xfrm>
            <a:off x="806939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6" name="Shape 1144"/>
          <p:cNvSpPr/>
          <p:nvPr/>
        </p:nvSpPr>
        <p:spPr>
          <a:xfrm>
            <a:off x="823764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7" name="Shape 1145"/>
          <p:cNvSpPr/>
          <p:nvPr/>
        </p:nvSpPr>
        <p:spPr>
          <a:xfrm>
            <a:off x="84058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8" name="Shape 1146"/>
          <p:cNvSpPr/>
          <p:nvPr/>
        </p:nvSpPr>
        <p:spPr>
          <a:xfrm>
            <a:off x="857414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9" name="Shape 1147"/>
          <p:cNvSpPr/>
          <p:nvPr/>
        </p:nvSpPr>
        <p:spPr>
          <a:xfrm>
            <a:off x="87423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0" name="Shape 1148"/>
          <p:cNvSpPr/>
          <p:nvPr/>
        </p:nvSpPr>
        <p:spPr>
          <a:xfrm>
            <a:off x="891064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1" name="Shape 1149"/>
          <p:cNvSpPr/>
          <p:nvPr/>
        </p:nvSpPr>
        <p:spPr>
          <a:xfrm>
            <a:off x="907889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2" name="Shape 1150"/>
          <p:cNvSpPr/>
          <p:nvPr/>
        </p:nvSpPr>
        <p:spPr>
          <a:xfrm>
            <a:off x="92471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3" name="Shape 1151"/>
          <p:cNvSpPr/>
          <p:nvPr/>
        </p:nvSpPr>
        <p:spPr>
          <a:xfrm>
            <a:off x="941539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4" name="Shape 1152"/>
          <p:cNvSpPr/>
          <p:nvPr/>
        </p:nvSpPr>
        <p:spPr>
          <a:xfrm>
            <a:off x="95836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5" name="Shape 1153"/>
          <p:cNvSpPr/>
          <p:nvPr/>
        </p:nvSpPr>
        <p:spPr>
          <a:xfrm>
            <a:off x="975189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6" name="Shape 1154"/>
          <p:cNvSpPr/>
          <p:nvPr/>
        </p:nvSpPr>
        <p:spPr>
          <a:xfrm>
            <a:off x="992014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7" name="Shape 1155"/>
          <p:cNvSpPr/>
          <p:nvPr/>
        </p:nvSpPr>
        <p:spPr>
          <a:xfrm>
            <a:off x="100883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8" name="Shape 1156"/>
          <p:cNvSpPr/>
          <p:nvPr/>
        </p:nvSpPr>
        <p:spPr>
          <a:xfrm>
            <a:off x="1025664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9" name="Shape 1157"/>
          <p:cNvSpPr/>
          <p:nvPr/>
        </p:nvSpPr>
        <p:spPr>
          <a:xfrm>
            <a:off x="104248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0" name="Shape 1158"/>
          <p:cNvSpPr/>
          <p:nvPr/>
        </p:nvSpPr>
        <p:spPr>
          <a:xfrm>
            <a:off x="1059314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1" name="Shape 1159"/>
          <p:cNvSpPr/>
          <p:nvPr/>
        </p:nvSpPr>
        <p:spPr>
          <a:xfrm>
            <a:off x="1076139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2" name="Shape 1160"/>
          <p:cNvSpPr/>
          <p:nvPr/>
        </p:nvSpPr>
        <p:spPr>
          <a:xfrm>
            <a:off x="109296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3" name="Shape 1161"/>
          <p:cNvSpPr/>
          <p:nvPr/>
        </p:nvSpPr>
        <p:spPr>
          <a:xfrm>
            <a:off x="1109789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4" name="Shape 1162"/>
          <p:cNvSpPr/>
          <p:nvPr/>
        </p:nvSpPr>
        <p:spPr>
          <a:xfrm>
            <a:off x="112661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5" name="Shape 1163"/>
          <p:cNvSpPr/>
          <p:nvPr/>
        </p:nvSpPr>
        <p:spPr>
          <a:xfrm>
            <a:off x="1143438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6" name="Shape 1164"/>
          <p:cNvSpPr/>
          <p:nvPr/>
        </p:nvSpPr>
        <p:spPr>
          <a:xfrm>
            <a:off x="1160263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7" name="Shape 1165"/>
          <p:cNvSpPr/>
          <p:nvPr/>
        </p:nvSpPr>
        <p:spPr>
          <a:xfrm>
            <a:off x="117708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8" name="Shape 1166"/>
          <p:cNvSpPr/>
          <p:nvPr/>
        </p:nvSpPr>
        <p:spPr>
          <a:xfrm>
            <a:off x="1193913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9" name="Shape 1167"/>
          <p:cNvSpPr/>
          <p:nvPr/>
        </p:nvSpPr>
        <p:spPr>
          <a:xfrm>
            <a:off x="121073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0" name="Shape 1168"/>
          <p:cNvSpPr/>
          <p:nvPr/>
        </p:nvSpPr>
        <p:spPr>
          <a:xfrm>
            <a:off x="-658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1" name="Shape 1169"/>
          <p:cNvSpPr/>
          <p:nvPr/>
        </p:nvSpPr>
        <p:spPr>
          <a:xfrm>
            <a:off x="16166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2" name="Shape 1170"/>
          <p:cNvSpPr/>
          <p:nvPr/>
        </p:nvSpPr>
        <p:spPr>
          <a:xfrm>
            <a:off x="32991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3" name="Shape 1171"/>
          <p:cNvSpPr/>
          <p:nvPr/>
        </p:nvSpPr>
        <p:spPr>
          <a:xfrm>
            <a:off x="49816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4" name="Shape 1172"/>
          <p:cNvSpPr/>
          <p:nvPr/>
        </p:nvSpPr>
        <p:spPr>
          <a:xfrm>
            <a:off x="66641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5" name="Shape 1173"/>
          <p:cNvSpPr/>
          <p:nvPr/>
        </p:nvSpPr>
        <p:spPr>
          <a:xfrm>
            <a:off x="8346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6" name="Shape 1174"/>
          <p:cNvSpPr/>
          <p:nvPr/>
        </p:nvSpPr>
        <p:spPr>
          <a:xfrm>
            <a:off x="100291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7" name="Shape 1175"/>
          <p:cNvSpPr/>
          <p:nvPr/>
        </p:nvSpPr>
        <p:spPr>
          <a:xfrm>
            <a:off x="11711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8" name="Shape 1176"/>
          <p:cNvSpPr/>
          <p:nvPr/>
        </p:nvSpPr>
        <p:spPr>
          <a:xfrm>
            <a:off x="133941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9" name="Shape 1177"/>
          <p:cNvSpPr/>
          <p:nvPr/>
        </p:nvSpPr>
        <p:spPr>
          <a:xfrm>
            <a:off x="150766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0" name="Shape 1178"/>
          <p:cNvSpPr/>
          <p:nvPr/>
        </p:nvSpPr>
        <p:spPr>
          <a:xfrm>
            <a:off x="16759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1" name="Shape 1179"/>
          <p:cNvSpPr/>
          <p:nvPr/>
        </p:nvSpPr>
        <p:spPr>
          <a:xfrm>
            <a:off x="184416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2" name="Shape 1180"/>
          <p:cNvSpPr/>
          <p:nvPr/>
        </p:nvSpPr>
        <p:spPr>
          <a:xfrm>
            <a:off x="20124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3" name="Shape 1181"/>
          <p:cNvSpPr/>
          <p:nvPr/>
        </p:nvSpPr>
        <p:spPr>
          <a:xfrm>
            <a:off x="218066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4" name="Shape 1182"/>
          <p:cNvSpPr/>
          <p:nvPr/>
        </p:nvSpPr>
        <p:spPr>
          <a:xfrm>
            <a:off x="234891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5" name="Shape 1183"/>
          <p:cNvSpPr/>
          <p:nvPr/>
        </p:nvSpPr>
        <p:spPr>
          <a:xfrm>
            <a:off x="25171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6" name="Shape 1184"/>
          <p:cNvSpPr/>
          <p:nvPr/>
        </p:nvSpPr>
        <p:spPr>
          <a:xfrm>
            <a:off x="268541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7" name="Shape 1185"/>
          <p:cNvSpPr/>
          <p:nvPr/>
        </p:nvSpPr>
        <p:spPr>
          <a:xfrm>
            <a:off x="28536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8" name="Shape 1186"/>
          <p:cNvSpPr/>
          <p:nvPr/>
        </p:nvSpPr>
        <p:spPr>
          <a:xfrm>
            <a:off x="302190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9" name="Shape 1187"/>
          <p:cNvSpPr/>
          <p:nvPr/>
        </p:nvSpPr>
        <p:spPr>
          <a:xfrm>
            <a:off x="319015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0" name="Shape 1188"/>
          <p:cNvSpPr/>
          <p:nvPr/>
        </p:nvSpPr>
        <p:spPr>
          <a:xfrm>
            <a:off x="33584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1" name="Shape 1189"/>
          <p:cNvSpPr/>
          <p:nvPr/>
        </p:nvSpPr>
        <p:spPr>
          <a:xfrm>
            <a:off x="352665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2" name="Shape 1190"/>
          <p:cNvSpPr/>
          <p:nvPr/>
        </p:nvSpPr>
        <p:spPr>
          <a:xfrm>
            <a:off x="36949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3" name="Shape 1191"/>
          <p:cNvSpPr/>
          <p:nvPr/>
        </p:nvSpPr>
        <p:spPr>
          <a:xfrm>
            <a:off x="386315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4" name="Shape 1192"/>
          <p:cNvSpPr/>
          <p:nvPr/>
        </p:nvSpPr>
        <p:spPr>
          <a:xfrm>
            <a:off x="403140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5" name="Shape 1193"/>
          <p:cNvSpPr/>
          <p:nvPr/>
        </p:nvSpPr>
        <p:spPr>
          <a:xfrm>
            <a:off x="41996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6" name="Shape 1194"/>
          <p:cNvSpPr/>
          <p:nvPr/>
        </p:nvSpPr>
        <p:spPr>
          <a:xfrm>
            <a:off x="436790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7" name="Shape 1195"/>
          <p:cNvSpPr/>
          <p:nvPr/>
        </p:nvSpPr>
        <p:spPr>
          <a:xfrm>
            <a:off x="45361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8" name="Shape 1196"/>
          <p:cNvSpPr/>
          <p:nvPr/>
        </p:nvSpPr>
        <p:spPr>
          <a:xfrm>
            <a:off x="470440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9" name="Shape 1197"/>
          <p:cNvSpPr/>
          <p:nvPr/>
        </p:nvSpPr>
        <p:spPr>
          <a:xfrm>
            <a:off x="487265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0" name="Shape 1198"/>
          <p:cNvSpPr/>
          <p:nvPr/>
        </p:nvSpPr>
        <p:spPr>
          <a:xfrm>
            <a:off x="50409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1" name="Shape 1199"/>
          <p:cNvSpPr/>
          <p:nvPr/>
        </p:nvSpPr>
        <p:spPr>
          <a:xfrm>
            <a:off x="520915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2" name="Shape 1200"/>
          <p:cNvSpPr/>
          <p:nvPr/>
        </p:nvSpPr>
        <p:spPr>
          <a:xfrm>
            <a:off x="53774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3" name="Shape 1201"/>
          <p:cNvSpPr/>
          <p:nvPr/>
        </p:nvSpPr>
        <p:spPr>
          <a:xfrm>
            <a:off x="554565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4" name="Shape 1202"/>
          <p:cNvSpPr/>
          <p:nvPr/>
        </p:nvSpPr>
        <p:spPr>
          <a:xfrm>
            <a:off x="571390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5" name="Shape 1203"/>
          <p:cNvSpPr/>
          <p:nvPr/>
        </p:nvSpPr>
        <p:spPr>
          <a:xfrm>
            <a:off x="58821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6" name="Shape 1204"/>
          <p:cNvSpPr/>
          <p:nvPr/>
        </p:nvSpPr>
        <p:spPr>
          <a:xfrm>
            <a:off x="605040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7" name="Shape 1205"/>
          <p:cNvSpPr/>
          <p:nvPr/>
        </p:nvSpPr>
        <p:spPr>
          <a:xfrm>
            <a:off x="62186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8" name="Shape 1206"/>
          <p:cNvSpPr/>
          <p:nvPr/>
        </p:nvSpPr>
        <p:spPr>
          <a:xfrm>
            <a:off x="638690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9" name="Shape 1207"/>
          <p:cNvSpPr/>
          <p:nvPr/>
        </p:nvSpPr>
        <p:spPr>
          <a:xfrm>
            <a:off x="655515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0" name="Shape 1208"/>
          <p:cNvSpPr/>
          <p:nvPr/>
        </p:nvSpPr>
        <p:spPr>
          <a:xfrm>
            <a:off x="67234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1" name="Shape 1209"/>
          <p:cNvSpPr/>
          <p:nvPr/>
        </p:nvSpPr>
        <p:spPr>
          <a:xfrm>
            <a:off x="689165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2" name="Shape 1210"/>
          <p:cNvSpPr/>
          <p:nvPr/>
        </p:nvSpPr>
        <p:spPr>
          <a:xfrm>
            <a:off x="70599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3" name="Shape 1211"/>
          <p:cNvSpPr/>
          <p:nvPr/>
        </p:nvSpPr>
        <p:spPr>
          <a:xfrm>
            <a:off x="722814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4" name="Shape 1212"/>
          <p:cNvSpPr/>
          <p:nvPr/>
        </p:nvSpPr>
        <p:spPr>
          <a:xfrm>
            <a:off x="739639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5" name="Shape 1213"/>
          <p:cNvSpPr/>
          <p:nvPr/>
        </p:nvSpPr>
        <p:spPr>
          <a:xfrm>
            <a:off x="75646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6" name="Shape 1214"/>
          <p:cNvSpPr/>
          <p:nvPr/>
        </p:nvSpPr>
        <p:spPr>
          <a:xfrm>
            <a:off x="773289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7" name="Shape 1215"/>
          <p:cNvSpPr/>
          <p:nvPr/>
        </p:nvSpPr>
        <p:spPr>
          <a:xfrm>
            <a:off x="79011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8" name="Shape 1216"/>
          <p:cNvSpPr/>
          <p:nvPr/>
        </p:nvSpPr>
        <p:spPr>
          <a:xfrm>
            <a:off x="806939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9" name="Shape 1217"/>
          <p:cNvSpPr/>
          <p:nvPr/>
        </p:nvSpPr>
        <p:spPr>
          <a:xfrm>
            <a:off x="823764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0" name="Shape 1218"/>
          <p:cNvSpPr/>
          <p:nvPr/>
        </p:nvSpPr>
        <p:spPr>
          <a:xfrm>
            <a:off x="84058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1" name="Shape 1219"/>
          <p:cNvSpPr/>
          <p:nvPr/>
        </p:nvSpPr>
        <p:spPr>
          <a:xfrm>
            <a:off x="857414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2" name="Shape 1220"/>
          <p:cNvSpPr/>
          <p:nvPr/>
        </p:nvSpPr>
        <p:spPr>
          <a:xfrm>
            <a:off x="87423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3" name="Shape 1221"/>
          <p:cNvSpPr/>
          <p:nvPr/>
        </p:nvSpPr>
        <p:spPr>
          <a:xfrm>
            <a:off x="891064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4" name="Shape 1222"/>
          <p:cNvSpPr/>
          <p:nvPr/>
        </p:nvSpPr>
        <p:spPr>
          <a:xfrm>
            <a:off x="907889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5" name="Shape 1223"/>
          <p:cNvSpPr/>
          <p:nvPr/>
        </p:nvSpPr>
        <p:spPr>
          <a:xfrm>
            <a:off x="92471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6" name="Shape 1224"/>
          <p:cNvSpPr/>
          <p:nvPr/>
        </p:nvSpPr>
        <p:spPr>
          <a:xfrm>
            <a:off x="941539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7" name="Shape 1225"/>
          <p:cNvSpPr/>
          <p:nvPr/>
        </p:nvSpPr>
        <p:spPr>
          <a:xfrm>
            <a:off x="95836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8" name="Shape 1226"/>
          <p:cNvSpPr/>
          <p:nvPr/>
        </p:nvSpPr>
        <p:spPr>
          <a:xfrm>
            <a:off x="975189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9" name="Shape 1227"/>
          <p:cNvSpPr/>
          <p:nvPr/>
        </p:nvSpPr>
        <p:spPr>
          <a:xfrm>
            <a:off x="992014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0" name="Shape 1228"/>
          <p:cNvSpPr/>
          <p:nvPr/>
        </p:nvSpPr>
        <p:spPr>
          <a:xfrm>
            <a:off x="100883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1" name="Shape 1229"/>
          <p:cNvSpPr/>
          <p:nvPr/>
        </p:nvSpPr>
        <p:spPr>
          <a:xfrm>
            <a:off x="1025664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2" name="Shape 1230"/>
          <p:cNvSpPr/>
          <p:nvPr/>
        </p:nvSpPr>
        <p:spPr>
          <a:xfrm>
            <a:off x="104248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3" name="Shape 1231"/>
          <p:cNvSpPr/>
          <p:nvPr/>
        </p:nvSpPr>
        <p:spPr>
          <a:xfrm>
            <a:off x="1059314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4" name="Shape 1232"/>
          <p:cNvSpPr/>
          <p:nvPr/>
        </p:nvSpPr>
        <p:spPr>
          <a:xfrm>
            <a:off x="1076139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5" name="Shape 1233"/>
          <p:cNvSpPr/>
          <p:nvPr/>
        </p:nvSpPr>
        <p:spPr>
          <a:xfrm>
            <a:off x="109296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6" name="Shape 1234"/>
          <p:cNvSpPr/>
          <p:nvPr/>
        </p:nvSpPr>
        <p:spPr>
          <a:xfrm>
            <a:off x="1109789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7" name="Shape 1235"/>
          <p:cNvSpPr/>
          <p:nvPr/>
        </p:nvSpPr>
        <p:spPr>
          <a:xfrm>
            <a:off x="112661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8" name="Shape 1236"/>
          <p:cNvSpPr/>
          <p:nvPr/>
        </p:nvSpPr>
        <p:spPr>
          <a:xfrm>
            <a:off x="1143438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9" name="Shape 1237"/>
          <p:cNvSpPr/>
          <p:nvPr/>
        </p:nvSpPr>
        <p:spPr>
          <a:xfrm>
            <a:off x="1160263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0" name="Shape 1238"/>
          <p:cNvSpPr/>
          <p:nvPr/>
        </p:nvSpPr>
        <p:spPr>
          <a:xfrm>
            <a:off x="117708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1" name="Shape 1239"/>
          <p:cNvSpPr/>
          <p:nvPr/>
        </p:nvSpPr>
        <p:spPr>
          <a:xfrm>
            <a:off x="1193913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2" name="Shape 1240"/>
          <p:cNvSpPr/>
          <p:nvPr/>
        </p:nvSpPr>
        <p:spPr>
          <a:xfrm>
            <a:off x="121073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3" name="Shape 1241"/>
          <p:cNvSpPr/>
          <p:nvPr/>
        </p:nvSpPr>
        <p:spPr>
          <a:xfrm>
            <a:off x="-658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4" name="Shape 1242"/>
          <p:cNvSpPr/>
          <p:nvPr/>
        </p:nvSpPr>
        <p:spPr>
          <a:xfrm>
            <a:off x="16166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5" name="Shape 1243"/>
          <p:cNvSpPr/>
          <p:nvPr/>
        </p:nvSpPr>
        <p:spPr>
          <a:xfrm>
            <a:off x="32991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6" name="Shape 1244"/>
          <p:cNvSpPr/>
          <p:nvPr/>
        </p:nvSpPr>
        <p:spPr>
          <a:xfrm>
            <a:off x="49816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7" name="Shape 1245"/>
          <p:cNvSpPr/>
          <p:nvPr/>
        </p:nvSpPr>
        <p:spPr>
          <a:xfrm>
            <a:off x="66641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8" name="Shape 1246"/>
          <p:cNvSpPr/>
          <p:nvPr/>
        </p:nvSpPr>
        <p:spPr>
          <a:xfrm>
            <a:off x="8346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9" name="Shape 1247"/>
          <p:cNvSpPr/>
          <p:nvPr/>
        </p:nvSpPr>
        <p:spPr>
          <a:xfrm>
            <a:off x="100291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0" name="Shape 1248"/>
          <p:cNvSpPr/>
          <p:nvPr/>
        </p:nvSpPr>
        <p:spPr>
          <a:xfrm>
            <a:off x="11711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1" name="Shape 1249"/>
          <p:cNvSpPr/>
          <p:nvPr/>
        </p:nvSpPr>
        <p:spPr>
          <a:xfrm>
            <a:off x="133941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2" name="Shape 1250"/>
          <p:cNvSpPr/>
          <p:nvPr/>
        </p:nvSpPr>
        <p:spPr>
          <a:xfrm>
            <a:off x="150766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3" name="Shape 1251"/>
          <p:cNvSpPr/>
          <p:nvPr/>
        </p:nvSpPr>
        <p:spPr>
          <a:xfrm>
            <a:off x="16759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4" name="Shape 1252"/>
          <p:cNvSpPr/>
          <p:nvPr/>
        </p:nvSpPr>
        <p:spPr>
          <a:xfrm>
            <a:off x="184416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5" name="Shape 1253"/>
          <p:cNvSpPr/>
          <p:nvPr/>
        </p:nvSpPr>
        <p:spPr>
          <a:xfrm>
            <a:off x="20124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6" name="Shape 1254"/>
          <p:cNvSpPr/>
          <p:nvPr/>
        </p:nvSpPr>
        <p:spPr>
          <a:xfrm>
            <a:off x="218066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7" name="Shape 1255"/>
          <p:cNvSpPr/>
          <p:nvPr/>
        </p:nvSpPr>
        <p:spPr>
          <a:xfrm>
            <a:off x="234891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8" name="Shape 1256"/>
          <p:cNvSpPr/>
          <p:nvPr/>
        </p:nvSpPr>
        <p:spPr>
          <a:xfrm>
            <a:off x="25171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9" name="Shape 1257"/>
          <p:cNvSpPr/>
          <p:nvPr/>
        </p:nvSpPr>
        <p:spPr>
          <a:xfrm>
            <a:off x="268541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0" name="Shape 1258"/>
          <p:cNvSpPr/>
          <p:nvPr/>
        </p:nvSpPr>
        <p:spPr>
          <a:xfrm>
            <a:off x="28536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1" name="Shape 1259"/>
          <p:cNvSpPr/>
          <p:nvPr/>
        </p:nvSpPr>
        <p:spPr>
          <a:xfrm>
            <a:off x="302190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2" name="Shape 1260"/>
          <p:cNvSpPr/>
          <p:nvPr/>
        </p:nvSpPr>
        <p:spPr>
          <a:xfrm>
            <a:off x="319015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3" name="Shape 1261"/>
          <p:cNvSpPr/>
          <p:nvPr/>
        </p:nvSpPr>
        <p:spPr>
          <a:xfrm>
            <a:off x="33584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4" name="Shape 1262"/>
          <p:cNvSpPr/>
          <p:nvPr/>
        </p:nvSpPr>
        <p:spPr>
          <a:xfrm>
            <a:off x="352665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5" name="Shape 1263"/>
          <p:cNvSpPr/>
          <p:nvPr/>
        </p:nvSpPr>
        <p:spPr>
          <a:xfrm>
            <a:off x="36949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6" name="Shape 1264"/>
          <p:cNvSpPr/>
          <p:nvPr/>
        </p:nvSpPr>
        <p:spPr>
          <a:xfrm>
            <a:off x="386315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7" name="Shape 1265"/>
          <p:cNvSpPr/>
          <p:nvPr/>
        </p:nvSpPr>
        <p:spPr>
          <a:xfrm>
            <a:off x="403140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8" name="Shape 1266"/>
          <p:cNvSpPr/>
          <p:nvPr/>
        </p:nvSpPr>
        <p:spPr>
          <a:xfrm>
            <a:off x="41996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9" name="Shape 1267"/>
          <p:cNvSpPr/>
          <p:nvPr/>
        </p:nvSpPr>
        <p:spPr>
          <a:xfrm>
            <a:off x="436790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0" name="Shape 1268"/>
          <p:cNvSpPr/>
          <p:nvPr/>
        </p:nvSpPr>
        <p:spPr>
          <a:xfrm>
            <a:off x="45361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1" name="Shape 1269"/>
          <p:cNvSpPr/>
          <p:nvPr/>
        </p:nvSpPr>
        <p:spPr>
          <a:xfrm>
            <a:off x="470440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2" name="Shape 1270"/>
          <p:cNvSpPr/>
          <p:nvPr/>
        </p:nvSpPr>
        <p:spPr>
          <a:xfrm>
            <a:off x="487265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3" name="Shape 1271"/>
          <p:cNvSpPr/>
          <p:nvPr/>
        </p:nvSpPr>
        <p:spPr>
          <a:xfrm>
            <a:off x="50409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4" name="Shape 1272"/>
          <p:cNvSpPr/>
          <p:nvPr/>
        </p:nvSpPr>
        <p:spPr>
          <a:xfrm>
            <a:off x="520915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5" name="Shape 1273"/>
          <p:cNvSpPr/>
          <p:nvPr/>
        </p:nvSpPr>
        <p:spPr>
          <a:xfrm>
            <a:off x="53774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6" name="Shape 1274"/>
          <p:cNvSpPr/>
          <p:nvPr/>
        </p:nvSpPr>
        <p:spPr>
          <a:xfrm>
            <a:off x="554565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7" name="Shape 1275"/>
          <p:cNvSpPr/>
          <p:nvPr/>
        </p:nvSpPr>
        <p:spPr>
          <a:xfrm>
            <a:off x="571390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8" name="Shape 1276"/>
          <p:cNvSpPr/>
          <p:nvPr/>
        </p:nvSpPr>
        <p:spPr>
          <a:xfrm>
            <a:off x="58821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9" name="Shape 1277"/>
          <p:cNvSpPr/>
          <p:nvPr/>
        </p:nvSpPr>
        <p:spPr>
          <a:xfrm>
            <a:off x="605040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0" name="Shape 1278"/>
          <p:cNvSpPr/>
          <p:nvPr/>
        </p:nvSpPr>
        <p:spPr>
          <a:xfrm>
            <a:off x="62186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1" name="Shape 1279"/>
          <p:cNvSpPr/>
          <p:nvPr/>
        </p:nvSpPr>
        <p:spPr>
          <a:xfrm>
            <a:off x="638690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2" name="Shape 1280"/>
          <p:cNvSpPr/>
          <p:nvPr/>
        </p:nvSpPr>
        <p:spPr>
          <a:xfrm>
            <a:off x="655515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3" name="Shape 1281"/>
          <p:cNvSpPr/>
          <p:nvPr/>
        </p:nvSpPr>
        <p:spPr>
          <a:xfrm>
            <a:off x="67234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4" name="Shape 1282"/>
          <p:cNvSpPr/>
          <p:nvPr/>
        </p:nvSpPr>
        <p:spPr>
          <a:xfrm>
            <a:off x="689165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5" name="Shape 1283"/>
          <p:cNvSpPr/>
          <p:nvPr/>
        </p:nvSpPr>
        <p:spPr>
          <a:xfrm>
            <a:off x="70599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6" name="Shape 1284"/>
          <p:cNvSpPr/>
          <p:nvPr/>
        </p:nvSpPr>
        <p:spPr>
          <a:xfrm>
            <a:off x="722814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7" name="Shape 1285"/>
          <p:cNvSpPr/>
          <p:nvPr/>
        </p:nvSpPr>
        <p:spPr>
          <a:xfrm>
            <a:off x="739639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8" name="Shape 1286"/>
          <p:cNvSpPr/>
          <p:nvPr/>
        </p:nvSpPr>
        <p:spPr>
          <a:xfrm>
            <a:off x="75646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9" name="Shape 1287"/>
          <p:cNvSpPr/>
          <p:nvPr/>
        </p:nvSpPr>
        <p:spPr>
          <a:xfrm>
            <a:off x="773289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0" name="Shape 1288"/>
          <p:cNvSpPr/>
          <p:nvPr/>
        </p:nvSpPr>
        <p:spPr>
          <a:xfrm>
            <a:off x="79011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1" name="Shape 1289"/>
          <p:cNvSpPr/>
          <p:nvPr/>
        </p:nvSpPr>
        <p:spPr>
          <a:xfrm>
            <a:off x="806939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2" name="Shape 1290"/>
          <p:cNvSpPr/>
          <p:nvPr/>
        </p:nvSpPr>
        <p:spPr>
          <a:xfrm>
            <a:off x="823764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3" name="Shape 1291"/>
          <p:cNvSpPr/>
          <p:nvPr/>
        </p:nvSpPr>
        <p:spPr>
          <a:xfrm>
            <a:off x="84058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4" name="Shape 1292"/>
          <p:cNvSpPr/>
          <p:nvPr/>
        </p:nvSpPr>
        <p:spPr>
          <a:xfrm>
            <a:off x="857414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5" name="Shape 1293"/>
          <p:cNvSpPr/>
          <p:nvPr/>
        </p:nvSpPr>
        <p:spPr>
          <a:xfrm>
            <a:off x="87423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6" name="Shape 1294"/>
          <p:cNvSpPr/>
          <p:nvPr/>
        </p:nvSpPr>
        <p:spPr>
          <a:xfrm>
            <a:off x="891064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7" name="Shape 1295"/>
          <p:cNvSpPr/>
          <p:nvPr/>
        </p:nvSpPr>
        <p:spPr>
          <a:xfrm>
            <a:off x="907889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8" name="Shape 1296"/>
          <p:cNvSpPr/>
          <p:nvPr/>
        </p:nvSpPr>
        <p:spPr>
          <a:xfrm>
            <a:off x="92471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9" name="Shape 1297"/>
          <p:cNvSpPr/>
          <p:nvPr/>
        </p:nvSpPr>
        <p:spPr>
          <a:xfrm>
            <a:off x="941539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0" name="Shape 1298"/>
          <p:cNvSpPr/>
          <p:nvPr/>
        </p:nvSpPr>
        <p:spPr>
          <a:xfrm>
            <a:off x="95836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1" name="Shape 1299"/>
          <p:cNvSpPr/>
          <p:nvPr/>
        </p:nvSpPr>
        <p:spPr>
          <a:xfrm>
            <a:off x="975189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2" name="Shape 1300"/>
          <p:cNvSpPr/>
          <p:nvPr/>
        </p:nvSpPr>
        <p:spPr>
          <a:xfrm>
            <a:off x="992014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3" name="Shape 1301"/>
          <p:cNvSpPr/>
          <p:nvPr/>
        </p:nvSpPr>
        <p:spPr>
          <a:xfrm>
            <a:off x="100883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4" name="Shape 1302"/>
          <p:cNvSpPr/>
          <p:nvPr/>
        </p:nvSpPr>
        <p:spPr>
          <a:xfrm>
            <a:off x="1025664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5" name="Shape 1303"/>
          <p:cNvSpPr/>
          <p:nvPr/>
        </p:nvSpPr>
        <p:spPr>
          <a:xfrm>
            <a:off x="104248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6" name="Shape 1304"/>
          <p:cNvSpPr/>
          <p:nvPr/>
        </p:nvSpPr>
        <p:spPr>
          <a:xfrm>
            <a:off x="1059314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7" name="Shape 1305"/>
          <p:cNvSpPr/>
          <p:nvPr/>
        </p:nvSpPr>
        <p:spPr>
          <a:xfrm>
            <a:off x="1076139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8" name="Shape 1306"/>
          <p:cNvSpPr/>
          <p:nvPr/>
        </p:nvSpPr>
        <p:spPr>
          <a:xfrm>
            <a:off x="109296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9" name="Shape 1307"/>
          <p:cNvSpPr/>
          <p:nvPr/>
        </p:nvSpPr>
        <p:spPr>
          <a:xfrm>
            <a:off x="1109789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0" name="Shape 1308"/>
          <p:cNvSpPr/>
          <p:nvPr/>
        </p:nvSpPr>
        <p:spPr>
          <a:xfrm>
            <a:off x="112661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1" name="Shape 1309"/>
          <p:cNvSpPr/>
          <p:nvPr/>
        </p:nvSpPr>
        <p:spPr>
          <a:xfrm>
            <a:off x="1143438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2" name="Shape 1310"/>
          <p:cNvSpPr/>
          <p:nvPr/>
        </p:nvSpPr>
        <p:spPr>
          <a:xfrm>
            <a:off x="1160263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3" name="Shape 1311"/>
          <p:cNvSpPr/>
          <p:nvPr/>
        </p:nvSpPr>
        <p:spPr>
          <a:xfrm>
            <a:off x="117708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4" name="Shape 1312"/>
          <p:cNvSpPr/>
          <p:nvPr/>
        </p:nvSpPr>
        <p:spPr>
          <a:xfrm>
            <a:off x="1193913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5" name="Shape 1313"/>
          <p:cNvSpPr/>
          <p:nvPr/>
        </p:nvSpPr>
        <p:spPr>
          <a:xfrm>
            <a:off x="121073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6" name="Shape 1314"/>
          <p:cNvSpPr/>
          <p:nvPr/>
        </p:nvSpPr>
        <p:spPr>
          <a:xfrm>
            <a:off x="-658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7" name="Shape 1315"/>
          <p:cNvSpPr/>
          <p:nvPr/>
        </p:nvSpPr>
        <p:spPr>
          <a:xfrm>
            <a:off x="16166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8" name="Shape 1316"/>
          <p:cNvSpPr/>
          <p:nvPr/>
        </p:nvSpPr>
        <p:spPr>
          <a:xfrm>
            <a:off x="32991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9" name="Shape 1317"/>
          <p:cNvSpPr/>
          <p:nvPr/>
        </p:nvSpPr>
        <p:spPr>
          <a:xfrm>
            <a:off x="49816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0" name="Shape 1318"/>
          <p:cNvSpPr/>
          <p:nvPr/>
        </p:nvSpPr>
        <p:spPr>
          <a:xfrm>
            <a:off x="66641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1" name="Shape 1319"/>
          <p:cNvSpPr/>
          <p:nvPr/>
        </p:nvSpPr>
        <p:spPr>
          <a:xfrm>
            <a:off x="8346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2" name="Shape 1320"/>
          <p:cNvSpPr/>
          <p:nvPr/>
        </p:nvSpPr>
        <p:spPr>
          <a:xfrm>
            <a:off x="100291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3" name="Shape 1321"/>
          <p:cNvSpPr/>
          <p:nvPr/>
        </p:nvSpPr>
        <p:spPr>
          <a:xfrm>
            <a:off x="11711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4" name="Shape 1322"/>
          <p:cNvSpPr/>
          <p:nvPr/>
        </p:nvSpPr>
        <p:spPr>
          <a:xfrm>
            <a:off x="133941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5" name="Shape 1323"/>
          <p:cNvSpPr/>
          <p:nvPr/>
        </p:nvSpPr>
        <p:spPr>
          <a:xfrm>
            <a:off x="150766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6" name="Shape 1324"/>
          <p:cNvSpPr/>
          <p:nvPr/>
        </p:nvSpPr>
        <p:spPr>
          <a:xfrm>
            <a:off x="16759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7" name="Shape 1325"/>
          <p:cNvSpPr/>
          <p:nvPr/>
        </p:nvSpPr>
        <p:spPr>
          <a:xfrm>
            <a:off x="184416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8" name="Shape 1326"/>
          <p:cNvSpPr/>
          <p:nvPr/>
        </p:nvSpPr>
        <p:spPr>
          <a:xfrm>
            <a:off x="20124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9" name="Shape 1327"/>
          <p:cNvSpPr/>
          <p:nvPr/>
        </p:nvSpPr>
        <p:spPr>
          <a:xfrm>
            <a:off x="218066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0" name="Shape 1328"/>
          <p:cNvSpPr/>
          <p:nvPr/>
        </p:nvSpPr>
        <p:spPr>
          <a:xfrm>
            <a:off x="234891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1" name="Shape 1329"/>
          <p:cNvSpPr/>
          <p:nvPr/>
        </p:nvSpPr>
        <p:spPr>
          <a:xfrm>
            <a:off x="25171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2" name="Shape 1330"/>
          <p:cNvSpPr/>
          <p:nvPr/>
        </p:nvSpPr>
        <p:spPr>
          <a:xfrm>
            <a:off x="268541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3" name="Shape 1331"/>
          <p:cNvSpPr/>
          <p:nvPr/>
        </p:nvSpPr>
        <p:spPr>
          <a:xfrm>
            <a:off x="28536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4" name="Shape 1332"/>
          <p:cNvSpPr/>
          <p:nvPr/>
        </p:nvSpPr>
        <p:spPr>
          <a:xfrm>
            <a:off x="302190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5" name="Shape 1333"/>
          <p:cNvSpPr/>
          <p:nvPr/>
        </p:nvSpPr>
        <p:spPr>
          <a:xfrm>
            <a:off x="319015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6" name="Shape 1334"/>
          <p:cNvSpPr/>
          <p:nvPr/>
        </p:nvSpPr>
        <p:spPr>
          <a:xfrm>
            <a:off x="33584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7" name="Shape 1335"/>
          <p:cNvSpPr/>
          <p:nvPr/>
        </p:nvSpPr>
        <p:spPr>
          <a:xfrm>
            <a:off x="352665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8" name="Shape 1336"/>
          <p:cNvSpPr/>
          <p:nvPr/>
        </p:nvSpPr>
        <p:spPr>
          <a:xfrm>
            <a:off x="36949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9" name="Shape 1337"/>
          <p:cNvSpPr/>
          <p:nvPr/>
        </p:nvSpPr>
        <p:spPr>
          <a:xfrm>
            <a:off x="386315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0" name="Shape 1338"/>
          <p:cNvSpPr/>
          <p:nvPr/>
        </p:nvSpPr>
        <p:spPr>
          <a:xfrm>
            <a:off x="403140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1" name="Shape 1339"/>
          <p:cNvSpPr/>
          <p:nvPr/>
        </p:nvSpPr>
        <p:spPr>
          <a:xfrm>
            <a:off x="41996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2" name="Shape 1340"/>
          <p:cNvSpPr/>
          <p:nvPr/>
        </p:nvSpPr>
        <p:spPr>
          <a:xfrm>
            <a:off x="436790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3" name="Shape 1341"/>
          <p:cNvSpPr/>
          <p:nvPr/>
        </p:nvSpPr>
        <p:spPr>
          <a:xfrm>
            <a:off x="45361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4" name="Shape 1342"/>
          <p:cNvSpPr/>
          <p:nvPr/>
        </p:nvSpPr>
        <p:spPr>
          <a:xfrm>
            <a:off x="470440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5" name="Shape 1343"/>
          <p:cNvSpPr/>
          <p:nvPr/>
        </p:nvSpPr>
        <p:spPr>
          <a:xfrm>
            <a:off x="487265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6" name="Shape 1344"/>
          <p:cNvSpPr/>
          <p:nvPr/>
        </p:nvSpPr>
        <p:spPr>
          <a:xfrm>
            <a:off x="50409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7" name="Shape 1345"/>
          <p:cNvSpPr/>
          <p:nvPr/>
        </p:nvSpPr>
        <p:spPr>
          <a:xfrm>
            <a:off x="520915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8" name="Shape 1346"/>
          <p:cNvSpPr/>
          <p:nvPr/>
        </p:nvSpPr>
        <p:spPr>
          <a:xfrm>
            <a:off x="53774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9" name="Shape 1347"/>
          <p:cNvSpPr/>
          <p:nvPr/>
        </p:nvSpPr>
        <p:spPr>
          <a:xfrm>
            <a:off x="554565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0" name="Shape 1348"/>
          <p:cNvSpPr/>
          <p:nvPr/>
        </p:nvSpPr>
        <p:spPr>
          <a:xfrm>
            <a:off x="571390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1" name="Shape 1349"/>
          <p:cNvSpPr/>
          <p:nvPr/>
        </p:nvSpPr>
        <p:spPr>
          <a:xfrm>
            <a:off x="58821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2" name="Shape 1350"/>
          <p:cNvSpPr/>
          <p:nvPr/>
        </p:nvSpPr>
        <p:spPr>
          <a:xfrm>
            <a:off x="605040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3" name="Shape 1351"/>
          <p:cNvSpPr/>
          <p:nvPr/>
        </p:nvSpPr>
        <p:spPr>
          <a:xfrm>
            <a:off x="62186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4" name="Shape 1352"/>
          <p:cNvSpPr/>
          <p:nvPr/>
        </p:nvSpPr>
        <p:spPr>
          <a:xfrm>
            <a:off x="638690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5" name="Shape 1353"/>
          <p:cNvSpPr/>
          <p:nvPr/>
        </p:nvSpPr>
        <p:spPr>
          <a:xfrm>
            <a:off x="655515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6" name="Shape 1354"/>
          <p:cNvSpPr/>
          <p:nvPr/>
        </p:nvSpPr>
        <p:spPr>
          <a:xfrm>
            <a:off x="67234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7" name="Shape 1355"/>
          <p:cNvSpPr/>
          <p:nvPr/>
        </p:nvSpPr>
        <p:spPr>
          <a:xfrm>
            <a:off x="689165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8" name="Shape 1356"/>
          <p:cNvSpPr/>
          <p:nvPr/>
        </p:nvSpPr>
        <p:spPr>
          <a:xfrm>
            <a:off x="70599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9" name="Shape 1357"/>
          <p:cNvSpPr/>
          <p:nvPr/>
        </p:nvSpPr>
        <p:spPr>
          <a:xfrm>
            <a:off x="722814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0" name="Shape 1358"/>
          <p:cNvSpPr/>
          <p:nvPr/>
        </p:nvSpPr>
        <p:spPr>
          <a:xfrm>
            <a:off x="739639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1" name="Shape 1359"/>
          <p:cNvSpPr/>
          <p:nvPr/>
        </p:nvSpPr>
        <p:spPr>
          <a:xfrm>
            <a:off x="75646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2" name="Shape 1360"/>
          <p:cNvSpPr/>
          <p:nvPr/>
        </p:nvSpPr>
        <p:spPr>
          <a:xfrm>
            <a:off x="773289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3" name="Shape 1361"/>
          <p:cNvSpPr/>
          <p:nvPr/>
        </p:nvSpPr>
        <p:spPr>
          <a:xfrm>
            <a:off x="79011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4" name="Shape 1362"/>
          <p:cNvSpPr/>
          <p:nvPr/>
        </p:nvSpPr>
        <p:spPr>
          <a:xfrm>
            <a:off x="806939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5" name="Shape 1363"/>
          <p:cNvSpPr/>
          <p:nvPr/>
        </p:nvSpPr>
        <p:spPr>
          <a:xfrm>
            <a:off x="823764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6" name="Shape 1364"/>
          <p:cNvSpPr/>
          <p:nvPr/>
        </p:nvSpPr>
        <p:spPr>
          <a:xfrm>
            <a:off x="84058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7" name="Shape 1365"/>
          <p:cNvSpPr/>
          <p:nvPr/>
        </p:nvSpPr>
        <p:spPr>
          <a:xfrm>
            <a:off x="857414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8" name="Shape 1366"/>
          <p:cNvSpPr/>
          <p:nvPr/>
        </p:nvSpPr>
        <p:spPr>
          <a:xfrm>
            <a:off x="87423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9" name="Shape 1367"/>
          <p:cNvSpPr/>
          <p:nvPr/>
        </p:nvSpPr>
        <p:spPr>
          <a:xfrm>
            <a:off x="891064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0" name="Shape 1368"/>
          <p:cNvSpPr/>
          <p:nvPr/>
        </p:nvSpPr>
        <p:spPr>
          <a:xfrm>
            <a:off x="907889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1" name="Shape 1369"/>
          <p:cNvSpPr/>
          <p:nvPr/>
        </p:nvSpPr>
        <p:spPr>
          <a:xfrm>
            <a:off x="92471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2" name="Shape 1370"/>
          <p:cNvSpPr/>
          <p:nvPr/>
        </p:nvSpPr>
        <p:spPr>
          <a:xfrm>
            <a:off x="941539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3" name="Shape 1371"/>
          <p:cNvSpPr/>
          <p:nvPr/>
        </p:nvSpPr>
        <p:spPr>
          <a:xfrm>
            <a:off x="95836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4" name="Shape 1372"/>
          <p:cNvSpPr/>
          <p:nvPr/>
        </p:nvSpPr>
        <p:spPr>
          <a:xfrm>
            <a:off x="975189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5" name="Shape 1373"/>
          <p:cNvSpPr/>
          <p:nvPr/>
        </p:nvSpPr>
        <p:spPr>
          <a:xfrm>
            <a:off x="992014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6" name="Shape 1374"/>
          <p:cNvSpPr/>
          <p:nvPr/>
        </p:nvSpPr>
        <p:spPr>
          <a:xfrm>
            <a:off x="100883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7" name="Shape 1375"/>
          <p:cNvSpPr/>
          <p:nvPr/>
        </p:nvSpPr>
        <p:spPr>
          <a:xfrm>
            <a:off x="1025664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8" name="Shape 1376"/>
          <p:cNvSpPr/>
          <p:nvPr/>
        </p:nvSpPr>
        <p:spPr>
          <a:xfrm>
            <a:off x="104248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9" name="Shape 1377"/>
          <p:cNvSpPr/>
          <p:nvPr/>
        </p:nvSpPr>
        <p:spPr>
          <a:xfrm>
            <a:off x="1059314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0" name="Shape 1378"/>
          <p:cNvSpPr/>
          <p:nvPr/>
        </p:nvSpPr>
        <p:spPr>
          <a:xfrm>
            <a:off x="1076139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1" name="Shape 1379"/>
          <p:cNvSpPr/>
          <p:nvPr/>
        </p:nvSpPr>
        <p:spPr>
          <a:xfrm>
            <a:off x="109296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2" name="Shape 1380"/>
          <p:cNvSpPr/>
          <p:nvPr/>
        </p:nvSpPr>
        <p:spPr>
          <a:xfrm>
            <a:off x="1109789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3" name="Shape 1381"/>
          <p:cNvSpPr/>
          <p:nvPr/>
        </p:nvSpPr>
        <p:spPr>
          <a:xfrm>
            <a:off x="112661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4" name="Shape 1382"/>
          <p:cNvSpPr/>
          <p:nvPr/>
        </p:nvSpPr>
        <p:spPr>
          <a:xfrm>
            <a:off x="1143438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5" name="Shape 1383"/>
          <p:cNvSpPr/>
          <p:nvPr/>
        </p:nvSpPr>
        <p:spPr>
          <a:xfrm>
            <a:off x="1160263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6" name="Shape 1384"/>
          <p:cNvSpPr/>
          <p:nvPr/>
        </p:nvSpPr>
        <p:spPr>
          <a:xfrm>
            <a:off x="117708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7" name="Shape 1385"/>
          <p:cNvSpPr/>
          <p:nvPr/>
        </p:nvSpPr>
        <p:spPr>
          <a:xfrm>
            <a:off x="1193913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8" name="Shape 1386"/>
          <p:cNvSpPr/>
          <p:nvPr/>
        </p:nvSpPr>
        <p:spPr>
          <a:xfrm>
            <a:off x="121073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9" name="Shape 1387"/>
          <p:cNvSpPr/>
          <p:nvPr/>
        </p:nvSpPr>
        <p:spPr>
          <a:xfrm>
            <a:off x="-658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0" name="Shape 1388"/>
          <p:cNvSpPr/>
          <p:nvPr/>
        </p:nvSpPr>
        <p:spPr>
          <a:xfrm>
            <a:off x="16166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1" name="Shape 1389"/>
          <p:cNvSpPr/>
          <p:nvPr/>
        </p:nvSpPr>
        <p:spPr>
          <a:xfrm>
            <a:off x="32991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2" name="Shape 1390"/>
          <p:cNvSpPr/>
          <p:nvPr/>
        </p:nvSpPr>
        <p:spPr>
          <a:xfrm>
            <a:off x="49816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3" name="Shape 1391"/>
          <p:cNvSpPr/>
          <p:nvPr/>
        </p:nvSpPr>
        <p:spPr>
          <a:xfrm>
            <a:off x="66641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4" name="Shape 1392"/>
          <p:cNvSpPr/>
          <p:nvPr/>
        </p:nvSpPr>
        <p:spPr>
          <a:xfrm>
            <a:off x="8346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5" name="Shape 1393"/>
          <p:cNvSpPr/>
          <p:nvPr/>
        </p:nvSpPr>
        <p:spPr>
          <a:xfrm>
            <a:off x="100291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6" name="Shape 1394"/>
          <p:cNvSpPr/>
          <p:nvPr/>
        </p:nvSpPr>
        <p:spPr>
          <a:xfrm>
            <a:off x="11711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7" name="Shape 1395"/>
          <p:cNvSpPr/>
          <p:nvPr/>
        </p:nvSpPr>
        <p:spPr>
          <a:xfrm>
            <a:off x="133941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8" name="Shape 1396"/>
          <p:cNvSpPr/>
          <p:nvPr/>
        </p:nvSpPr>
        <p:spPr>
          <a:xfrm>
            <a:off x="150766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9" name="Shape 1397"/>
          <p:cNvSpPr/>
          <p:nvPr/>
        </p:nvSpPr>
        <p:spPr>
          <a:xfrm>
            <a:off x="16759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0" name="Shape 1398"/>
          <p:cNvSpPr/>
          <p:nvPr/>
        </p:nvSpPr>
        <p:spPr>
          <a:xfrm>
            <a:off x="184416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1" name="Shape 1399"/>
          <p:cNvSpPr/>
          <p:nvPr/>
        </p:nvSpPr>
        <p:spPr>
          <a:xfrm>
            <a:off x="20124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2" name="Shape 1400"/>
          <p:cNvSpPr/>
          <p:nvPr/>
        </p:nvSpPr>
        <p:spPr>
          <a:xfrm>
            <a:off x="218066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3" name="Shape 1401"/>
          <p:cNvSpPr/>
          <p:nvPr/>
        </p:nvSpPr>
        <p:spPr>
          <a:xfrm>
            <a:off x="234891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4" name="Shape 1402"/>
          <p:cNvSpPr/>
          <p:nvPr/>
        </p:nvSpPr>
        <p:spPr>
          <a:xfrm>
            <a:off x="25171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5" name="Shape 1403"/>
          <p:cNvSpPr/>
          <p:nvPr/>
        </p:nvSpPr>
        <p:spPr>
          <a:xfrm>
            <a:off x="268541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6" name="Shape 1404"/>
          <p:cNvSpPr/>
          <p:nvPr/>
        </p:nvSpPr>
        <p:spPr>
          <a:xfrm>
            <a:off x="28536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7" name="Shape 1405"/>
          <p:cNvSpPr/>
          <p:nvPr/>
        </p:nvSpPr>
        <p:spPr>
          <a:xfrm>
            <a:off x="302190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8" name="Shape 1406"/>
          <p:cNvSpPr/>
          <p:nvPr/>
        </p:nvSpPr>
        <p:spPr>
          <a:xfrm>
            <a:off x="319015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9" name="Shape 1407"/>
          <p:cNvSpPr/>
          <p:nvPr/>
        </p:nvSpPr>
        <p:spPr>
          <a:xfrm>
            <a:off x="33584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0" name="Shape 1408"/>
          <p:cNvSpPr/>
          <p:nvPr/>
        </p:nvSpPr>
        <p:spPr>
          <a:xfrm>
            <a:off x="352665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1" name="Shape 1409"/>
          <p:cNvSpPr/>
          <p:nvPr/>
        </p:nvSpPr>
        <p:spPr>
          <a:xfrm>
            <a:off x="36949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2" name="Shape 1410"/>
          <p:cNvSpPr/>
          <p:nvPr/>
        </p:nvSpPr>
        <p:spPr>
          <a:xfrm>
            <a:off x="386315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3" name="Shape 1411"/>
          <p:cNvSpPr/>
          <p:nvPr/>
        </p:nvSpPr>
        <p:spPr>
          <a:xfrm>
            <a:off x="403140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4" name="Shape 1412"/>
          <p:cNvSpPr/>
          <p:nvPr/>
        </p:nvSpPr>
        <p:spPr>
          <a:xfrm>
            <a:off x="41996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5" name="Shape 1413"/>
          <p:cNvSpPr/>
          <p:nvPr/>
        </p:nvSpPr>
        <p:spPr>
          <a:xfrm>
            <a:off x="436790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6" name="Shape 1414"/>
          <p:cNvSpPr/>
          <p:nvPr/>
        </p:nvSpPr>
        <p:spPr>
          <a:xfrm>
            <a:off x="45361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7" name="Shape 1415"/>
          <p:cNvSpPr/>
          <p:nvPr/>
        </p:nvSpPr>
        <p:spPr>
          <a:xfrm>
            <a:off x="470440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8" name="Shape 1416"/>
          <p:cNvSpPr/>
          <p:nvPr/>
        </p:nvSpPr>
        <p:spPr>
          <a:xfrm>
            <a:off x="487265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9" name="Shape 1417"/>
          <p:cNvSpPr/>
          <p:nvPr/>
        </p:nvSpPr>
        <p:spPr>
          <a:xfrm>
            <a:off x="50409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0" name="Shape 1418"/>
          <p:cNvSpPr/>
          <p:nvPr/>
        </p:nvSpPr>
        <p:spPr>
          <a:xfrm>
            <a:off x="520915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1" name="Shape 1419"/>
          <p:cNvSpPr/>
          <p:nvPr/>
        </p:nvSpPr>
        <p:spPr>
          <a:xfrm>
            <a:off x="53774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2" name="Shape 1420"/>
          <p:cNvSpPr/>
          <p:nvPr/>
        </p:nvSpPr>
        <p:spPr>
          <a:xfrm>
            <a:off x="554565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3" name="Shape 1421"/>
          <p:cNvSpPr/>
          <p:nvPr/>
        </p:nvSpPr>
        <p:spPr>
          <a:xfrm>
            <a:off x="571390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4" name="Shape 1422"/>
          <p:cNvSpPr/>
          <p:nvPr/>
        </p:nvSpPr>
        <p:spPr>
          <a:xfrm>
            <a:off x="58821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5" name="Shape 1423"/>
          <p:cNvSpPr/>
          <p:nvPr/>
        </p:nvSpPr>
        <p:spPr>
          <a:xfrm>
            <a:off x="605040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6" name="Shape 1424"/>
          <p:cNvSpPr/>
          <p:nvPr/>
        </p:nvSpPr>
        <p:spPr>
          <a:xfrm>
            <a:off x="62186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7" name="Shape 1425"/>
          <p:cNvSpPr/>
          <p:nvPr/>
        </p:nvSpPr>
        <p:spPr>
          <a:xfrm>
            <a:off x="638690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8" name="Shape 1426"/>
          <p:cNvSpPr/>
          <p:nvPr/>
        </p:nvSpPr>
        <p:spPr>
          <a:xfrm>
            <a:off x="655515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9" name="Shape 1427"/>
          <p:cNvSpPr/>
          <p:nvPr/>
        </p:nvSpPr>
        <p:spPr>
          <a:xfrm>
            <a:off x="67234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0" name="Shape 1428"/>
          <p:cNvSpPr/>
          <p:nvPr/>
        </p:nvSpPr>
        <p:spPr>
          <a:xfrm>
            <a:off x="689165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1" name="Shape 1429"/>
          <p:cNvSpPr/>
          <p:nvPr/>
        </p:nvSpPr>
        <p:spPr>
          <a:xfrm>
            <a:off x="70599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2" name="Shape 1430"/>
          <p:cNvSpPr/>
          <p:nvPr/>
        </p:nvSpPr>
        <p:spPr>
          <a:xfrm>
            <a:off x="722814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3" name="Shape 1431"/>
          <p:cNvSpPr/>
          <p:nvPr/>
        </p:nvSpPr>
        <p:spPr>
          <a:xfrm>
            <a:off x="739639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4" name="Shape 1432"/>
          <p:cNvSpPr/>
          <p:nvPr/>
        </p:nvSpPr>
        <p:spPr>
          <a:xfrm>
            <a:off x="75646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5" name="Shape 1433"/>
          <p:cNvSpPr/>
          <p:nvPr/>
        </p:nvSpPr>
        <p:spPr>
          <a:xfrm>
            <a:off x="773289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6" name="Shape 1434"/>
          <p:cNvSpPr/>
          <p:nvPr/>
        </p:nvSpPr>
        <p:spPr>
          <a:xfrm>
            <a:off x="79011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7" name="Shape 1435"/>
          <p:cNvSpPr/>
          <p:nvPr/>
        </p:nvSpPr>
        <p:spPr>
          <a:xfrm>
            <a:off x="806939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8" name="Shape 1436"/>
          <p:cNvSpPr/>
          <p:nvPr/>
        </p:nvSpPr>
        <p:spPr>
          <a:xfrm>
            <a:off x="823764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9" name="Shape 1437"/>
          <p:cNvSpPr/>
          <p:nvPr/>
        </p:nvSpPr>
        <p:spPr>
          <a:xfrm>
            <a:off x="84058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0" name="Shape 1438"/>
          <p:cNvSpPr/>
          <p:nvPr/>
        </p:nvSpPr>
        <p:spPr>
          <a:xfrm>
            <a:off x="857414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1" name="Shape 1439"/>
          <p:cNvSpPr/>
          <p:nvPr/>
        </p:nvSpPr>
        <p:spPr>
          <a:xfrm>
            <a:off x="87423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2" name="Shape 1440"/>
          <p:cNvSpPr/>
          <p:nvPr/>
        </p:nvSpPr>
        <p:spPr>
          <a:xfrm>
            <a:off x="891064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3" name="Shape 1441"/>
          <p:cNvSpPr/>
          <p:nvPr/>
        </p:nvSpPr>
        <p:spPr>
          <a:xfrm>
            <a:off x="907889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4" name="Shape 1442"/>
          <p:cNvSpPr/>
          <p:nvPr/>
        </p:nvSpPr>
        <p:spPr>
          <a:xfrm>
            <a:off x="92471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5" name="Shape 1443"/>
          <p:cNvSpPr/>
          <p:nvPr/>
        </p:nvSpPr>
        <p:spPr>
          <a:xfrm>
            <a:off x="941539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6" name="Shape 1444"/>
          <p:cNvSpPr/>
          <p:nvPr/>
        </p:nvSpPr>
        <p:spPr>
          <a:xfrm>
            <a:off x="95836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7" name="Shape 1445"/>
          <p:cNvSpPr/>
          <p:nvPr/>
        </p:nvSpPr>
        <p:spPr>
          <a:xfrm>
            <a:off x="975189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8" name="Shape 1446"/>
          <p:cNvSpPr/>
          <p:nvPr/>
        </p:nvSpPr>
        <p:spPr>
          <a:xfrm>
            <a:off x="992014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9" name="Shape 1447"/>
          <p:cNvSpPr/>
          <p:nvPr/>
        </p:nvSpPr>
        <p:spPr>
          <a:xfrm>
            <a:off x="100883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0" name="Shape 1448"/>
          <p:cNvSpPr/>
          <p:nvPr/>
        </p:nvSpPr>
        <p:spPr>
          <a:xfrm>
            <a:off x="1025664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1" name="Shape 1449"/>
          <p:cNvSpPr/>
          <p:nvPr/>
        </p:nvSpPr>
        <p:spPr>
          <a:xfrm>
            <a:off x="104248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2" name="Shape 1450"/>
          <p:cNvSpPr/>
          <p:nvPr/>
        </p:nvSpPr>
        <p:spPr>
          <a:xfrm>
            <a:off x="1059314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3" name="Shape 1451"/>
          <p:cNvSpPr/>
          <p:nvPr/>
        </p:nvSpPr>
        <p:spPr>
          <a:xfrm>
            <a:off x="1076139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4" name="Shape 1452"/>
          <p:cNvSpPr/>
          <p:nvPr/>
        </p:nvSpPr>
        <p:spPr>
          <a:xfrm>
            <a:off x="109296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5" name="Shape 1453"/>
          <p:cNvSpPr/>
          <p:nvPr/>
        </p:nvSpPr>
        <p:spPr>
          <a:xfrm>
            <a:off x="1109789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6" name="Shape 1454"/>
          <p:cNvSpPr/>
          <p:nvPr/>
        </p:nvSpPr>
        <p:spPr>
          <a:xfrm>
            <a:off x="112661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7" name="Shape 1455"/>
          <p:cNvSpPr/>
          <p:nvPr/>
        </p:nvSpPr>
        <p:spPr>
          <a:xfrm>
            <a:off x="1143438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8" name="Shape 1456"/>
          <p:cNvSpPr/>
          <p:nvPr/>
        </p:nvSpPr>
        <p:spPr>
          <a:xfrm>
            <a:off x="1160263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9" name="Shape 1457"/>
          <p:cNvSpPr/>
          <p:nvPr/>
        </p:nvSpPr>
        <p:spPr>
          <a:xfrm>
            <a:off x="117708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0" name="Shape 1458"/>
          <p:cNvSpPr/>
          <p:nvPr/>
        </p:nvSpPr>
        <p:spPr>
          <a:xfrm>
            <a:off x="1193913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1" name="Shape 1459"/>
          <p:cNvSpPr/>
          <p:nvPr/>
        </p:nvSpPr>
        <p:spPr>
          <a:xfrm>
            <a:off x="121073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2" name="Shape 1460"/>
          <p:cNvSpPr/>
          <p:nvPr/>
        </p:nvSpPr>
        <p:spPr>
          <a:xfrm>
            <a:off x="-658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3" name="Shape 1461"/>
          <p:cNvSpPr/>
          <p:nvPr/>
        </p:nvSpPr>
        <p:spPr>
          <a:xfrm>
            <a:off x="16166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4" name="Shape 1462"/>
          <p:cNvSpPr/>
          <p:nvPr/>
        </p:nvSpPr>
        <p:spPr>
          <a:xfrm>
            <a:off x="32991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5" name="Shape 1463"/>
          <p:cNvSpPr/>
          <p:nvPr/>
        </p:nvSpPr>
        <p:spPr>
          <a:xfrm>
            <a:off x="49816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6" name="Shape 1464"/>
          <p:cNvSpPr/>
          <p:nvPr/>
        </p:nvSpPr>
        <p:spPr>
          <a:xfrm>
            <a:off x="66641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7" name="Shape 1465"/>
          <p:cNvSpPr/>
          <p:nvPr/>
        </p:nvSpPr>
        <p:spPr>
          <a:xfrm>
            <a:off x="8346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8" name="Shape 1466"/>
          <p:cNvSpPr/>
          <p:nvPr/>
        </p:nvSpPr>
        <p:spPr>
          <a:xfrm>
            <a:off x="100291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9" name="Shape 1467"/>
          <p:cNvSpPr/>
          <p:nvPr/>
        </p:nvSpPr>
        <p:spPr>
          <a:xfrm>
            <a:off x="11711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0" name="Shape 1468"/>
          <p:cNvSpPr/>
          <p:nvPr/>
        </p:nvSpPr>
        <p:spPr>
          <a:xfrm>
            <a:off x="133941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1" name="Shape 1469"/>
          <p:cNvSpPr/>
          <p:nvPr/>
        </p:nvSpPr>
        <p:spPr>
          <a:xfrm>
            <a:off x="150766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2" name="Shape 1470"/>
          <p:cNvSpPr/>
          <p:nvPr/>
        </p:nvSpPr>
        <p:spPr>
          <a:xfrm>
            <a:off x="16759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3" name="Shape 1471"/>
          <p:cNvSpPr/>
          <p:nvPr/>
        </p:nvSpPr>
        <p:spPr>
          <a:xfrm>
            <a:off x="184416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4" name="Shape 1472"/>
          <p:cNvSpPr/>
          <p:nvPr/>
        </p:nvSpPr>
        <p:spPr>
          <a:xfrm>
            <a:off x="20124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5" name="Shape 1473"/>
          <p:cNvSpPr/>
          <p:nvPr/>
        </p:nvSpPr>
        <p:spPr>
          <a:xfrm>
            <a:off x="218066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6" name="Shape 1474"/>
          <p:cNvSpPr/>
          <p:nvPr/>
        </p:nvSpPr>
        <p:spPr>
          <a:xfrm>
            <a:off x="234891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7" name="Shape 1475"/>
          <p:cNvSpPr/>
          <p:nvPr/>
        </p:nvSpPr>
        <p:spPr>
          <a:xfrm>
            <a:off x="25171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8" name="Shape 1476"/>
          <p:cNvSpPr/>
          <p:nvPr/>
        </p:nvSpPr>
        <p:spPr>
          <a:xfrm>
            <a:off x="268541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9" name="Shape 1477"/>
          <p:cNvSpPr/>
          <p:nvPr/>
        </p:nvSpPr>
        <p:spPr>
          <a:xfrm>
            <a:off x="28536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0" name="Shape 1478"/>
          <p:cNvSpPr/>
          <p:nvPr/>
        </p:nvSpPr>
        <p:spPr>
          <a:xfrm>
            <a:off x="302190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1" name="Shape 1479"/>
          <p:cNvSpPr/>
          <p:nvPr/>
        </p:nvSpPr>
        <p:spPr>
          <a:xfrm>
            <a:off x="319015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2" name="Shape 1480"/>
          <p:cNvSpPr/>
          <p:nvPr/>
        </p:nvSpPr>
        <p:spPr>
          <a:xfrm>
            <a:off x="33584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3" name="Shape 1481"/>
          <p:cNvSpPr/>
          <p:nvPr/>
        </p:nvSpPr>
        <p:spPr>
          <a:xfrm>
            <a:off x="352665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4" name="Shape 1482"/>
          <p:cNvSpPr/>
          <p:nvPr/>
        </p:nvSpPr>
        <p:spPr>
          <a:xfrm>
            <a:off x="36949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5" name="Shape 1483"/>
          <p:cNvSpPr/>
          <p:nvPr/>
        </p:nvSpPr>
        <p:spPr>
          <a:xfrm>
            <a:off x="386315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6" name="Shape 1484"/>
          <p:cNvSpPr/>
          <p:nvPr/>
        </p:nvSpPr>
        <p:spPr>
          <a:xfrm>
            <a:off x="403140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7" name="Shape 1485"/>
          <p:cNvSpPr/>
          <p:nvPr/>
        </p:nvSpPr>
        <p:spPr>
          <a:xfrm>
            <a:off x="41996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8" name="Shape 1486"/>
          <p:cNvSpPr/>
          <p:nvPr/>
        </p:nvSpPr>
        <p:spPr>
          <a:xfrm>
            <a:off x="436790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9" name="Shape 1487"/>
          <p:cNvSpPr/>
          <p:nvPr/>
        </p:nvSpPr>
        <p:spPr>
          <a:xfrm>
            <a:off x="45361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0" name="Shape 1488"/>
          <p:cNvSpPr/>
          <p:nvPr/>
        </p:nvSpPr>
        <p:spPr>
          <a:xfrm>
            <a:off x="470440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1" name="Shape 1489"/>
          <p:cNvSpPr/>
          <p:nvPr/>
        </p:nvSpPr>
        <p:spPr>
          <a:xfrm>
            <a:off x="487265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2" name="Shape 1490"/>
          <p:cNvSpPr/>
          <p:nvPr/>
        </p:nvSpPr>
        <p:spPr>
          <a:xfrm>
            <a:off x="50409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3" name="Shape 1491"/>
          <p:cNvSpPr/>
          <p:nvPr/>
        </p:nvSpPr>
        <p:spPr>
          <a:xfrm>
            <a:off x="520915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4" name="Shape 1492"/>
          <p:cNvSpPr/>
          <p:nvPr/>
        </p:nvSpPr>
        <p:spPr>
          <a:xfrm>
            <a:off x="53774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5" name="Shape 1493"/>
          <p:cNvSpPr/>
          <p:nvPr/>
        </p:nvSpPr>
        <p:spPr>
          <a:xfrm>
            <a:off x="554565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6" name="Shape 1494"/>
          <p:cNvSpPr/>
          <p:nvPr/>
        </p:nvSpPr>
        <p:spPr>
          <a:xfrm>
            <a:off x="571390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7" name="Shape 1495"/>
          <p:cNvSpPr/>
          <p:nvPr/>
        </p:nvSpPr>
        <p:spPr>
          <a:xfrm>
            <a:off x="58821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8" name="Shape 1496"/>
          <p:cNvSpPr/>
          <p:nvPr/>
        </p:nvSpPr>
        <p:spPr>
          <a:xfrm>
            <a:off x="605040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9" name="Shape 1497"/>
          <p:cNvSpPr/>
          <p:nvPr/>
        </p:nvSpPr>
        <p:spPr>
          <a:xfrm>
            <a:off x="62186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0" name="Shape 1498"/>
          <p:cNvSpPr/>
          <p:nvPr/>
        </p:nvSpPr>
        <p:spPr>
          <a:xfrm>
            <a:off x="638690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1" name="Shape 1499"/>
          <p:cNvSpPr/>
          <p:nvPr/>
        </p:nvSpPr>
        <p:spPr>
          <a:xfrm>
            <a:off x="655515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2" name="Shape 1500"/>
          <p:cNvSpPr/>
          <p:nvPr/>
        </p:nvSpPr>
        <p:spPr>
          <a:xfrm>
            <a:off x="67234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3" name="Shape 1501"/>
          <p:cNvSpPr/>
          <p:nvPr/>
        </p:nvSpPr>
        <p:spPr>
          <a:xfrm>
            <a:off x="689165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4" name="Shape 1502"/>
          <p:cNvSpPr/>
          <p:nvPr/>
        </p:nvSpPr>
        <p:spPr>
          <a:xfrm>
            <a:off x="70599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5" name="Shape 1503"/>
          <p:cNvSpPr/>
          <p:nvPr/>
        </p:nvSpPr>
        <p:spPr>
          <a:xfrm>
            <a:off x="722814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6" name="Shape 1504"/>
          <p:cNvSpPr/>
          <p:nvPr/>
        </p:nvSpPr>
        <p:spPr>
          <a:xfrm>
            <a:off x="739639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7" name="Shape 1505"/>
          <p:cNvSpPr/>
          <p:nvPr/>
        </p:nvSpPr>
        <p:spPr>
          <a:xfrm>
            <a:off x="75646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8" name="Shape 1506"/>
          <p:cNvSpPr/>
          <p:nvPr/>
        </p:nvSpPr>
        <p:spPr>
          <a:xfrm>
            <a:off x="773289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9" name="Shape 1507"/>
          <p:cNvSpPr/>
          <p:nvPr/>
        </p:nvSpPr>
        <p:spPr>
          <a:xfrm>
            <a:off x="79011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0" name="Shape 1508"/>
          <p:cNvSpPr/>
          <p:nvPr/>
        </p:nvSpPr>
        <p:spPr>
          <a:xfrm>
            <a:off x="806939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1" name="Shape 1509"/>
          <p:cNvSpPr/>
          <p:nvPr/>
        </p:nvSpPr>
        <p:spPr>
          <a:xfrm>
            <a:off x="823764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2" name="Shape 1510"/>
          <p:cNvSpPr/>
          <p:nvPr/>
        </p:nvSpPr>
        <p:spPr>
          <a:xfrm>
            <a:off x="84058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3" name="Shape 1511"/>
          <p:cNvSpPr/>
          <p:nvPr/>
        </p:nvSpPr>
        <p:spPr>
          <a:xfrm>
            <a:off x="857414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4" name="Shape 1512"/>
          <p:cNvSpPr/>
          <p:nvPr/>
        </p:nvSpPr>
        <p:spPr>
          <a:xfrm>
            <a:off x="87423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5" name="Shape 1513"/>
          <p:cNvSpPr/>
          <p:nvPr/>
        </p:nvSpPr>
        <p:spPr>
          <a:xfrm>
            <a:off x="891064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6" name="Shape 1514"/>
          <p:cNvSpPr/>
          <p:nvPr/>
        </p:nvSpPr>
        <p:spPr>
          <a:xfrm>
            <a:off x="907889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7" name="Shape 1515"/>
          <p:cNvSpPr/>
          <p:nvPr/>
        </p:nvSpPr>
        <p:spPr>
          <a:xfrm>
            <a:off x="92471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8" name="Shape 1516"/>
          <p:cNvSpPr/>
          <p:nvPr/>
        </p:nvSpPr>
        <p:spPr>
          <a:xfrm>
            <a:off x="941539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9" name="Shape 1517"/>
          <p:cNvSpPr/>
          <p:nvPr/>
        </p:nvSpPr>
        <p:spPr>
          <a:xfrm>
            <a:off x="95836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0" name="Shape 1518"/>
          <p:cNvSpPr/>
          <p:nvPr/>
        </p:nvSpPr>
        <p:spPr>
          <a:xfrm>
            <a:off x="975189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1" name="Shape 1519"/>
          <p:cNvSpPr/>
          <p:nvPr/>
        </p:nvSpPr>
        <p:spPr>
          <a:xfrm>
            <a:off x="992014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2" name="Shape 1520"/>
          <p:cNvSpPr/>
          <p:nvPr/>
        </p:nvSpPr>
        <p:spPr>
          <a:xfrm>
            <a:off x="100883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3" name="Shape 1521"/>
          <p:cNvSpPr/>
          <p:nvPr/>
        </p:nvSpPr>
        <p:spPr>
          <a:xfrm>
            <a:off x="1025664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4" name="Shape 1522"/>
          <p:cNvSpPr/>
          <p:nvPr/>
        </p:nvSpPr>
        <p:spPr>
          <a:xfrm>
            <a:off x="104248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5" name="Shape 1523"/>
          <p:cNvSpPr/>
          <p:nvPr/>
        </p:nvSpPr>
        <p:spPr>
          <a:xfrm>
            <a:off x="1059314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6" name="Shape 1524"/>
          <p:cNvSpPr/>
          <p:nvPr/>
        </p:nvSpPr>
        <p:spPr>
          <a:xfrm>
            <a:off x="1076139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7" name="Shape 1525"/>
          <p:cNvSpPr/>
          <p:nvPr/>
        </p:nvSpPr>
        <p:spPr>
          <a:xfrm>
            <a:off x="109296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8" name="Shape 1526"/>
          <p:cNvSpPr/>
          <p:nvPr/>
        </p:nvSpPr>
        <p:spPr>
          <a:xfrm>
            <a:off x="1109789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9" name="Shape 1527"/>
          <p:cNvSpPr/>
          <p:nvPr/>
        </p:nvSpPr>
        <p:spPr>
          <a:xfrm>
            <a:off x="112661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0" name="Shape 1528"/>
          <p:cNvSpPr/>
          <p:nvPr/>
        </p:nvSpPr>
        <p:spPr>
          <a:xfrm>
            <a:off x="1143438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1" name="Shape 1529"/>
          <p:cNvSpPr/>
          <p:nvPr/>
        </p:nvSpPr>
        <p:spPr>
          <a:xfrm>
            <a:off x="1160263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2" name="Shape 1530"/>
          <p:cNvSpPr/>
          <p:nvPr/>
        </p:nvSpPr>
        <p:spPr>
          <a:xfrm>
            <a:off x="117708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3" name="Shape 1531"/>
          <p:cNvSpPr/>
          <p:nvPr/>
        </p:nvSpPr>
        <p:spPr>
          <a:xfrm>
            <a:off x="1193913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4" name="Shape 1532"/>
          <p:cNvSpPr/>
          <p:nvPr/>
        </p:nvSpPr>
        <p:spPr>
          <a:xfrm>
            <a:off x="121073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5" name="Shape 1533"/>
          <p:cNvSpPr/>
          <p:nvPr/>
        </p:nvSpPr>
        <p:spPr>
          <a:xfrm>
            <a:off x="-658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6" name="Shape 1534"/>
          <p:cNvSpPr/>
          <p:nvPr/>
        </p:nvSpPr>
        <p:spPr>
          <a:xfrm>
            <a:off x="16166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7" name="Shape 1535"/>
          <p:cNvSpPr/>
          <p:nvPr/>
        </p:nvSpPr>
        <p:spPr>
          <a:xfrm>
            <a:off x="32991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8" name="Shape 1536"/>
          <p:cNvSpPr/>
          <p:nvPr/>
        </p:nvSpPr>
        <p:spPr>
          <a:xfrm>
            <a:off x="49816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9" name="Shape 1537"/>
          <p:cNvSpPr/>
          <p:nvPr/>
        </p:nvSpPr>
        <p:spPr>
          <a:xfrm>
            <a:off x="66641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0" name="Shape 1538"/>
          <p:cNvSpPr/>
          <p:nvPr/>
        </p:nvSpPr>
        <p:spPr>
          <a:xfrm>
            <a:off x="8346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1" name="Shape 1539"/>
          <p:cNvSpPr/>
          <p:nvPr/>
        </p:nvSpPr>
        <p:spPr>
          <a:xfrm>
            <a:off x="100291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2" name="Shape 1540"/>
          <p:cNvSpPr/>
          <p:nvPr/>
        </p:nvSpPr>
        <p:spPr>
          <a:xfrm>
            <a:off x="11711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3" name="Shape 1541"/>
          <p:cNvSpPr/>
          <p:nvPr/>
        </p:nvSpPr>
        <p:spPr>
          <a:xfrm>
            <a:off x="133941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4" name="Shape 1542"/>
          <p:cNvSpPr/>
          <p:nvPr/>
        </p:nvSpPr>
        <p:spPr>
          <a:xfrm>
            <a:off x="150766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5" name="Shape 1543"/>
          <p:cNvSpPr/>
          <p:nvPr/>
        </p:nvSpPr>
        <p:spPr>
          <a:xfrm>
            <a:off x="16759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6" name="Shape 1544"/>
          <p:cNvSpPr/>
          <p:nvPr/>
        </p:nvSpPr>
        <p:spPr>
          <a:xfrm>
            <a:off x="184416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7" name="Shape 1545"/>
          <p:cNvSpPr/>
          <p:nvPr/>
        </p:nvSpPr>
        <p:spPr>
          <a:xfrm>
            <a:off x="20124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8" name="Shape 1546"/>
          <p:cNvSpPr/>
          <p:nvPr/>
        </p:nvSpPr>
        <p:spPr>
          <a:xfrm>
            <a:off x="218066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9" name="Shape 1547"/>
          <p:cNvSpPr/>
          <p:nvPr/>
        </p:nvSpPr>
        <p:spPr>
          <a:xfrm>
            <a:off x="234891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0" name="Shape 1548"/>
          <p:cNvSpPr/>
          <p:nvPr/>
        </p:nvSpPr>
        <p:spPr>
          <a:xfrm>
            <a:off x="25171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1" name="Shape 1549"/>
          <p:cNvSpPr/>
          <p:nvPr/>
        </p:nvSpPr>
        <p:spPr>
          <a:xfrm>
            <a:off x="268541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2" name="Shape 1550"/>
          <p:cNvSpPr/>
          <p:nvPr/>
        </p:nvSpPr>
        <p:spPr>
          <a:xfrm>
            <a:off x="28536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3" name="Shape 1551"/>
          <p:cNvSpPr/>
          <p:nvPr/>
        </p:nvSpPr>
        <p:spPr>
          <a:xfrm>
            <a:off x="302190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4" name="Shape 1552"/>
          <p:cNvSpPr/>
          <p:nvPr/>
        </p:nvSpPr>
        <p:spPr>
          <a:xfrm>
            <a:off x="319015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5" name="Shape 1553"/>
          <p:cNvSpPr/>
          <p:nvPr/>
        </p:nvSpPr>
        <p:spPr>
          <a:xfrm>
            <a:off x="33584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6" name="Shape 1554"/>
          <p:cNvSpPr/>
          <p:nvPr/>
        </p:nvSpPr>
        <p:spPr>
          <a:xfrm>
            <a:off x="352665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7" name="Shape 1555"/>
          <p:cNvSpPr/>
          <p:nvPr/>
        </p:nvSpPr>
        <p:spPr>
          <a:xfrm>
            <a:off x="36949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8" name="Shape 1556"/>
          <p:cNvSpPr/>
          <p:nvPr/>
        </p:nvSpPr>
        <p:spPr>
          <a:xfrm>
            <a:off x="386315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9" name="Shape 1557"/>
          <p:cNvSpPr/>
          <p:nvPr/>
        </p:nvSpPr>
        <p:spPr>
          <a:xfrm>
            <a:off x="403140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0" name="Shape 1558"/>
          <p:cNvSpPr/>
          <p:nvPr/>
        </p:nvSpPr>
        <p:spPr>
          <a:xfrm>
            <a:off x="41996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1" name="Shape 1559"/>
          <p:cNvSpPr/>
          <p:nvPr/>
        </p:nvSpPr>
        <p:spPr>
          <a:xfrm>
            <a:off x="436790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2" name="Shape 1560"/>
          <p:cNvSpPr/>
          <p:nvPr/>
        </p:nvSpPr>
        <p:spPr>
          <a:xfrm>
            <a:off x="45361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3" name="Shape 1561"/>
          <p:cNvSpPr/>
          <p:nvPr/>
        </p:nvSpPr>
        <p:spPr>
          <a:xfrm>
            <a:off x="470440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4" name="Shape 1562"/>
          <p:cNvSpPr/>
          <p:nvPr/>
        </p:nvSpPr>
        <p:spPr>
          <a:xfrm>
            <a:off x="487265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5" name="Shape 1563"/>
          <p:cNvSpPr/>
          <p:nvPr/>
        </p:nvSpPr>
        <p:spPr>
          <a:xfrm>
            <a:off x="50409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6" name="Shape 1564"/>
          <p:cNvSpPr/>
          <p:nvPr/>
        </p:nvSpPr>
        <p:spPr>
          <a:xfrm>
            <a:off x="520915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7" name="Shape 1565"/>
          <p:cNvSpPr/>
          <p:nvPr/>
        </p:nvSpPr>
        <p:spPr>
          <a:xfrm>
            <a:off x="53774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8" name="Shape 1566"/>
          <p:cNvSpPr/>
          <p:nvPr/>
        </p:nvSpPr>
        <p:spPr>
          <a:xfrm>
            <a:off x="554565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9" name="Shape 1567"/>
          <p:cNvSpPr/>
          <p:nvPr/>
        </p:nvSpPr>
        <p:spPr>
          <a:xfrm>
            <a:off x="571390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0" name="Shape 1568"/>
          <p:cNvSpPr/>
          <p:nvPr/>
        </p:nvSpPr>
        <p:spPr>
          <a:xfrm>
            <a:off x="58821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1" name="Shape 1569"/>
          <p:cNvSpPr/>
          <p:nvPr/>
        </p:nvSpPr>
        <p:spPr>
          <a:xfrm>
            <a:off x="605040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2" name="Shape 1570"/>
          <p:cNvSpPr/>
          <p:nvPr/>
        </p:nvSpPr>
        <p:spPr>
          <a:xfrm>
            <a:off x="62186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3" name="Shape 1571"/>
          <p:cNvSpPr/>
          <p:nvPr/>
        </p:nvSpPr>
        <p:spPr>
          <a:xfrm>
            <a:off x="638690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4" name="Shape 1572"/>
          <p:cNvSpPr/>
          <p:nvPr/>
        </p:nvSpPr>
        <p:spPr>
          <a:xfrm>
            <a:off x="655515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5" name="Shape 1573"/>
          <p:cNvSpPr/>
          <p:nvPr/>
        </p:nvSpPr>
        <p:spPr>
          <a:xfrm>
            <a:off x="67234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6" name="Shape 1574"/>
          <p:cNvSpPr/>
          <p:nvPr/>
        </p:nvSpPr>
        <p:spPr>
          <a:xfrm>
            <a:off x="689165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7" name="Shape 1575"/>
          <p:cNvSpPr/>
          <p:nvPr/>
        </p:nvSpPr>
        <p:spPr>
          <a:xfrm>
            <a:off x="70599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8" name="Shape 1576"/>
          <p:cNvSpPr/>
          <p:nvPr/>
        </p:nvSpPr>
        <p:spPr>
          <a:xfrm>
            <a:off x="722814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9" name="Shape 1577"/>
          <p:cNvSpPr/>
          <p:nvPr/>
        </p:nvSpPr>
        <p:spPr>
          <a:xfrm>
            <a:off x="739639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0" name="Shape 1578"/>
          <p:cNvSpPr/>
          <p:nvPr/>
        </p:nvSpPr>
        <p:spPr>
          <a:xfrm>
            <a:off x="75646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1" name="Shape 1579"/>
          <p:cNvSpPr/>
          <p:nvPr/>
        </p:nvSpPr>
        <p:spPr>
          <a:xfrm>
            <a:off x="773289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2" name="Shape 1580"/>
          <p:cNvSpPr/>
          <p:nvPr/>
        </p:nvSpPr>
        <p:spPr>
          <a:xfrm>
            <a:off x="79011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3" name="Shape 1581"/>
          <p:cNvSpPr/>
          <p:nvPr/>
        </p:nvSpPr>
        <p:spPr>
          <a:xfrm>
            <a:off x="806939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4" name="Shape 1582"/>
          <p:cNvSpPr/>
          <p:nvPr/>
        </p:nvSpPr>
        <p:spPr>
          <a:xfrm>
            <a:off x="823764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5" name="Shape 1583"/>
          <p:cNvSpPr/>
          <p:nvPr/>
        </p:nvSpPr>
        <p:spPr>
          <a:xfrm>
            <a:off x="84058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6" name="Shape 1584"/>
          <p:cNvSpPr/>
          <p:nvPr/>
        </p:nvSpPr>
        <p:spPr>
          <a:xfrm>
            <a:off x="857414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7" name="Shape 1585"/>
          <p:cNvSpPr/>
          <p:nvPr/>
        </p:nvSpPr>
        <p:spPr>
          <a:xfrm>
            <a:off x="87423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8" name="Shape 1586"/>
          <p:cNvSpPr/>
          <p:nvPr/>
        </p:nvSpPr>
        <p:spPr>
          <a:xfrm>
            <a:off x="891064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9" name="Shape 1587"/>
          <p:cNvSpPr/>
          <p:nvPr/>
        </p:nvSpPr>
        <p:spPr>
          <a:xfrm>
            <a:off x="907889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0" name="Shape 1588"/>
          <p:cNvSpPr/>
          <p:nvPr/>
        </p:nvSpPr>
        <p:spPr>
          <a:xfrm>
            <a:off x="92471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1" name="Shape 1589"/>
          <p:cNvSpPr/>
          <p:nvPr/>
        </p:nvSpPr>
        <p:spPr>
          <a:xfrm>
            <a:off x="941539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2" name="Shape 1590"/>
          <p:cNvSpPr/>
          <p:nvPr/>
        </p:nvSpPr>
        <p:spPr>
          <a:xfrm>
            <a:off x="95836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3" name="Shape 1591"/>
          <p:cNvSpPr/>
          <p:nvPr/>
        </p:nvSpPr>
        <p:spPr>
          <a:xfrm>
            <a:off x="975189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4" name="Shape 1592"/>
          <p:cNvSpPr/>
          <p:nvPr/>
        </p:nvSpPr>
        <p:spPr>
          <a:xfrm>
            <a:off x="992014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5" name="Shape 1593"/>
          <p:cNvSpPr/>
          <p:nvPr/>
        </p:nvSpPr>
        <p:spPr>
          <a:xfrm>
            <a:off x="100883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6" name="Shape 1594"/>
          <p:cNvSpPr/>
          <p:nvPr/>
        </p:nvSpPr>
        <p:spPr>
          <a:xfrm>
            <a:off x="1025664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7" name="Shape 1595"/>
          <p:cNvSpPr/>
          <p:nvPr/>
        </p:nvSpPr>
        <p:spPr>
          <a:xfrm>
            <a:off x="104248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8" name="Shape 1596"/>
          <p:cNvSpPr/>
          <p:nvPr/>
        </p:nvSpPr>
        <p:spPr>
          <a:xfrm>
            <a:off x="1059314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9" name="Shape 1597"/>
          <p:cNvSpPr/>
          <p:nvPr/>
        </p:nvSpPr>
        <p:spPr>
          <a:xfrm>
            <a:off x="1076139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0" name="Shape 1598"/>
          <p:cNvSpPr/>
          <p:nvPr/>
        </p:nvSpPr>
        <p:spPr>
          <a:xfrm>
            <a:off x="109296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1" name="Shape 1599"/>
          <p:cNvSpPr/>
          <p:nvPr/>
        </p:nvSpPr>
        <p:spPr>
          <a:xfrm>
            <a:off x="1109789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2" name="Shape 1600"/>
          <p:cNvSpPr/>
          <p:nvPr/>
        </p:nvSpPr>
        <p:spPr>
          <a:xfrm>
            <a:off x="112661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3" name="Shape 1601"/>
          <p:cNvSpPr/>
          <p:nvPr/>
        </p:nvSpPr>
        <p:spPr>
          <a:xfrm>
            <a:off x="1143438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4" name="Shape 1602"/>
          <p:cNvSpPr/>
          <p:nvPr/>
        </p:nvSpPr>
        <p:spPr>
          <a:xfrm>
            <a:off x="1160263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5" name="Shape 1603"/>
          <p:cNvSpPr/>
          <p:nvPr/>
        </p:nvSpPr>
        <p:spPr>
          <a:xfrm>
            <a:off x="117708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6" name="Shape 1604"/>
          <p:cNvSpPr/>
          <p:nvPr/>
        </p:nvSpPr>
        <p:spPr>
          <a:xfrm>
            <a:off x="1193913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7" name="Shape 1605"/>
          <p:cNvSpPr/>
          <p:nvPr/>
        </p:nvSpPr>
        <p:spPr>
          <a:xfrm>
            <a:off x="121073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8" name="Shape 1606"/>
          <p:cNvSpPr/>
          <p:nvPr/>
        </p:nvSpPr>
        <p:spPr>
          <a:xfrm>
            <a:off x="-658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9" name="Shape 1607"/>
          <p:cNvSpPr/>
          <p:nvPr/>
        </p:nvSpPr>
        <p:spPr>
          <a:xfrm>
            <a:off x="16166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0" name="Shape 1608"/>
          <p:cNvSpPr/>
          <p:nvPr/>
        </p:nvSpPr>
        <p:spPr>
          <a:xfrm>
            <a:off x="32991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1" name="Shape 1609"/>
          <p:cNvSpPr/>
          <p:nvPr/>
        </p:nvSpPr>
        <p:spPr>
          <a:xfrm>
            <a:off x="49816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2" name="Shape 1610"/>
          <p:cNvSpPr/>
          <p:nvPr/>
        </p:nvSpPr>
        <p:spPr>
          <a:xfrm>
            <a:off x="66641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3" name="Shape 1611"/>
          <p:cNvSpPr/>
          <p:nvPr/>
        </p:nvSpPr>
        <p:spPr>
          <a:xfrm>
            <a:off x="8346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4" name="Shape 1612"/>
          <p:cNvSpPr/>
          <p:nvPr/>
        </p:nvSpPr>
        <p:spPr>
          <a:xfrm>
            <a:off x="100291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5" name="Shape 1613"/>
          <p:cNvSpPr/>
          <p:nvPr/>
        </p:nvSpPr>
        <p:spPr>
          <a:xfrm>
            <a:off x="11711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6" name="Shape 1614"/>
          <p:cNvSpPr/>
          <p:nvPr/>
        </p:nvSpPr>
        <p:spPr>
          <a:xfrm>
            <a:off x="133941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7" name="Shape 1615"/>
          <p:cNvSpPr/>
          <p:nvPr/>
        </p:nvSpPr>
        <p:spPr>
          <a:xfrm>
            <a:off x="150766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8" name="Shape 1616"/>
          <p:cNvSpPr/>
          <p:nvPr/>
        </p:nvSpPr>
        <p:spPr>
          <a:xfrm>
            <a:off x="16759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9" name="Shape 1617"/>
          <p:cNvSpPr/>
          <p:nvPr/>
        </p:nvSpPr>
        <p:spPr>
          <a:xfrm>
            <a:off x="184416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0" name="Shape 1618"/>
          <p:cNvSpPr/>
          <p:nvPr/>
        </p:nvSpPr>
        <p:spPr>
          <a:xfrm>
            <a:off x="20124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1" name="Shape 1619"/>
          <p:cNvSpPr/>
          <p:nvPr/>
        </p:nvSpPr>
        <p:spPr>
          <a:xfrm>
            <a:off x="218066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2" name="Shape 1620"/>
          <p:cNvSpPr/>
          <p:nvPr/>
        </p:nvSpPr>
        <p:spPr>
          <a:xfrm>
            <a:off x="234891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3" name="Shape 1621"/>
          <p:cNvSpPr/>
          <p:nvPr/>
        </p:nvSpPr>
        <p:spPr>
          <a:xfrm>
            <a:off x="25171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4" name="Shape 1622"/>
          <p:cNvSpPr/>
          <p:nvPr/>
        </p:nvSpPr>
        <p:spPr>
          <a:xfrm>
            <a:off x="268541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5" name="Shape 1623"/>
          <p:cNvSpPr/>
          <p:nvPr/>
        </p:nvSpPr>
        <p:spPr>
          <a:xfrm>
            <a:off x="28536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6" name="Shape 1624"/>
          <p:cNvSpPr/>
          <p:nvPr/>
        </p:nvSpPr>
        <p:spPr>
          <a:xfrm>
            <a:off x="302190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7" name="Shape 1625"/>
          <p:cNvSpPr/>
          <p:nvPr/>
        </p:nvSpPr>
        <p:spPr>
          <a:xfrm>
            <a:off x="319015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8" name="Shape 1626"/>
          <p:cNvSpPr/>
          <p:nvPr/>
        </p:nvSpPr>
        <p:spPr>
          <a:xfrm>
            <a:off x="33584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9" name="Shape 1627"/>
          <p:cNvSpPr/>
          <p:nvPr/>
        </p:nvSpPr>
        <p:spPr>
          <a:xfrm>
            <a:off x="352665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0" name="Shape 1628"/>
          <p:cNvSpPr/>
          <p:nvPr/>
        </p:nvSpPr>
        <p:spPr>
          <a:xfrm>
            <a:off x="36949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1" name="Shape 1629"/>
          <p:cNvSpPr/>
          <p:nvPr/>
        </p:nvSpPr>
        <p:spPr>
          <a:xfrm>
            <a:off x="386315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2" name="Shape 1630"/>
          <p:cNvSpPr/>
          <p:nvPr/>
        </p:nvSpPr>
        <p:spPr>
          <a:xfrm>
            <a:off x="403140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3" name="Shape 1631"/>
          <p:cNvSpPr/>
          <p:nvPr/>
        </p:nvSpPr>
        <p:spPr>
          <a:xfrm>
            <a:off x="41996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4" name="Shape 1632"/>
          <p:cNvSpPr/>
          <p:nvPr/>
        </p:nvSpPr>
        <p:spPr>
          <a:xfrm>
            <a:off x="436790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5" name="Shape 1633"/>
          <p:cNvSpPr/>
          <p:nvPr/>
        </p:nvSpPr>
        <p:spPr>
          <a:xfrm>
            <a:off x="45361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6" name="Shape 1634"/>
          <p:cNvSpPr/>
          <p:nvPr/>
        </p:nvSpPr>
        <p:spPr>
          <a:xfrm>
            <a:off x="470440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7" name="Shape 1635"/>
          <p:cNvSpPr/>
          <p:nvPr/>
        </p:nvSpPr>
        <p:spPr>
          <a:xfrm>
            <a:off x="487265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8" name="Shape 1636"/>
          <p:cNvSpPr/>
          <p:nvPr/>
        </p:nvSpPr>
        <p:spPr>
          <a:xfrm>
            <a:off x="50409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9" name="Shape 1637"/>
          <p:cNvSpPr/>
          <p:nvPr/>
        </p:nvSpPr>
        <p:spPr>
          <a:xfrm>
            <a:off x="520915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0" name="Shape 1638"/>
          <p:cNvSpPr/>
          <p:nvPr/>
        </p:nvSpPr>
        <p:spPr>
          <a:xfrm>
            <a:off x="53774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1" name="Shape 1639"/>
          <p:cNvSpPr/>
          <p:nvPr/>
        </p:nvSpPr>
        <p:spPr>
          <a:xfrm>
            <a:off x="554565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2" name="Shape 1640"/>
          <p:cNvSpPr/>
          <p:nvPr/>
        </p:nvSpPr>
        <p:spPr>
          <a:xfrm>
            <a:off x="571390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3" name="Shape 1641"/>
          <p:cNvSpPr/>
          <p:nvPr/>
        </p:nvSpPr>
        <p:spPr>
          <a:xfrm>
            <a:off x="58821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4" name="Shape 1642"/>
          <p:cNvSpPr/>
          <p:nvPr/>
        </p:nvSpPr>
        <p:spPr>
          <a:xfrm>
            <a:off x="605040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5" name="Shape 1643"/>
          <p:cNvSpPr/>
          <p:nvPr/>
        </p:nvSpPr>
        <p:spPr>
          <a:xfrm>
            <a:off x="62186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6" name="Shape 1644"/>
          <p:cNvSpPr/>
          <p:nvPr/>
        </p:nvSpPr>
        <p:spPr>
          <a:xfrm>
            <a:off x="638690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7" name="Shape 1645"/>
          <p:cNvSpPr/>
          <p:nvPr/>
        </p:nvSpPr>
        <p:spPr>
          <a:xfrm>
            <a:off x="655515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8" name="Shape 1646"/>
          <p:cNvSpPr/>
          <p:nvPr/>
        </p:nvSpPr>
        <p:spPr>
          <a:xfrm>
            <a:off x="67234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9" name="Shape 1647"/>
          <p:cNvSpPr/>
          <p:nvPr/>
        </p:nvSpPr>
        <p:spPr>
          <a:xfrm>
            <a:off x="689165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0" name="Shape 1648"/>
          <p:cNvSpPr/>
          <p:nvPr/>
        </p:nvSpPr>
        <p:spPr>
          <a:xfrm>
            <a:off x="70599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1" name="Shape 1649"/>
          <p:cNvSpPr/>
          <p:nvPr/>
        </p:nvSpPr>
        <p:spPr>
          <a:xfrm>
            <a:off x="722814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2" name="Shape 1650"/>
          <p:cNvSpPr/>
          <p:nvPr/>
        </p:nvSpPr>
        <p:spPr>
          <a:xfrm>
            <a:off x="739639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3" name="Shape 1651"/>
          <p:cNvSpPr/>
          <p:nvPr/>
        </p:nvSpPr>
        <p:spPr>
          <a:xfrm>
            <a:off x="75646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4" name="Shape 1652"/>
          <p:cNvSpPr/>
          <p:nvPr/>
        </p:nvSpPr>
        <p:spPr>
          <a:xfrm>
            <a:off x="773289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5" name="Shape 1653"/>
          <p:cNvSpPr/>
          <p:nvPr/>
        </p:nvSpPr>
        <p:spPr>
          <a:xfrm>
            <a:off x="79011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6" name="Shape 1654"/>
          <p:cNvSpPr/>
          <p:nvPr/>
        </p:nvSpPr>
        <p:spPr>
          <a:xfrm>
            <a:off x="806939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7" name="Shape 1655"/>
          <p:cNvSpPr/>
          <p:nvPr/>
        </p:nvSpPr>
        <p:spPr>
          <a:xfrm>
            <a:off x="823764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8" name="Shape 1656"/>
          <p:cNvSpPr/>
          <p:nvPr/>
        </p:nvSpPr>
        <p:spPr>
          <a:xfrm>
            <a:off x="84058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9" name="Shape 1657"/>
          <p:cNvSpPr/>
          <p:nvPr/>
        </p:nvSpPr>
        <p:spPr>
          <a:xfrm>
            <a:off x="857414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0" name="Shape 1658"/>
          <p:cNvSpPr/>
          <p:nvPr/>
        </p:nvSpPr>
        <p:spPr>
          <a:xfrm>
            <a:off x="87423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1" name="Shape 1659"/>
          <p:cNvSpPr/>
          <p:nvPr/>
        </p:nvSpPr>
        <p:spPr>
          <a:xfrm>
            <a:off x="891064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2" name="Shape 1660"/>
          <p:cNvSpPr/>
          <p:nvPr/>
        </p:nvSpPr>
        <p:spPr>
          <a:xfrm>
            <a:off x="907889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3" name="Shape 1661"/>
          <p:cNvSpPr/>
          <p:nvPr/>
        </p:nvSpPr>
        <p:spPr>
          <a:xfrm>
            <a:off x="92471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4" name="Shape 1662"/>
          <p:cNvSpPr/>
          <p:nvPr/>
        </p:nvSpPr>
        <p:spPr>
          <a:xfrm>
            <a:off x="941539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5" name="Shape 1663"/>
          <p:cNvSpPr/>
          <p:nvPr/>
        </p:nvSpPr>
        <p:spPr>
          <a:xfrm>
            <a:off x="95836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6" name="Shape 1664"/>
          <p:cNvSpPr/>
          <p:nvPr/>
        </p:nvSpPr>
        <p:spPr>
          <a:xfrm>
            <a:off x="975189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7" name="Shape 1665"/>
          <p:cNvSpPr/>
          <p:nvPr/>
        </p:nvSpPr>
        <p:spPr>
          <a:xfrm>
            <a:off x="992014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8" name="Shape 1666"/>
          <p:cNvSpPr/>
          <p:nvPr/>
        </p:nvSpPr>
        <p:spPr>
          <a:xfrm>
            <a:off x="100883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9" name="Shape 1667"/>
          <p:cNvSpPr/>
          <p:nvPr/>
        </p:nvSpPr>
        <p:spPr>
          <a:xfrm>
            <a:off x="1025664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0" name="Shape 1668"/>
          <p:cNvSpPr/>
          <p:nvPr/>
        </p:nvSpPr>
        <p:spPr>
          <a:xfrm>
            <a:off x="104248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1" name="Shape 1669"/>
          <p:cNvSpPr/>
          <p:nvPr/>
        </p:nvSpPr>
        <p:spPr>
          <a:xfrm>
            <a:off x="1059314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2" name="Shape 1670"/>
          <p:cNvSpPr/>
          <p:nvPr/>
        </p:nvSpPr>
        <p:spPr>
          <a:xfrm>
            <a:off x="1076139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3" name="Shape 1671"/>
          <p:cNvSpPr/>
          <p:nvPr/>
        </p:nvSpPr>
        <p:spPr>
          <a:xfrm>
            <a:off x="109296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4" name="Shape 1672"/>
          <p:cNvSpPr/>
          <p:nvPr/>
        </p:nvSpPr>
        <p:spPr>
          <a:xfrm>
            <a:off x="1109789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5" name="Shape 1673"/>
          <p:cNvSpPr/>
          <p:nvPr/>
        </p:nvSpPr>
        <p:spPr>
          <a:xfrm>
            <a:off x="112661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6" name="Shape 1674"/>
          <p:cNvSpPr/>
          <p:nvPr/>
        </p:nvSpPr>
        <p:spPr>
          <a:xfrm>
            <a:off x="1143438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7" name="Shape 1675"/>
          <p:cNvSpPr/>
          <p:nvPr/>
        </p:nvSpPr>
        <p:spPr>
          <a:xfrm>
            <a:off x="1160263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8" name="Shape 1676"/>
          <p:cNvSpPr/>
          <p:nvPr/>
        </p:nvSpPr>
        <p:spPr>
          <a:xfrm>
            <a:off x="117708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9" name="Shape 1677"/>
          <p:cNvSpPr/>
          <p:nvPr/>
        </p:nvSpPr>
        <p:spPr>
          <a:xfrm>
            <a:off x="1193913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0" name="Shape 1678"/>
          <p:cNvSpPr/>
          <p:nvPr/>
        </p:nvSpPr>
        <p:spPr>
          <a:xfrm>
            <a:off x="121073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1" name="Shape 1679"/>
          <p:cNvSpPr/>
          <p:nvPr/>
        </p:nvSpPr>
        <p:spPr>
          <a:xfrm>
            <a:off x="-658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2" name="Shape 1680"/>
          <p:cNvSpPr/>
          <p:nvPr/>
        </p:nvSpPr>
        <p:spPr>
          <a:xfrm>
            <a:off x="16166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3" name="Shape 1681"/>
          <p:cNvSpPr/>
          <p:nvPr/>
        </p:nvSpPr>
        <p:spPr>
          <a:xfrm>
            <a:off x="32991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4" name="Shape 1682"/>
          <p:cNvSpPr/>
          <p:nvPr/>
        </p:nvSpPr>
        <p:spPr>
          <a:xfrm>
            <a:off x="49816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5" name="Shape 1683"/>
          <p:cNvSpPr/>
          <p:nvPr/>
        </p:nvSpPr>
        <p:spPr>
          <a:xfrm>
            <a:off x="66641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6" name="Shape 1684"/>
          <p:cNvSpPr/>
          <p:nvPr/>
        </p:nvSpPr>
        <p:spPr>
          <a:xfrm>
            <a:off x="8346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7" name="Shape 1685"/>
          <p:cNvSpPr/>
          <p:nvPr/>
        </p:nvSpPr>
        <p:spPr>
          <a:xfrm>
            <a:off x="100291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8" name="Shape 1686"/>
          <p:cNvSpPr/>
          <p:nvPr/>
        </p:nvSpPr>
        <p:spPr>
          <a:xfrm>
            <a:off x="11711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9" name="Shape 1687"/>
          <p:cNvSpPr/>
          <p:nvPr/>
        </p:nvSpPr>
        <p:spPr>
          <a:xfrm>
            <a:off x="133941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0" name="Shape 1688"/>
          <p:cNvSpPr/>
          <p:nvPr/>
        </p:nvSpPr>
        <p:spPr>
          <a:xfrm>
            <a:off x="150766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1" name="Shape 1689"/>
          <p:cNvSpPr/>
          <p:nvPr/>
        </p:nvSpPr>
        <p:spPr>
          <a:xfrm>
            <a:off x="16759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2" name="Shape 1690"/>
          <p:cNvSpPr/>
          <p:nvPr/>
        </p:nvSpPr>
        <p:spPr>
          <a:xfrm>
            <a:off x="184416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3" name="Shape 1691"/>
          <p:cNvSpPr/>
          <p:nvPr/>
        </p:nvSpPr>
        <p:spPr>
          <a:xfrm>
            <a:off x="20124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4" name="Shape 1692"/>
          <p:cNvSpPr/>
          <p:nvPr/>
        </p:nvSpPr>
        <p:spPr>
          <a:xfrm>
            <a:off x="218066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5" name="Shape 1693"/>
          <p:cNvSpPr/>
          <p:nvPr/>
        </p:nvSpPr>
        <p:spPr>
          <a:xfrm>
            <a:off x="234891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6" name="Shape 1694"/>
          <p:cNvSpPr/>
          <p:nvPr/>
        </p:nvSpPr>
        <p:spPr>
          <a:xfrm>
            <a:off x="25171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7" name="Shape 1695"/>
          <p:cNvSpPr/>
          <p:nvPr/>
        </p:nvSpPr>
        <p:spPr>
          <a:xfrm>
            <a:off x="268541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8" name="Shape 1696"/>
          <p:cNvSpPr/>
          <p:nvPr/>
        </p:nvSpPr>
        <p:spPr>
          <a:xfrm>
            <a:off x="28536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9" name="Shape 1697"/>
          <p:cNvSpPr/>
          <p:nvPr/>
        </p:nvSpPr>
        <p:spPr>
          <a:xfrm>
            <a:off x="302190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0" name="Shape 1698"/>
          <p:cNvSpPr/>
          <p:nvPr/>
        </p:nvSpPr>
        <p:spPr>
          <a:xfrm>
            <a:off x="319015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1" name="Shape 1699"/>
          <p:cNvSpPr/>
          <p:nvPr/>
        </p:nvSpPr>
        <p:spPr>
          <a:xfrm>
            <a:off x="33584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2" name="Shape 1700"/>
          <p:cNvSpPr/>
          <p:nvPr/>
        </p:nvSpPr>
        <p:spPr>
          <a:xfrm>
            <a:off x="352665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3" name="Shape 1701"/>
          <p:cNvSpPr/>
          <p:nvPr/>
        </p:nvSpPr>
        <p:spPr>
          <a:xfrm>
            <a:off x="36949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4" name="Shape 1702"/>
          <p:cNvSpPr/>
          <p:nvPr/>
        </p:nvSpPr>
        <p:spPr>
          <a:xfrm>
            <a:off x="386315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5" name="Shape 1703"/>
          <p:cNvSpPr/>
          <p:nvPr/>
        </p:nvSpPr>
        <p:spPr>
          <a:xfrm>
            <a:off x="403140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6" name="Shape 1704"/>
          <p:cNvSpPr/>
          <p:nvPr/>
        </p:nvSpPr>
        <p:spPr>
          <a:xfrm>
            <a:off x="41996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7" name="Shape 1705"/>
          <p:cNvSpPr/>
          <p:nvPr/>
        </p:nvSpPr>
        <p:spPr>
          <a:xfrm>
            <a:off x="436790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8" name="Shape 1706"/>
          <p:cNvSpPr/>
          <p:nvPr/>
        </p:nvSpPr>
        <p:spPr>
          <a:xfrm>
            <a:off x="45361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9" name="Shape 1707"/>
          <p:cNvSpPr/>
          <p:nvPr/>
        </p:nvSpPr>
        <p:spPr>
          <a:xfrm>
            <a:off x="470440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0" name="Shape 1708"/>
          <p:cNvSpPr/>
          <p:nvPr/>
        </p:nvSpPr>
        <p:spPr>
          <a:xfrm>
            <a:off x="487265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1" name="Shape 1709"/>
          <p:cNvSpPr/>
          <p:nvPr/>
        </p:nvSpPr>
        <p:spPr>
          <a:xfrm>
            <a:off x="50409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2" name="Shape 1710"/>
          <p:cNvSpPr/>
          <p:nvPr/>
        </p:nvSpPr>
        <p:spPr>
          <a:xfrm>
            <a:off x="520915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3" name="Shape 1711"/>
          <p:cNvSpPr/>
          <p:nvPr/>
        </p:nvSpPr>
        <p:spPr>
          <a:xfrm>
            <a:off x="53774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4" name="Shape 1712"/>
          <p:cNvSpPr/>
          <p:nvPr/>
        </p:nvSpPr>
        <p:spPr>
          <a:xfrm>
            <a:off x="554565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5" name="Shape 1713"/>
          <p:cNvSpPr/>
          <p:nvPr/>
        </p:nvSpPr>
        <p:spPr>
          <a:xfrm>
            <a:off x="571390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6" name="Shape 1714"/>
          <p:cNvSpPr/>
          <p:nvPr/>
        </p:nvSpPr>
        <p:spPr>
          <a:xfrm>
            <a:off x="58821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7" name="Shape 1715"/>
          <p:cNvSpPr/>
          <p:nvPr/>
        </p:nvSpPr>
        <p:spPr>
          <a:xfrm>
            <a:off x="605040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8" name="Shape 1716"/>
          <p:cNvSpPr/>
          <p:nvPr/>
        </p:nvSpPr>
        <p:spPr>
          <a:xfrm>
            <a:off x="62186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9" name="Shape 1717"/>
          <p:cNvSpPr/>
          <p:nvPr/>
        </p:nvSpPr>
        <p:spPr>
          <a:xfrm>
            <a:off x="638690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0" name="Shape 1718"/>
          <p:cNvSpPr/>
          <p:nvPr/>
        </p:nvSpPr>
        <p:spPr>
          <a:xfrm>
            <a:off x="655515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1" name="Shape 1719"/>
          <p:cNvSpPr/>
          <p:nvPr/>
        </p:nvSpPr>
        <p:spPr>
          <a:xfrm>
            <a:off x="67234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2" name="Shape 1720"/>
          <p:cNvSpPr/>
          <p:nvPr/>
        </p:nvSpPr>
        <p:spPr>
          <a:xfrm>
            <a:off x="689165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3" name="Shape 1721"/>
          <p:cNvSpPr/>
          <p:nvPr/>
        </p:nvSpPr>
        <p:spPr>
          <a:xfrm>
            <a:off x="70599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4" name="Shape 1722"/>
          <p:cNvSpPr/>
          <p:nvPr/>
        </p:nvSpPr>
        <p:spPr>
          <a:xfrm>
            <a:off x="722814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5" name="Shape 1723"/>
          <p:cNvSpPr/>
          <p:nvPr/>
        </p:nvSpPr>
        <p:spPr>
          <a:xfrm>
            <a:off x="739639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6" name="Shape 1724"/>
          <p:cNvSpPr/>
          <p:nvPr/>
        </p:nvSpPr>
        <p:spPr>
          <a:xfrm>
            <a:off x="75646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7" name="Shape 1725"/>
          <p:cNvSpPr/>
          <p:nvPr/>
        </p:nvSpPr>
        <p:spPr>
          <a:xfrm>
            <a:off x="773289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8" name="Shape 1726"/>
          <p:cNvSpPr/>
          <p:nvPr/>
        </p:nvSpPr>
        <p:spPr>
          <a:xfrm>
            <a:off x="79011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9" name="Shape 1727"/>
          <p:cNvSpPr/>
          <p:nvPr/>
        </p:nvSpPr>
        <p:spPr>
          <a:xfrm>
            <a:off x="806939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0" name="Shape 1728"/>
          <p:cNvSpPr/>
          <p:nvPr/>
        </p:nvSpPr>
        <p:spPr>
          <a:xfrm>
            <a:off x="823764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1" name="Shape 1729"/>
          <p:cNvSpPr/>
          <p:nvPr/>
        </p:nvSpPr>
        <p:spPr>
          <a:xfrm>
            <a:off x="84058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2" name="Shape 1730"/>
          <p:cNvSpPr/>
          <p:nvPr/>
        </p:nvSpPr>
        <p:spPr>
          <a:xfrm>
            <a:off x="857414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3" name="Shape 1731"/>
          <p:cNvSpPr/>
          <p:nvPr/>
        </p:nvSpPr>
        <p:spPr>
          <a:xfrm>
            <a:off x="87423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4" name="Shape 1732"/>
          <p:cNvSpPr/>
          <p:nvPr/>
        </p:nvSpPr>
        <p:spPr>
          <a:xfrm>
            <a:off x="891064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5" name="Shape 1733"/>
          <p:cNvSpPr/>
          <p:nvPr/>
        </p:nvSpPr>
        <p:spPr>
          <a:xfrm>
            <a:off x="907889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6" name="Shape 1734"/>
          <p:cNvSpPr/>
          <p:nvPr/>
        </p:nvSpPr>
        <p:spPr>
          <a:xfrm>
            <a:off x="92471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7" name="Shape 1735"/>
          <p:cNvSpPr/>
          <p:nvPr/>
        </p:nvSpPr>
        <p:spPr>
          <a:xfrm>
            <a:off x="941539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8" name="Shape 1736"/>
          <p:cNvSpPr/>
          <p:nvPr/>
        </p:nvSpPr>
        <p:spPr>
          <a:xfrm>
            <a:off x="95836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9" name="Shape 1737"/>
          <p:cNvSpPr/>
          <p:nvPr/>
        </p:nvSpPr>
        <p:spPr>
          <a:xfrm>
            <a:off x="975189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0" name="Shape 1738"/>
          <p:cNvSpPr/>
          <p:nvPr/>
        </p:nvSpPr>
        <p:spPr>
          <a:xfrm>
            <a:off x="992014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1" name="Shape 1739"/>
          <p:cNvSpPr/>
          <p:nvPr/>
        </p:nvSpPr>
        <p:spPr>
          <a:xfrm>
            <a:off x="100883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2" name="Shape 1740"/>
          <p:cNvSpPr/>
          <p:nvPr/>
        </p:nvSpPr>
        <p:spPr>
          <a:xfrm>
            <a:off x="1025664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3" name="Shape 1741"/>
          <p:cNvSpPr/>
          <p:nvPr/>
        </p:nvSpPr>
        <p:spPr>
          <a:xfrm>
            <a:off x="104248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4" name="Shape 1742"/>
          <p:cNvSpPr/>
          <p:nvPr/>
        </p:nvSpPr>
        <p:spPr>
          <a:xfrm>
            <a:off x="1059314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5" name="Shape 1743"/>
          <p:cNvSpPr/>
          <p:nvPr/>
        </p:nvSpPr>
        <p:spPr>
          <a:xfrm>
            <a:off x="1076139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6" name="Shape 1744"/>
          <p:cNvSpPr/>
          <p:nvPr/>
        </p:nvSpPr>
        <p:spPr>
          <a:xfrm>
            <a:off x="109296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7" name="Shape 1745"/>
          <p:cNvSpPr/>
          <p:nvPr/>
        </p:nvSpPr>
        <p:spPr>
          <a:xfrm>
            <a:off x="1109789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8" name="Shape 1746"/>
          <p:cNvSpPr/>
          <p:nvPr/>
        </p:nvSpPr>
        <p:spPr>
          <a:xfrm>
            <a:off x="112661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9" name="Shape 1747"/>
          <p:cNvSpPr/>
          <p:nvPr/>
        </p:nvSpPr>
        <p:spPr>
          <a:xfrm>
            <a:off x="1143438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0" name="Shape 1748"/>
          <p:cNvSpPr/>
          <p:nvPr/>
        </p:nvSpPr>
        <p:spPr>
          <a:xfrm>
            <a:off x="1160263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1" name="Shape 1749"/>
          <p:cNvSpPr/>
          <p:nvPr/>
        </p:nvSpPr>
        <p:spPr>
          <a:xfrm>
            <a:off x="117708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2" name="Shape 1750"/>
          <p:cNvSpPr/>
          <p:nvPr/>
        </p:nvSpPr>
        <p:spPr>
          <a:xfrm>
            <a:off x="1193913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3" name="Shape 1751"/>
          <p:cNvSpPr/>
          <p:nvPr/>
        </p:nvSpPr>
        <p:spPr>
          <a:xfrm>
            <a:off x="121073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4" name="Shape 1752"/>
          <p:cNvSpPr/>
          <p:nvPr/>
        </p:nvSpPr>
        <p:spPr>
          <a:xfrm>
            <a:off x="-658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5" name="Shape 1753"/>
          <p:cNvSpPr/>
          <p:nvPr/>
        </p:nvSpPr>
        <p:spPr>
          <a:xfrm>
            <a:off x="16166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6" name="Shape 1754"/>
          <p:cNvSpPr/>
          <p:nvPr/>
        </p:nvSpPr>
        <p:spPr>
          <a:xfrm>
            <a:off x="32991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7" name="Shape 1755"/>
          <p:cNvSpPr/>
          <p:nvPr/>
        </p:nvSpPr>
        <p:spPr>
          <a:xfrm>
            <a:off x="49816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8" name="Shape 1756"/>
          <p:cNvSpPr/>
          <p:nvPr/>
        </p:nvSpPr>
        <p:spPr>
          <a:xfrm>
            <a:off x="66641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9" name="Shape 1757"/>
          <p:cNvSpPr/>
          <p:nvPr/>
        </p:nvSpPr>
        <p:spPr>
          <a:xfrm>
            <a:off x="8346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0" name="Shape 1758"/>
          <p:cNvSpPr/>
          <p:nvPr/>
        </p:nvSpPr>
        <p:spPr>
          <a:xfrm>
            <a:off x="100291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1" name="Shape 1759"/>
          <p:cNvSpPr/>
          <p:nvPr/>
        </p:nvSpPr>
        <p:spPr>
          <a:xfrm>
            <a:off x="11711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2" name="Shape 1760"/>
          <p:cNvSpPr/>
          <p:nvPr/>
        </p:nvSpPr>
        <p:spPr>
          <a:xfrm>
            <a:off x="133941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3" name="Shape 1761"/>
          <p:cNvSpPr/>
          <p:nvPr/>
        </p:nvSpPr>
        <p:spPr>
          <a:xfrm>
            <a:off x="150766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4" name="Shape 1762"/>
          <p:cNvSpPr/>
          <p:nvPr/>
        </p:nvSpPr>
        <p:spPr>
          <a:xfrm>
            <a:off x="16759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5" name="Shape 1763"/>
          <p:cNvSpPr/>
          <p:nvPr/>
        </p:nvSpPr>
        <p:spPr>
          <a:xfrm>
            <a:off x="184416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6" name="Shape 1764"/>
          <p:cNvSpPr/>
          <p:nvPr/>
        </p:nvSpPr>
        <p:spPr>
          <a:xfrm>
            <a:off x="20124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7" name="Shape 1765"/>
          <p:cNvSpPr/>
          <p:nvPr/>
        </p:nvSpPr>
        <p:spPr>
          <a:xfrm>
            <a:off x="218066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8" name="Shape 1766"/>
          <p:cNvSpPr/>
          <p:nvPr/>
        </p:nvSpPr>
        <p:spPr>
          <a:xfrm>
            <a:off x="234891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9" name="Shape 1767"/>
          <p:cNvSpPr/>
          <p:nvPr/>
        </p:nvSpPr>
        <p:spPr>
          <a:xfrm>
            <a:off x="25171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0" name="Shape 1768"/>
          <p:cNvSpPr/>
          <p:nvPr/>
        </p:nvSpPr>
        <p:spPr>
          <a:xfrm>
            <a:off x="268541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1" name="Shape 1769"/>
          <p:cNvSpPr/>
          <p:nvPr/>
        </p:nvSpPr>
        <p:spPr>
          <a:xfrm>
            <a:off x="28536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2" name="Shape 1770"/>
          <p:cNvSpPr/>
          <p:nvPr/>
        </p:nvSpPr>
        <p:spPr>
          <a:xfrm>
            <a:off x="302190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3" name="Shape 1771"/>
          <p:cNvSpPr/>
          <p:nvPr/>
        </p:nvSpPr>
        <p:spPr>
          <a:xfrm>
            <a:off x="319015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4" name="Shape 1772"/>
          <p:cNvSpPr/>
          <p:nvPr/>
        </p:nvSpPr>
        <p:spPr>
          <a:xfrm>
            <a:off x="33584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5" name="Shape 1773"/>
          <p:cNvSpPr/>
          <p:nvPr/>
        </p:nvSpPr>
        <p:spPr>
          <a:xfrm>
            <a:off x="352665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6" name="Shape 1774"/>
          <p:cNvSpPr/>
          <p:nvPr/>
        </p:nvSpPr>
        <p:spPr>
          <a:xfrm>
            <a:off x="36949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7" name="Shape 1775"/>
          <p:cNvSpPr/>
          <p:nvPr/>
        </p:nvSpPr>
        <p:spPr>
          <a:xfrm>
            <a:off x="386315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8" name="Shape 1776"/>
          <p:cNvSpPr/>
          <p:nvPr/>
        </p:nvSpPr>
        <p:spPr>
          <a:xfrm>
            <a:off x="403140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9" name="Shape 1777"/>
          <p:cNvSpPr/>
          <p:nvPr/>
        </p:nvSpPr>
        <p:spPr>
          <a:xfrm>
            <a:off x="41996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0" name="Shape 1778"/>
          <p:cNvSpPr/>
          <p:nvPr/>
        </p:nvSpPr>
        <p:spPr>
          <a:xfrm>
            <a:off x="436790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1" name="Shape 1779"/>
          <p:cNvSpPr/>
          <p:nvPr/>
        </p:nvSpPr>
        <p:spPr>
          <a:xfrm>
            <a:off x="45361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2" name="Shape 1780"/>
          <p:cNvSpPr/>
          <p:nvPr/>
        </p:nvSpPr>
        <p:spPr>
          <a:xfrm>
            <a:off x="470440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3" name="Shape 1781"/>
          <p:cNvSpPr/>
          <p:nvPr/>
        </p:nvSpPr>
        <p:spPr>
          <a:xfrm>
            <a:off x="487265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4" name="Shape 1782"/>
          <p:cNvSpPr/>
          <p:nvPr/>
        </p:nvSpPr>
        <p:spPr>
          <a:xfrm>
            <a:off x="50409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5" name="Shape 1783"/>
          <p:cNvSpPr/>
          <p:nvPr/>
        </p:nvSpPr>
        <p:spPr>
          <a:xfrm>
            <a:off x="520915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6" name="Shape 1784"/>
          <p:cNvSpPr/>
          <p:nvPr/>
        </p:nvSpPr>
        <p:spPr>
          <a:xfrm>
            <a:off x="53774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7" name="Shape 1785"/>
          <p:cNvSpPr/>
          <p:nvPr/>
        </p:nvSpPr>
        <p:spPr>
          <a:xfrm>
            <a:off x="554565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8" name="Shape 1786"/>
          <p:cNvSpPr/>
          <p:nvPr/>
        </p:nvSpPr>
        <p:spPr>
          <a:xfrm>
            <a:off x="571390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9" name="Shape 1787"/>
          <p:cNvSpPr/>
          <p:nvPr/>
        </p:nvSpPr>
        <p:spPr>
          <a:xfrm>
            <a:off x="58821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0" name="Shape 1788"/>
          <p:cNvSpPr/>
          <p:nvPr/>
        </p:nvSpPr>
        <p:spPr>
          <a:xfrm>
            <a:off x="605040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1" name="Shape 1789"/>
          <p:cNvSpPr/>
          <p:nvPr/>
        </p:nvSpPr>
        <p:spPr>
          <a:xfrm>
            <a:off x="62186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2" name="Shape 1790"/>
          <p:cNvSpPr/>
          <p:nvPr/>
        </p:nvSpPr>
        <p:spPr>
          <a:xfrm>
            <a:off x="638690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3" name="Shape 1791"/>
          <p:cNvSpPr/>
          <p:nvPr/>
        </p:nvSpPr>
        <p:spPr>
          <a:xfrm>
            <a:off x="655515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4" name="Shape 1792"/>
          <p:cNvSpPr/>
          <p:nvPr/>
        </p:nvSpPr>
        <p:spPr>
          <a:xfrm>
            <a:off x="67234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5" name="Shape 1793"/>
          <p:cNvSpPr/>
          <p:nvPr/>
        </p:nvSpPr>
        <p:spPr>
          <a:xfrm>
            <a:off x="689165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6" name="Shape 1794"/>
          <p:cNvSpPr/>
          <p:nvPr/>
        </p:nvSpPr>
        <p:spPr>
          <a:xfrm>
            <a:off x="70599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7" name="Shape 1795"/>
          <p:cNvSpPr/>
          <p:nvPr/>
        </p:nvSpPr>
        <p:spPr>
          <a:xfrm>
            <a:off x="722814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8" name="Shape 1796"/>
          <p:cNvSpPr/>
          <p:nvPr/>
        </p:nvSpPr>
        <p:spPr>
          <a:xfrm>
            <a:off x="739639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9" name="Shape 1797"/>
          <p:cNvSpPr/>
          <p:nvPr/>
        </p:nvSpPr>
        <p:spPr>
          <a:xfrm>
            <a:off x="75646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0" name="Shape 1798"/>
          <p:cNvSpPr/>
          <p:nvPr/>
        </p:nvSpPr>
        <p:spPr>
          <a:xfrm>
            <a:off x="773289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1" name="Shape 1799"/>
          <p:cNvSpPr/>
          <p:nvPr/>
        </p:nvSpPr>
        <p:spPr>
          <a:xfrm>
            <a:off x="79011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2" name="Shape 1800"/>
          <p:cNvSpPr/>
          <p:nvPr/>
        </p:nvSpPr>
        <p:spPr>
          <a:xfrm>
            <a:off x="806939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3" name="Shape 1801"/>
          <p:cNvSpPr/>
          <p:nvPr/>
        </p:nvSpPr>
        <p:spPr>
          <a:xfrm>
            <a:off x="823764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4" name="Shape 1802"/>
          <p:cNvSpPr/>
          <p:nvPr/>
        </p:nvSpPr>
        <p:spPr>
          <a:xfrm>
            <a:off x="84058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5" name="Shape 1803"/>
          <p:cNvSpPr/>
          <p:nvPr/>
        </p:nvSpPr>
        <p:spPr>
          <a:xfrm>
            <a:off x="857414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6" name="Shape 1804"/>
          <p:cNvSpPr/>
          <p:nvPr/>
        </p:nvSpPr>
        <p:spPr>
          <a:xfrm>
            <a:off x="87423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7" name="Shape 1805"/>
          <p:cNvSpPr/>
          <p:nvPr/>
        </p:nvSpPr>
        <p:spPr>
          <a:xfrm>
            <a:off x="891064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8" name="Shape 1806"/>
          <p:cNvSpPr/>
          <p:nvPr/>
        </p:nvSpPr>
        <p:spPr>
          <a:xfrm>
            <a:off x="907889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9" name="Shape 1807"/>
          <p:cNvSpPr/>
          <p:nvPr/>
        </p:nvSpPr>
        <p:spPr>
          <a:xfrm>
            <a:off x="92471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0" name="Shape 1808"/>
          <p:cNvSpPr/>
          <p:nvPr/>
        </p:nvSpPr>
        <p:spPr>
          <a:xfrm>
            <a:off x="941539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1" name="Shape 1809"/>
          <p:cNvSpPr/>
          <p:nvPr/>
        </p:nvSpPr>
        <p:spPr>
          <a:xfrm>
            <a:off x="95836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2" name="Shape 1810"/>
          <p:cNvSpPr/>
          <p:nvPr/>
        </p:nvSpPr>
        <p:spPr>
          <a:xfrm>
            <a:off x="975189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3" name="Shape 1811"/>
          <p:cNvSpPr/>
          <p:nvPr/>
        </p:nvSpPr>
        <p:spPr>
          <a:xfrm>
            <a:off x="992014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4" name="Shape 1812"/>
          <p:cNvSpPr/>
          <p:nvPr/>
        </p:nvSpPr>
        <p:spPr>
          <a:xfrm>
            <a:off x="100883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5" name="Shape 1813"/>
          <p:cNvSpPr/>
          <p:nvPr/>
        </p:nvSpPr>
        <p:spPr>
          <a:xfrm>
            <a:off x="1025664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6" name="Shape 1814"/>
          <p:cNvSpPr/>
          <p:nvPr/>
        </p:nvSpPr>
        <p:spPr>
          <a:xfrm>
            <a:off x="104248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7" name="Shape 1815"/>
          <p:cNvSpPr/>
          <p:nvPr/>
        </p:nvSpPr>
        <p:spPr>
          <a:xfrm>
            <a:off x="1059314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8" name="Shape 1816"/>
          <p:cNvSpPr/>
          <p:nvPr/>
        </p:nvSpPr>
        <p:spPr>
          <a:xfrm>
            <a:off x="1076139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9" name="Shape 1817"/>
          <p:cNvSpPr/>
          <p:nvPr/>
        </p:nvSpPr>
        <p:spPr>
          <a:xfrm>
            <a:off x="109296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0" name="Shape 1818"/>
          <p:cNvSpPr/>
          <p:nvPr/>
        </p:nvSpPr>
        <p:spPr>
          <a:xfrm>
            <a:off x="1109789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1" name="Shape 1819"/>
          <p:cNvSpPr/>
          <p:nvPr/>
        </p:nvSpPr>
        <p:spPr>
          <a:xfrm>
            <a:off x="112661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2" name="Shape 1820"/>
          <p:cNvSpPr/>
          <p:nvPr/>
        </p:nvSpPr>
        <p:spPr>
          <a:xfrm>
            <a:off x="1143438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3" name="Shape 1821"/>
          <p:cNvSpPr/>
          <p:nvPr/>
        </p:nvSpPr>
        <p:spPr>
          <a:xfrm>
            <a:off x="1160263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4" name="Shape 1822"/>
          <p:cNvSpPr/>
          <p:nvPr/>
        </p:nvSpPr>
        <p:spPr>
          <a:xfrm>
            <a:off x="117708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5" name="Shape 1823"/>
          <p:cNvSpPr/>
          <p:nvPr/>
        </p:nvSpPr>
        <p:spPr>
          <a:xfrm>
            <a:off x="1193913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6" name="Shape 1824"/>
          <p:cNvSpPr/>
          <p:nvPr/>
        </p:nvSpPr>
        <p:spPr>
          <a:xfrm>
            <a:off x="121073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7" name="Shape 1825"/>
          <p:cNvSpPr/>
          <p:nvPr/>
        </p:nvSpPr>
        <p:spPr>
          <a:xfrm>
            <a:off x="-658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8" name="Shape 1826"/>
          <p:cNvSpPr/>
          <p:nvPr/>
        </p:nvSpPr>
        <p:spPr>
          <a:xfrm>
            <a:off x="16166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9" name="Shape 1827"/>
          <p:cNvSpPr/>
          <p:nvPr/>
        </p:nvSpPr>
        <p:spPr>
          <a:xfrm>
            <a:off x="32991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0" name="Shape 1828"/>
          <p:cNvSpPr/>
          <p:nvPr/>
        </p:nvSpPr>
        <p:spPr>
          <a:xfrm>
            <a:off x="49816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1" name="Shape 1829"/>
          <p:cNvSpPr/>
          <p:nvPr/>
        </p:nvSpPr>
        <p:spPr>
          <a:xfrm>
            <a:off x="66641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2" name="Shape 1830"/>
          <p:cNvSpPr/>
          <p:nvPr/>
        </p:nvSpPr>
        <p:spPr>
          <a:xfrm>
            <a:off x="8346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3" name="Shape 1831"/>
          <p:cNvSpPr/>
          <p:nvPr/>
        </p:nvSpPr>
        <p:spPr>
          <a:xfrm>
            <a:off x="100291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4" name="Shape 1832"/>
          <p:cNvSpPr/>
          <p:nvPr/>
        </p:nvSpPr>
        <p:spPr>
          <a:xfrm>
            <a:off x="11711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5" name="Shape 1833"/>
          <p:cNvSpPr/>
          <p:nvPr/>
        </p:nvSpPr>
        <p:spPr>
          <a:xfrm>
            <a:off x="133941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6" name="Shape 1834"/>
          <p:cNvSpPr/>
          <p:nvPr/>
        </p:nvSpPr>
        <p:spPr>
          <a:xfrm>
            <a:off x="150766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7" name="Shape 1835"/>
          <p:cNvSpPr/>
          <p:nvPr/>
        </p:nvSpPr>
        <p:spPr>
          <a:xfrm>
            <a:off x="16759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8" name="Shape 1836"/>
          <p:cNvSpPr/>
          <p:nvPr/>
        </p:nvSpPr>
        <p:spPr>
          <a:xfrm>
            <a:off x="184416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9" name="Shape 1837"/>
          <p:cNvSpPr/>
          <p:nvPr/>
        </p:nvSpPr>
        <p:spPr>
          <a:xfrm>
            <a:off x="20124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0" name="Shape 1838"/>
          <p:cNvSpPr/>
          <p:nvPr/>
        </p:nvSpPr>
        <p:spPr>
          <a:xfrm>
            <a:off x="218066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1" name="Shape 1839"/>
          <p:cNvSpPr/>
          <p:nvPr/>
        </p:nvSpPr>
        <p:spPr>
          <a:xfrm>
            <a:off x="234891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2" name="Shape 1840"/>
          <p:cNvSpPr/>
          <p:nvPr/>
        </p:nvSpPr>
        <p:spPr>
          <a:xfrm>
            <a:off x="25171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3" name="Shape 1841"/>
          <p:cNvSpPr/>
          <p:nvPr/>
        </p:nvSpPr>
        <p:spPr>
          <a:xfrm>
            <a:off x="268541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4" name="Shape 1842"/>
          <p:cNvSpPr/>
          <p:nvPr/>
        </p:nvSpPr>
        <p:spPr>
          <a:xfrm>
            <a:off x="28536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5" name="Shape 1843"/>
          <p:cNvSpPr/>
          <p:nvPr/>
        </p:nvSpPr>
        <p:spPr>
          <a:xfrm>
            <a:off x="302190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6" name="Shape 1844"/>
          <p:cNvSpPr/>
          <p:nvPr/>
        </p:nvSpPr>
        <p:spPr>
          <a:xfrm>
            <a:off x="319015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7" name="Shape 1845"/>
          <p:cNvSpPr/>
          <p:nvPr/>
        </p:nvSpPr>
        <p:spPr>
          <a:xfrm>
            <a:off x="33584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8" name="Shape 1846"/>
          <p:cNvSpPr/>
          <p:nvPr/>
        </p:nvSpPr>
        <p:spPr>
          <a:xfrm>
            <a:off x="352665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9" name="Shape 1847"/>
          <p:cNvSpPr/>
          <p:nvPr/>
        </p:nvSpPr>
        <p:spPr>
          <a:xfrm>
            <a:off x="36949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0" name="Shape 1848"/>
          <p:cNvSpPr/>
          <p:nvPr/>
        </p:nvSpPr>
        <p:spPr>
          <a:xfrm>
            <a:off x="386315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1" name="Shape 1849"/>
          <p:cNvSpPr/>
          <p:nvPr/>
        </p:nvSpPr>
        <p:spPr>
          <a:xfrm>
            <a:off x="403140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2" name="Shape 1850"/>
          <p:cNvSpPr/>
          <p:nvPr/>
        </p:nvSpPr>
        <p:spPr>
          <a:xfrm>
            <a:off x="41996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3" name="Shape 1851"/>
          <p:cNvSpPr/>
          <p:nvPr/>
        </p:nvSpPr>
        <p:spPr>
          <a:xfrm>
            <a:off x="436790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4" name="Shape 1852"/>
          <p:cNvSpPr/>
          <p:nvPr/>
        </p:nvSpPr>
        <p:spPr>
          <a:xfrm>
            <a:off x="45361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5" name="Shape 1853"/>
          <p:cNvSpPr/>
          <p:nvPr/>
        </p:nvSpPr>
        <p:spPr>
          <a:xfrm>
            <a:off x="470440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6" name="Shape 1854"/>
          <p:cNvSpPr/>
          <p:nvPr/>
        </p:nvSpPr>
        <p:spPr>
          <a:xfrm>
            <a:off x="487265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7" name="Shape 1855"/>
          <p:cNvSpPr/>
          <p:nvPr/>
        </p:nvSpPr>
        <p:spPr>
          <a:xfrm>
            <a:off x="50409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8" name="Shape 1856"/>
          <p:cNvSpPr/>
          <p:nvPr/>
        </p:nvSpPr>
        <p:spPr>
          <a:xfrm>
            <a:off x="520915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9" name="Shape 1857"/>
          <p:cNvSpPr/>
          <p:nvPr/>
        </p:nvSpPr>
        <p:spPr>
          <a:xfrm>
            <a:off x="53774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0" name="Shape 1858"/>
          <p:cNvSpPr/>
          <p:nvPr/>
        </p:nvSpPr>
        <p:spPr>
          <a:xfrm>
            <a:off x="554565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1" name="Shape 1859"/>
          <p:cNvSpPr/>
          <p:nvPr/>
        </p:nvSpPr>
        <p:spPr>
          <a:xfrm>
            <a:off x="571390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2" name="Shape 1860"/>
          <p:cNvSpPr/>
          <p:nvPr/>
        </p:nvSpPr>
        <p:spPr>
          <a:xfrm>
            <a:off x="58821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3" name="Shape 1861"/>
          <p:cNvSpPr/>
          <p:nvPr/>
        </p:nvSpPr>
        <p:spPr>
          <a:xfrm>
            <a:off x="605040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4" name="Shape 1862"/>
          <p:cNvSpPr/>
          <p:nvPr/>
        </p:nvSpPr>
        <p:spPr>
          <a:xfrm>
            <a:off x="62186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5" name="Shape 1863"/>
          <p:cNvSpPr/>
          <p:nvPr/>
        </p:nvSpPr>
        <p:spPr>
          <a:xfrm>
            <a:off x="638690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6" name="Shape 1864"/>
          <p:cNvSpPr/>
          <p:nvPr/>
        </p:nvSpPr>
        <p:spPr>
          <a:xfrm>
            <a:off x="655515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7" name="Shape 1865"/>
          <p:cNvSpPr/>
          <p:nvPr/>
        </p:nvSpPr>
        <p:spPr>
          <a:xfrm>
            <a:off x="67234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8" name="Shape 1866"/>
          <p:cNvSpPr/>
          <p:nvPr/>
        </p:nvSpPr>
        <p:spPr>
          <a:xfrm>
            <a:off x="689165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9" name="Shape 1867"/>
          <p:cNvSpPr/>
          <p:nvPr/>
        </p:nvSpPr>
        <p:spPr>
          <a:xfrm>
            <a:off x="70599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0" name="Shape 1868"/>
          <p:cNvSpPr/>
          <p:nvPr/>
        </p:nvSpPr>
        <p:spPr>
          <a:xfrm>
            <a:off x="722814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1" name="Shape 1869"/>
          <p:cNvSpPr/>
          <p:nvPr/>
        </p:nvSpPr>
        <p:spPr>
          <a:xfrm>
            <a:off x="739639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2" name="Shape 1870"/>
          <p:cNvSpPr/>
          <p:nvPr/>
        </p:nvSpPr>
        <p:spPr>
          <a:xfrm>
            <a:off x="75646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3" name="Shape 1871"/>
          <p:cNvSpPr/>
          <p:nvPr/>
        </p:nvSpPr>
        <p:spPr>
          <a:xfrm>
            <a:off x="773289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4" name="Shape 1872"/>
          <p:cNvSpPr/>
          <p:nvPr/>
        </p:nvSpPr>
        <p:spPr>
          <a:xfrm>
            <a:off x="79011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5" name="Shape 1873"/>
          <p:cNvSpPr/>
          <p:nvPr/>
        </p:nvSpPr>
        <p:spPr>
          <a:xfrm>
            <a:off x="806939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6" name="Shape 1874"/>
          <p:cNvSpPr/>
          <p:nvPr/>
        </p:nvSpPr>
        <p:spPr>
          <a:xfrm>
            <a:off x="823764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7" name="Shape 1875"/>
          <p:cNvSpPr/>
          <p:nvPr/>
        </p:nvSpPr>
        <p:spPr>
          <a:xfrm>
            <a:off x="84058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8" name="Shape 1876"/>
          <p:cNvSpPr/>
          <p:nvPr/>
        </p:nvSpPr>
        <p:spPr>
          <a:xfrm>
            <a:off x="857414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9" name="Shape 1877"/>
          <p:cNvSpPr/>
          <p:nvPr/>
        </p:nvSpPr>
        <p:spPr>
          <a:xfrm>
            <a:off x="87423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0" name="Shape 1878"/>
          <p:cNvSpPr/>
          <p:nvPr/>
        </p:nvSpPr>
        <p:spPr>
          <a:xfrm>
            <a:off x="891064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1" name="Shape 1879"/>
          <p:cNvSpPr/>
          <p:nvPr/>
        </p:nvSpPr>
        <p:spPr>
          <a:xfrm>
            <a:off x="907889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2" name="Shape 1880"/>
          <p:cNvSpPr/>
          <p:nvPr/>
        </p:nvSpPr>
        <p:spPr>
          <a:xfrm>
            <a:off x="92471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3" name="Shape 1881"/>
          <p:cNvSpPr/>
          <p:nvPr/>
        </p:nvSpPr>
        <p:spPr>
          <a:xfrm>
            <a:off x="941539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4" name="Shape 1882"/>
          <p:cNvSpPr/>
          <p:nvPr/>
        </p:nvSpPr>
        <p:spPr>
          <a:xfrm>
            <a:off x="95836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5" name="Shape 1883"/>
          <p:cNvSpPr/>
          <p:nvPr/>
        </p:nvSpPr>
        <p:spPr>
          <a:xfrm>
            <a:off x="975189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6" name="Shape 1884"/>
          <p:cNvSpPr/>
          <p:nvPr/>
        </p:nvSpPr>
        <p:spPr>
          <a:xfrm>
            <a:off x="992014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7" name="Shape 1885"/>
          <p:cNvSpPr/>
          <p:nvPr/>
        </p:nvSpPr>
        <p:spPr>
          <a:xfrm>
            <a:off x="100883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8" name="Shape 1886"/>
          <p:cNvSpPr/>
          <p:nvPr/>
        </p:nvSpPr>
        <p:spPr>
          <a:xfrm>
            <a:off x="1025664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9" name="Shape 1887"/>
          <p:cNvSpPr/>
          <p:nvPr/>
        </p:nvSpPr>
        <p:spPr>
          <a:xfrm>
            <a:off x="104248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0" name="Shape 1888"/>
          <p:cNvSpPr/>
          <p:nvPr/>
        </p:nvSpPr>
        <p:spPr>
          <a:xfrm>
            <a:off x="1059314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1" name="Shape 1889"/>
          <p:cNvSpPr/>
          <p:nvPr/>
        </p:nvSpPr>
        <p:spPr>
          <a:xfrm>
            <a:off x="1076139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2" name="Shape 1890"/>
          <p:cNvSpPr/>
          <p:nvPr/>
        </p:nvSpPr>
        <p:spPr>
          <a:xfrm>
            <a:off x="109296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3" name="Shape 1891"/>
          <p:cNvSpPr/>
          <p:nvPr/>
        </p:nvSpPr>
        <p:spPr>
          <a:xfrm>
            <a:off x="1109789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4" name="Shape 1892"/>
          <p:cNvSpPr/>
          <p:nvPr/>
        </p:nvSpPr>
        <p:spPr>
          <a:xfrm>
            <a:off x="112661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5" name="Shape 1893"/>
          <p:cNvSpPr/>
          <p:nvPr/>
        </p:nvSpPr>
        <p:spPr>
          <a:xfrm>
            <a:off x="1143438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6" name="Shape 1894"/>
          <p:cNvSpPr/>
          <p:nvPr/>
        </p:nvSpPr>
        <p:spPr>
          <a:xfrm>
            <a:off x="1160263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7" name="Shape 1895"/>
          <p:cNvSpPr/>
          <p:nvPr/>
        </p:nvSpPr>
        <p:spPr>
          <a:xfrm>
            <a:off x="117708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8" name="Shape 1896"/>
          <p:cNvSpPr/>
          <p:nvPr/>
        </p:nvSpPr>
        <p:spPr>
          <a:xfrm>
            <a:off x="1193913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9" name="Shape 1897"/>
          <p:cNvSpPr/>
          <p:nvPr/>
        </p:nvSpPr>
        <p:spPr>
          <a:xfrm>
            <a:off x="121073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0" name="Shape 1898"/>
          <p:cNvSpPr/>
          <p:nvPr/>
        </p:nvSpPr>
        <p:spPr>
          <a:xfrm>
            <a:off x="-658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1" name="Shape 1899"/>
          <p:cNvSpPr/>
          <p:nvPr/>
        </p:nvSpPr>
        <p:spPr>
          <a:xfrm>
            <a:off x="16166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2" name="Shape 1900"/>
          <p:cNvSpPr/>
          <p:nvPr/>
        </p:nvSpPr>
        <p:spPr>
          <a:xfrm>
            <a:off x="32991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3" name="Shape 1901"/>
          <p:cNvSpPr/>
          <p:nvPr/>
        </p:nvSpPr>
        <p:spPr>
          <a:xfrm>
            <a:off x="49816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4" name="Shape 1902"/>
          <p:cNvSpPr/>
          <p:nvPr/>
        </p:nvSpPr>
        <p:spPr>
          <a:xfrm>
            <a:off x="66641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5" name="Shape 1903"/>
          <p:cNvSpPr/>
          <p:nvPr/>
        </p:nvSpPr>
        <p:spPr>
          <a:xfrm>
            <a:off x="8346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6" name="Shape 1904"/>
          <p:cNvSpPr/>
          <p:nvPr/>
        </p:nvSpPr>
        <p:spPr>
          <a:xfrm>
            <a:off x="100291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7" name="Shape 1905"/>
          <p:cNvSpPr/>
          <p:nvPr/>
        </p:nvSpPr>
        <p:spPr>
          <a:xfrm>
            <a:off x="11711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8" name="Shape 1906"/>
          <p:cNvSpPr/>
          <p:nvPr/>
        </p:nvSpPr>
        <p:spPr>
          <a:xfrm>
            <a:off x="133941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9" name="Shape 1907"/>
          <p:cNvSpPr/>
          <p:nvPr/>
        </p:nvSpPr>
        <p:spPr>
          <a:xfrm>
            <a:off x="150766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0" name="Shape 1908"/>
          <p:cNvSpPr/>
          <p:nvPr/>
        </p:nvSpPr>
        <p:spPr>
          <a:xfrm>
            <a:off x="16759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1" name="Shape 1909"/>
          <p:cNvSpPr/>
          <p:nvPr/>
        </p:nvSpPr>
        <p:spPr>
          <a:xfrm>
            <a:off x="184416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2" name="Shape 1910"/>
          <p:cNvSpPr/>
          <p:nvPr/>
        </p:nvSpPr>
        <p:spPr>
          <a:xfrm>
            <a:off x="20124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3" name="Shape 1911"/>
          <p:cNvSpPr/>
          <p:nvPr/>
        </p:nvSpPr>
        <p:spPr>
          <a:xfrm>
            <a:off x="218066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4" name="Shape 1912"/>
          <p:cNvSpPr/>
          <p:nvPr/>
        </p:nvSpPr>
        <p:spPr>
          <a:xfrm>
            <a:off x="234891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5" name="Shape 1913"/>
          <p:cNvSpPr/>
          <p:nvPr/>
        </p:nvSpPr>
        <p:spPr>
          <a:xfrm>
            <a:off x="25171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6" name="Shape 1914"/>
          <p:cNvSpPr/>
          <p:nvPr/>
        </p:nvSpPr>
        <p:spPr>
          <a:xfrm>
            <a:off x="268541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7" name="Shape 1915"/>
          <p:cNvSpPr/>
          <p:nvPr/>
        </p:nvSpPr>
        <p:spPr>
          <a:xfrm>
            <a:off x="28536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8" name="Shape 1916"/>
          <p:cNvSpPr/>
          <p:nvPr/>
        </p:nvSpPr>
        <p:spPr>
          <a:xfrm>
            <a:off x="302190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9" name="Shape 1917"/>
          <p:cNvSpPr/>
          <p:nvPr/>
        </p:nvSpPr>
        <p:spPr>
          <a:xfrm>
            <a:off x="319015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0" name="Shape 1918"/>
          <p:cNvSpPr/>
          <p:nvPr/>
        </p:nvSpPr>
        <p:spPr>
          <a:xfrm>
            <a:off x="33584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1" name="Shape 1919"/>
          <p:cNvSpPr/>
          <p:nvPr/>
        </p:nvSpPr>
        <p:spPr>
          <a:xfrm>
            <a:off x="352665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2" name="Shape 1920"/>
          <p:cNvSpPr/>
          <p:nvPr/>
        </p:nvSpPr>
        <p:spPr>
          <a:xfrm>
            <a:off x="36949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3" name="Shape 1921"/>
          <p:cNvSpPr/>
          <p:nvPr/>
        </p:nvSpPr>
        <p:spPr>
          <a:xfrm>
            <a:off x="386315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4" name="Shape 1922"/>
          <p:cNvSpPr/>
          <p:nvPr/>
        </p:nvSpPr>
        <p:spPr>
          <a:xfrm>
            <a:off x="403140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5" name="Shape 1923"/>
          <p:cNvSpPr/>
          <p:nvPr/>
        </p:nvSpPr>
        <p:spPr>
          <a:xfrm>
            <a:off x="41996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6" name="Shape 1924"/>
          <p:cNvSpPr/>
          <p:nvPr/>
        </p:nvSpPr>
        <p:spPr>
          <a:xfrm>
            <a:off x="436790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7" name="Shape 1925"/>
          <p:cNvSpPr/>
          <p:nvPr/>
        </p:nvSpPr>
        <p:spPr>
          <a:xfrm>
            <a:off x="45361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8" name="Shape 1926"/>
          <p:cNvSpPr/>
          <p:nvPr/>
        </p:nvSpPr>
        <p:spPr>
          <a:xfrm>
            <a:off x="470440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9" name="Shape 1927"/>
          <p:cNvSpPr/>
          <p:nvPr/>
        </p:nvSpPr>
        <p:spPr>
          <a:xfrm>
            <a:off x="487265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0" name="Shape 1928"/>
          <p:cNvSpPr/>
          <p:nvPr/>
        </p:nvSpPr>
        <p:spPr>
          <a:xfrm>
            <a:off x="50409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1" name="Shape 1929"/>
          <p:cNvSpPr/>
          <p:nvPr/>
        </p:nvSpPr>
        <p:spPr>
          <a:xfrm>
            <a:off x="520915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2" name="Shape 1930"/>
          <p:cNvSpPr/>
          <p:nvPr/>
        </p:nvSpPr>
        <p:spPr>
          <a:xfrm>
            <a:off x="53774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3" name="Shape 1931"/>
          <p:cNvSpPr/>
          <p:nvPr/>
        </p:nvSpPr>
        <p:spPr>
          <a:xfrm>
            <a:off x="554565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4" name="Shape 1932"/>
          <p:cNvSpPr/>
          <p:nvPr/>
        </p:nvSpPr>
        <p:spPr>
          <a:xfrm>
            <a:off x="571390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5" name="Shape 1933"/>
          <p:cNvSpPr/>
          <p:nvPr/>
        </p:nvSpPr>
        <p:spPr>
          <a:xfrm>
            <a:off x="58821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6" name="Shape 1934"/>
          <p:cNvSpPr/>
          <p:nvPr/>
        </p:nvSpPr>
        <p:spPr>
          <a:xfrm>
            <a:off x="605040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7" name="Shape 1935"/>
          <p:cNvSpPr/>
          <p:nvPr/>
        </p:nvSpPr>
        <p:spPr>
          <a:xfrm>
            <a:off x="62186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8" name="Shape 1936"/>
          <p:cNvSpPr/>
          <p:nvPr/>
        </p:nvSpPr>
        <p:spPr>
          <a:xfrm>
            <a:off x="638690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9" name="Shape 1937"/>
          <p:cNvSpPr/>
          <p:nvPr/>
        </p:nvSpPr>
        <p:spPr>
          <a:xfrm>
            <a:off x="655515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0" name="Shape 1938"/>
          <p:cNvSpPr/>
          <p:nvPr/>
        </p:nvSpPr>
        <p:spPr>
          <a:xfrm>
            <a:off x="67234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1" name="Shape 1939"/>
          <p:cNvSpPr/>
          <p:nvPr/>
        </p:nvSpPr>
        <p:spPr>
          <a:xfrm>
            <a:off x="689165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2" name="Shape 1940"/>
          <p:cNvSpPr/>
          <p:nvPr/>
        </p:nvSpPr>
        <p:spPr>
          <a:xfrm>
            <a:off x="70599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3" name="Shape 1941"/>
          <p:cNvSpPr/>
          <p:nvPr/>
        </p:nvSpPr>
        <p:spPr>
          <a:xfrm>
            <a:off x="722814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4" name="Shape 1942"/>
          <p:cNvSpPr/>
          <p:nvPr/>
        </p:nvSpPr>
        <p:spPr>
          <a:xfrm>
            <a:off x="739639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5" name="Shape 1943"/>
          <p:cNvSpPr/>
          <p:nvPr/>
        </p:nvSpPr>
        <p:spPr>
          <a:xfrm>
            <a:off x="75646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6" name="Shape 1944"/>
          <p:cNvSpPr/>
          <p:nvPr/>
        </p:nvSpPr>
        <p:spPr>
          <a:xfrm>
            <a:off x="773289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7" name="Shape 1945"/>
          <p:cNvSpPr/>
          <p:nvPr/>
        </p:nvSpPr>
        <p:spPr>
          <a:xfrm>
            <a:off x="79011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8" name="Shape 1946"/>
          <p:cNvSpPr/>
          <p:nvPr/>
        </p:nvSpPr>
        <p:spPr>
          <a:xfrm>
            <a:off x="806939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9" name="Shape 1947"/>
          <p:cNvSpPr/>
          <p:nvPr/>
        </p:nvSpPr>
        <p:spPr>
          <a:xfrm>
            <a:off x="823764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0" name="Shape 1948"/>
          <p:cNvSpPr/>
          <p:nvPr/>
        </p:nvSpPr>
        <p:spPr>
          <a:xfrm>
            <a:off x="84058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1" name="Shape 1949"/>
          <p:cNvSpPr/>
          <p:nvPr/>
        </p:nvSpPr>
        <p:spPr>
          <a:xfrm>
            <a:off x="857414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2" name="Shape 1950"/>
          <p:cNvSpPr/>
          <p:nvPr/>
        </p:nvSpPr>
        <p:spPr>
          <a:xfrm>
            <a:off x="87423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3" name="Shape 1951"/>
          <p:cNvSpPr/>
          <p:nvPr/>
        </p:nvSpPr>
        <p:spPr>
          <a:xfrm>
            <a:off x="891064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4" name="Shape 1952"/>
          <p:cNvSpPr/>
          <p:nvPr/>
        </p:nvSpPr>
        <p:spPr>
          <a:xfrm>
            <a:off x="907889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5" name="Shape 1953"/>
          <p:cNvSpPr/>
          <p:nvPr/>
        </p:nvSpPr>
        <p:spPr>
          <a:xfrm>
            <a:off x="92471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6" name="Shape 1954"/>
          <p:cNvSpPr/>
          <p:nvPr/>
        </p:nvSpPr>
        <p:spPr>
          <a:xfrm>
            <a:off x="941539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7" name="Shape 1955"/>
          <p:cNvSpPr/>
          <p:nvPr/>
        </p:nvSpPr>
        <p:spPr>
          <a:xfrm>
            <a:off x="95836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8" name="Shape 1956"/>
          <p:cNvSpPr/>
          <p:nvPr/>
        </p:nvSpPr>
        <p:spPr>
          <a:xfrm>
            <a:off x="975189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9" name="Shape 1957"/>
          <p:cNvSpPr/>
          <p:nvPr/>
        </p:nvSpPr>
        <p:spPr>
          <a:xfrm>
            <a:off x="992014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0" name="Shape 1958"/>
          <p:cNvSpPr/>
          <p:nvPr/>
        </p:nvSpPr>
        <p:spPr>
          <a:xfrm>
            <a:off x="100883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1" name="Shape 1959"/>
          <p:cNvSpPr/>
          <p:nvPr/>
        </p:nvSpPr>
        <p:spPr>
          <a:xfrm>
            <a:off x="1025664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2" name="Shape 1960"/>
          <p:cNvSpPr/>
          <p:nvPr/>
        </p:nvSpPr>
        <p:spPr>
          <a:xfrm>
            <a:off x="104248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3" name="Shape 1961"/>
          <p:cNvSpPr/>
          <p:nvPr/>
        </p:nvSpPr>
        <p:spPr>
          <a:xfrm>
            <a:off x="1059314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4" name="Shape 1962"/>
          <p:cNvSpPr/>
          <p:nvPr/>
        </p:nvSpPr>
        <p:spPr>
          <a:xfrm>
            <a:off x="1076139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5" name="Shape 1963"/>
          <p:cNvSpPr/>
          <p:nvPr/>
        </p:nvSpPr>
        <p:spPr>
          <a:xfrm>
            <a:off x="109296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6" name="Shape 1964"/>
          <p:cNvSpPr/>
          <p:nvPr/>
        </p:nvSpPr>
        <p:spPr>
          <a:xfrm>
            <a:off x="1109789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7" name="Shape 1965"/>
          <p:cNvSpPr/>
          <p:nvPr/>
        </p:nvSpPr>
        <p:spPr>
          <a:xfrm>
            <a:off x="112661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8" name="Shape 1966"/>
          <p:cNvSpPr/>
          <p:nvPr/>
        </p:nvSpPr>
        <p:spPr>
          <a:xfrm>
            <a:off x="1143438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9" name="Shape 1967"/>
          <p:cNvSpPr/>
          <p:nvPr/>
        </p:nvSpPr>
        <p:spPr>
          <a:xfrm>
            <a:off x="1160263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0" name="Shape 1968"/>
          <p:cNvSpPr/>
          <p:nvPr/>
        </p:nvSpPr>
        <p:spPr>
          <a:xfrm>
            <a:off x="117708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1" name="Shape 1969"/>
          <p:cNvSpPr/>
          <p:nvPr/>
        </p:nvSpPr>
        <p:spPr>
          <a:xfrm>
            <a:off x="1193913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2" name="Shape 1970"/>
          <p:cNvSpPr/>
          <p:nvPr/>
        </p:nvSpPr>
        <p:spPr>
          <a:xfrm>
            <a:off x="121073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3" name="Shape 1971"/>
          <p:cNvSpPr/>
          <p:nvPr/>
        </p:nvSpPr>
        <p:spPr>
          <a:xfrm>
            <a:off x="-658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4" name="Shape 1972"/>
          <p:cNvSpPr/>
          <p:nvPr/>
        </p:nvSpPr>
        <p:spPr>
          <a:xfrm>
            <a:off x="16166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5" name="Shape 1973"/>
          <p:cNvSpPr/>
          <p:nvPr/>
        </p:nvSpPr>
        <p:spPr>
          <a:xfrm>
            <a:off x="32991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6" name="Shape 1974"/>
          <p:cNvSpPr/>
          <p:nvPr/>
        </p:nvSpPr>
        <p:spPr>
          <a:xfrm>
            <a:off x="49816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7" name="Shape 1975"/>
          <p:cNvSpPr/>
          <p:nvPr/>
        </p:nvSpPr>
        <p:spPr>
          <a:xfrm>
            <a:off x="66641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8" name="Shape 1976"/>
          <p:cNvSpPr/>
          <p:nvPr/>
        </p:nvSpPr>
        <p:spPr>
          <a:xfrm>
            <a:off x="8346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9" name="Shape 1977"/>
          <p:cNvSpPr/>
          <p:nvPr/>
        </p:nvSpPr>
        <p:spPr>
          <a:xfrm>
            <a:off x="100291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0" name="Shape 1978"/>
          <p:cNvSpPr/>
          <p:nvPr/>
        </p:nvSpPr>
        <p:spPr>
          <a:xfrm>
            <a:off x="11711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1" name="Shape 1979"/>
          <p:cNvSpPr/>
          <p:nvPr/>
        </p:nvSpPr>
        <p:spPr>
          <a:xfrm>
            <a:off x="133941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2" name="Shape 1980"/>
          <p:cNvSpPr/>
          <p:nvPr/>
        </p:nvSpPr>
        <p:spPr>
          <a:xfrm>
            <a:off x="150766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3" name="Shape 1981"/>
          <p:cNvSpPr/>
          <p:nvPr/>
        </p:nvSpPr>
        <p:spPr>
          <a:xfrm>
            <a:off x="16759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4" name="Shape 1982"/>
          <p:cNvSpPr/>
          <p:nvPr/>
        </p:nvSpPr>
        <p:spPr>
          <a:xfrm>
            <a:off x="184416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5" name="Shape 1983"/>
          <p:cNvSpPr/>
          <p:nvPr/>
        </p:nvSpPr>
        <p:spPr>
          <a:xfrm>
            <a:off x="20124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6" name="Shape 1984"/>
          <p:cNvSpPr/>
          <p:nvPr/>
        </p:nvSpPr>
        <p:spPr>
          <a:xfrm>
            <a:off x="218066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7" name="Shape 1985"/>
          <p:cNvSpPr/>
          <p:nvPr/>
        </p:nvSpPr>
        <p:spPr>
          <a:xfrm>
            <a:off x="234891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8" name="Shape 1986"/>
          <p:cNvSpPr/>
          <p:nvPr/>
        </p:nvSpPr>
        <p:spPr>
          <a:xfrm>
            <a:off x="25171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9" name="Shape 1987"/>
          <p:cNvSpPr/>
          <p:nvPr/>
        </p:nvSpPr>
        <p:spPr>
          <a:xfrm>
            <a:off x="268541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0" name="Shape 1988"/>
          <p:cNvSpPr/>
          <p:nvPr/>
        </p:nvSpPr>
        <p:spPr>
          <a:xfrm>
            <a:off x="28536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1" name="Shape 1989"/>
          <p:cNvSpPr/>
          <p:nvPr/>
        </p:nvSpPr>
        <p:spPr>
          <a:xfrm>
            <a:off x="302190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2" name="Shape 1990"/>
          <p:cNvSpPr/>
          <p:nvPr/>
        </p:nvSpPr>
        <p:spPr>
          <a:xfrm>
            <a:off x="319015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3" name="Shape 1991"/>
          <p:cNvSpPr/>
          <p:nvPr/>
        </p:nvSpPr>
        <p:spPr>
          <a:xfrm>
            <a:off x="33584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4" name="Shape 1992"/>
          <p:cNvSpPr/>
          <p:nvPr/>
        </p:nvSpPr>
        <p:spPr>
          <a:xfrm>
            <a:off x="352665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5" name="Shape 1993"/>
          <p:cNvSpPr/>
          <p:nvPr/>
        </p:nvSpPr>
        <p:spPr>
          <a:xfrm>
            <a:off x="36949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6" name="Shape 1994"/>
          <p:cNvSpPr/>
          <p:nvPr/>
        </p:nvSpPr>
        <p:spPr>
          <a:xfrm>
            <a:off x="386315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7" name="Shape 1995"/>
          <p:cNvSpPr/>
          <p:nvPr/>
        </p:nvSpPr>
        <p:spPr>
          <a:xfrm>
            <a:off x="403140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8" name="Shape 1996"/>
          <p:cNvSpPr/>
          <p:nvPr/>
        </p:nvSpPr>
        <p:spPr>
          <a:xfrm>
            <a:off x="41996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9" name="Shape 1997"/>
          <p:cNvSpPr/>
          <p:nvPr/>
        </p:nvSpPr>
        <p:spPr>
          <a:xfrm>
            <a:off x="436790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0" name="Shape 1998"/>
          <p:cNvSpPr/>
          <p:nvPr/>
        </p:nvSpPr>
        <p:spPr>
          <a:xfrm>
            <a:off x="45361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1" name="Shape 1999"/>
          <p:cNvSpPr/>
          <p:nvPr/>
        </p:nvSpPr>
        <p:spPr>
          <a:xfrm>
            <a:off x="470440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2" name="Shape 2000"/>
          <p:cNvSpPr/>
          <p:nvPr/>
        </p:nvSpPr>
        <p:spPr>
          <a:xfrm>
            <a:off x="487265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3" name="Shape 2001"/>
          <p:cNvSpPr/>
          <p:nvPr/>
        </p:nvSpPr>
        <p:spPr>
          <a:xfrm>
            <a:off x="50409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4" name="Shape 2002"/>
          <p:cNvSpPr/>
          <p:nvPr/>
        </p:nvSpPr>
        <p:spPr>
          <a:xfrm>
            <a:off x="520915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5" name="Shape 2003"/>
          <p:cNvSpPr/>
          <p:nvPr/>
        </p:nvSpPr>
        <p:spPr>
          <a:xfrm>
            <a:off x="53774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6" name="Shape 2004"/>
          <p:cNvSpPr/>
          <p:nvPr/>
        </p:nvSpPr>
        <p:spPr>
          <a:xfrm>
            <a:off x="554565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7" name="Shape 2005"/>
          <p:cNvSpPr/>
          <p:nvPr/>
        </p:nvSpPr>
        <p:spPr>
          <a:xfrm>
            <a:off x="571390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8" name="Shape 2006"/>
          <p:cNvSpPr/>
          <p:nvPr/>
        </p:nvSpPr>
        <p:spPr>
          <a:xfrm>
            <a:off x="58821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9" name="Shape 2007"/>
          <p:cNvSpPr/>
          <p:nvPr/>
        </p:nvSpPr>
        <p:spPr>
          <a:xfrm>
            <a:off x="605040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0" name="Shape 2008"/>
          <p:cNvSpPr/>
          <p:nvPr/>
        </p:nvSpPr>
        <p:spPr>
          <a:xfrm>
            <a:off x="62186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1" name="Shape 2009"/>
          <p:cNvSpPr/>
          <p:nvPr/>
        </p:nvSpPr>
        <p:spPr>
          <a:xfrm>
            <a:off x="638690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2" name="Shape 2010"/>
          <p:cNvSpPr/>
          <p:nvPr/>
        </p:nvSpPr>
        <p:spPr>
          <a:xfrm>
            <a:off x="655515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3" name="Shape 2011"/>
          <p:cNvSpPr/>
          <p:nvPr/>
        </p:nvSpPr>
        <p:spPr>
          <a:xfrm>
            <a:off x="67234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4" name="Shape 2012"/>
          <p:cNvSpPr/>
          <p:nvPr/>
        </p:nvSpPr>
        <p:spPr>
          <a:xfrm>
            <a:off x="689165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5" name="Shape 2013"/>
          <p:cNvSpPr/>
          <p:nvPr/>
        </p:nvSpPr>
        <p:spPr>
          <a:xfrm>
            <a:off x="70599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6" name="Shape 2014"/>
          <p:cNvSpPr/>
          <p:nvPr/>
        </p:nvSpPr>
        <p:spPr>
          <a:xfrm>
            <a:off x="722814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7" name="Shape 2015"/>
          <p:cNvSpPr/>
          <p:nvPr/>
        </p:nvSpPr>
        <p:spPr>
          <a:xfrm>
            <a:off x="739639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8" name="Shape 2016"/>
          <p:cNvSpPr/>
          <p:nvPr/>
        </p:nvSpPr>
        <p:spPr>
          <a:xfrm>
            <a:off x="75646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9" name="Shape 2017"/>
          <p:cNvSpPr/>
          <p:nvPr/>
        </p:nvSpPr>
        <p:spPr>
          <a:xfrm>
            <a:off x="773289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0" name="Shape 2018"/>
          <p:cNvSpPr/>
          <p:nvPr/>
        </p:nvSpPr>
        <p:spPr>
          <a:xfrm>
            <a:off x="79011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1" name="Shape 2019"/>
          <p:cNvSpPr/>
          <p:nvPr/>
        </p:nvSpPr>
        <p:spPr>
          <a:xfrm>
            <a:off x="806939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2" name="Shape 2020"/>
          <p:cNvSpPr/>
          <p:nvPr/>
        </p:nvSpPr>
        <p:spPr>
          <a:xfrm>
            <a:off x="823764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3" name="Shape 2021"/>
          <p:cNvSpPr/>
          <p:nvPr/>
        </p:nvSpPr>
        <p:spPr>
          <a:xfrm>
            <a:off x="84058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4" name="Shape 2022"/>
          <p:cNvSpPr/>
          <p:nvPr/>
        </p:nvSpPr>
        <p:spPr>
          <a:xfrm>
            <a:off x="857414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5" name="Shape 2023"/>
          <p:cNvSpPr/>
          <p:nvPr/>
        </p:nvSpPr>
        <p:spPr>
          <a:xfrm>
            <a:off x="87423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6" name="Shape 2024"/>
          <p:cNvSpPr/>
          <p:nvPr/>
        </p:nvSpPr>
        <p:spPr>
          <a:xfrm>
            <a:off x="891064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7" name="Shape 2025"/>
          <p:cNvSpPr/>
          <p:nvPr/>
        </p:nvSpPr>
        <p:spPr>
          <a:xfrm>
            <a:off x="907889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8" name="Shape 2026"/>
          <p:cNvSpPr/>
          <p:nvPr/>
        </p:nvSpPr>
        <p:spPr>
          <a:xfrm>
            <a:off x="92471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9" name="Shape 2027"/>
          <p:cNvSpPr/>
          <p:nvPr/>
        </p:nvSpPr>
        <p:spPr>
          <a:xfrm>
            <a:off x="941539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0" name="Shape 2028"/>
          <p:cNvSpPr/>
          <p:nvPr/>
        </p:nvSpPr>
        <p:spPr>
          <a:xfrm>
            <a:off x="95836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1" name="Shape 2029"/>
          <p:cNvSpPr/>
          <p:nvPr/>
        </p:nvSpPr>
        <p:spPr>
          <a:xfrm>
            <a:off x="975189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2" name="Shape 2030"/>
          <p:cNvSpPr/>
          <p:nvPr/>
        </p:nvSpPr>
        <p:spPr>
          <a:xfrm>
            <a:off x="992014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3" name="Shape 2031"/>
          <p:cNvSpPr/>
          <p:nvPr/>
        </p:nvSpPr>
        <p:spPr>
          <a:xfrm>
            <a:off x="100883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4" name="Shape 2032"/>
          <p:cNvSpPr/>
          <p:nvPr/>
        </p:nvSpPr>
        <p:spPr>
          <a:xfrm>
            <a:off x="1025664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5" name="Shape 2033"/>
          <p:cNvSpPr/>
          <p:nvPr/>
        </p:nvSpPr>
        <p:spPr>
          <a:xfrm>
            <a:off x="104248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6" name="Shape 2034"/>
          <p:cNvSpPr/>
          <p:nvPr/>
        </p:nvSpPr>
        <p:spPr>
          <a:xfrm>
            <a:off x="1059314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7" name="Shape 2035"/>
          <p:cNvSpPr/>
          <p:nvPr/>
        </p:nvSpPr>
        <p:spPr>
          <a:xfrm>
            <a:off x="1076139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8" name="Shape 2036"/>
          <p:cNvSpPr/>
          <p:nvPr/>
        </p:nvSpPr>
        <p:spPr>
          <a:xfrm>
            <a:off x="109296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9" name="Shape 2037"/>
          <p:cNvSpPr/>
          <p:nvPr/>
        </p:nvSpPr>
        <p:spPr>
          <a:xfrm>
            <a:off x="1109789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0" name="Shape 2038"/>
          <p:cNvSpPr/>
          <p:nvPr/>
        </p:nvSpPr>
        <p:spPr>
          <a:xfrm>
            <a:off x="112661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1" name="Shape 2039"/>
          <p:cNvSpPr/>
          <p:nvPr/>
        </p:nvSpPr>
        <p:spPr>
          <a:xfrm>
            <a:off x="1143438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2" name="Shape 2040"/>
          <p:cNvSpPr/>
          <p:nvPr/>
        </p:nvSpPr>
        <p:spPr>
          <a:xfrm>
            <a:off x="1160263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3" name="Shape 2041"/>
          <p:cNvSpPr/>
          <p:nvPr/>
        </p:nvSpPr>
        <p:spPr>
          <a:xfrm>
            <a:off x="117708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4" name="Shape 2042"/>
          <p:cNvSpPr/>
          <p:nvPr/>
        </p:nvSpPr>
        <p:spPr>
          <a:xfrm>
            <a:off x="1193913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5" name="Shape 2043"/>
          <p:cNvSpPr/>
          <p:nvPr/>
        </p:nvSpPr>
        <p:spPr>
          <a:xfrm>
            <a:off x="121073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6" name="Shape 2044"/>
          <p:cNvSpPr/>
          <p:nvPr/>
        </p:nvSpPr>
        <p:spPr>
          <a:xfrm>
            <a:off x="-658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7" name="Shape 2045"/>
          <p:cNvSpPr/>
          <p:nvPr/>
        </p:nvSpPr>
        <p:spPr>
          <a:xfrm>
            <a:off x="16166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8" name="Shape 2046"/>
          <p:cNvSpPr/>
          <p:nvPr/>
        </p:nvSpPr>
        <p:spPr>
          <a:xfrm>
            <a:off x="32991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9" name="Shape 2047"/>
          <p:cNvSpPr/>
          <p:nvPr/>
        </p:nvSpPr>
        <p:spPr>
          <a:xfrm>
            <a:off x="49816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0" name="Shape 2048"/>
          <p:cNvSpPr/>
          <p:nvPr/>
        </p:nvSpPr>
        <p:spPr>
          <a:xfrm>
            <a:off x="66641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1" name="Shape 2049"/>
          <p:cNvSpPr/>
          <p:nvPr/>
        </p:nvSpPr>
        <p:spPr>
          <a:xfrm>
            <a:off x="8346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2" name="Shape 2050"/>
          <p:cNvSpPr/>
          <p:nvPr/>
        </p:nvSpPr>
        <p:spPr>
          <a:xfrm>
            <a:off x="100291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3" name="Shape 2051"/>
          <p:cNvSpPr/>
          <p:nvPr/>
        </p:nvSpPr>
        <p:spPr>
          <a:xfrm>
            <a:off x="11711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4" name="Shape 2052"/>
          <p:cNvSpPr/>
          <p:nvPr/>
        </p:nvSpPr>
        <p:spPr>
          <a:xfrm>
            <a:off x="133941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5" name="Shape 2053"/>
          <p:cNvSpPr/>
          <p:nvPr/>
        </p:nvSpPr>
        <p:spPr>
          <a:xfrm>
            <a:off x="150766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6" name="Shape 2054"/>
          <p:cNvSpPr/>
          <p:nvPr/>
        </p:nvSpPr>
        <p:spPr>
          <a:xfrm>
            <a:off x="16759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7" name="Shape 2055"/>
          <p:cNvSpPr/>
          <p:nvPr/>
        </p:nvSpPr>
        <p:spPr>
          <a:xfrm>
            <a:off x="184416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8" name="Shape 2056"/>
          <p:cNvSpPr/>
          <p:nvPr/>
        </p:nvSpPr>
        <p:spPr>
          <a:xfrm>
            <a:off x="20124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9" name="Shape 2057"/>
          <p:cNvSpPr/>
          <p:nvPr/>
        </p:nvSpPr>
        <p:spPr>
          <a:xfrm>
            <a:off x="218066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0" name="Shape 2058"/>
          <p:cNvSpPr/>
          <p:nvPr/>
        </p:nvSpPr>
        <p:spPr>
          <a:xfrm>
            <a:off x="234891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1" name="Shape 2059"/>
          <p:cNvSpPr/>
          <p:nvPr/>
        </p:nvSpPr>
        <p:spPr>
          <a:xfrm>
            <a:off x="25171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2" name="Shape 2060"/>
          <p:cNvSpPr/>
          <p:nvPr/>
        </p:nvSpPr>
        <p:spPr>
          <a:xfrm>
            <a:off x="268541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3" name="Shape 2061"/>
          <p:cNvSpPr/>
          <p:nvPr/>
        </p:nvSpPr>
        <p:spPr>
          <a:xfrm>
            <a:off x="28536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4" name="Shape 2062"/>
          <p:cNvSpPr/>
          <p:nvPr/>
        </p:nvSpPr>
        <p:spPr>
          <a:xfrm>
            <a:off x="302190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5" name="Shape 2063"/>
          <p:cNvSpPr/>
          <p:nvPr/>
        </p:nvSpPr>
        <p:spPr>
          <a:xfrm>
            <a:off x="319015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6" name="Shape 2064"/>
          <p:cNvSpPr/>
          <p:nvPr/>
        </p:nvSpPr>
        <p:spPr>
          <a:xfrm>
            <a:off x="33584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7" name="Shape 2065"/>
          <p:cNvSpPr/>
          <p:nvPr/>
        </p:nvSpPr>
        <p:spPr>
          <a:xfrm>
            <a:off x="352665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8" name="Shape 2066"/>
          <p:cNvSpPr/>
          <p:nvPr/>
        </p:nvSpPr>
        <p:spPr>
          <a:xfrm>
            <a:off x="36949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9" name="Shape 2067"/>
          <p:cNvSpPr/>
          <p:nvPr/>
        </p:nvSpPr>
        <p:spPr>
          <a:xfrm>
            <a:off x="386315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0" name="Shape 2068"/>
          <p:cNvSpPr/>
          <p:nvPr/>
        </p:nvSpPr>
        <p:spPr>
          <a:xfrm>
            <a:off x="403140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1" name="Shape 2069"/>
          <p:cNvSpPr/>
          <p:nvPr/>
        </p:nvSpPr>
        <p:spPr>
          <a:xfrm>
            <a:off x="41996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2" name="Shape 2070"/>
          <p:cNvSpPr/>
          <p:nvPr/>
        </p:nvSpPr>
        <p:spPr>
          <a:xfrm>
            <a:off x="436790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3" name="Shape 2071"/>
          <p:cNvSpPr/>
          <p:nvPr/>
        </p:nvSpPr>
        <p:spPr>
          <a:xfrm>
            <a:off x="45361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4" name="Shape 2072"/>
          <p:cNvSpPr/>
          <p:nvPr/>
        </p:nvSpPr>
        <p:spPr>
          <a:xfrm>
            <a:off x="470440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5" name="Shape 2073"/>
          <p:cNvSpPr/>
          <p:nvPr/>
        </p:nvSpPr>
        <p:spPr>
          <a:xfrm>
            <a:off x="487265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6" name="Shape 2074"/>
          <p:cNvSpPr/>
          <p:nvPr/>
        </p:nvSpPr>
        <p:spPr>
          <a:xfrm>
            <a:off x="50409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7" name="Shape 2075"/>
          <p:cNvSpPr/>
          <p:nvPr/>
        </p:nvSpPr>
        <p:spPr>
          <a:xfrm>
            <a:off x="520915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8" name="Shape 2076"/>
          <p:cNvSpPr/>
          <p:nvPr/>
        </p:nvSpPr>
        <p:spPr>
          <a:xfrm>
            <a:off x="53774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9" name="Shape 2077"/>
          <p:cNvSpPr/>
          <p:nvPr/>
        </p:nvSpPr>
        <p:spPr>
          <a:xfrm>
            <a:off x="554565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0" name="Shape 2078"/>
          <p:cNvSpPr/>
          <p:nvPr/>
        </p:nvSpPr>
        <p:spPr>
          <a:xfrm>
            <a:off x="571390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1" name="Shape 2079"/>
          <p:cNvSpPr/>
          <p:nvPr/>
        </p:nvSpPr>
        <p:spPr>
          <a:xfrm>
            <a:off x="58821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2" name="Shape 2080"/>
          <p:cNvSpPr/>
          <p:nvPr/>
        </p:nvSpPr>
        <p:spPr>
          <a:xfrm>
            <a:off x="605040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3" name="Shape 2081"/>
          <p:cNvSpPr/>
          <p:nvPr/>
        </p:nvSpPr>
        <p:spPr>
          <a:xfrm>
            <a:off x="62186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4" name="Shape 2082"/>
          <p:cNvSpPr/>
          <p:nvPr/>
        </p:nvSpPr>
        <p:spPr>
          <a:xfrm>
            <a:off x="638690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5" name="Shape 2083"/>
          <p:cNvSpPr/>
          <p:nvPr/>
        </p:nvSpPr>
        <p:spPr>
          <a:xfrm>
            <a:off x="655515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6" name="Shape 2084"/>
          <p:cNvSpPr/>
          <p:nvPr/>
        </p:nvSpPr>
        <p:spPr>
          <a:xfrm>
            <a:off x="67234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7" name="Shape 2085"/>
          <p:cNvSpPr/>
          <p:nvPr/>
        </p:nvSpPr>
        <p:spPr>
          <a:xfrm>
            <a:off x="689165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8" name="Shape 2086"/>
          <p:cNvSpPr/>
          <p:nvPr/>
        </p:nvSpPr>
        <p:spPr>
          <a:xfrm>
            <a:off x="70599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9" name="Shape 2087"/>
          <p:cNvSpPr/>
          <p:nvPr/>
        </p:nvSpPr>
        <p:spPr>
          <a:xfrm>
            <a:off x="722814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0" name="Shape 2088"/>
          <p:cNvSpPr/>
          <p:nvPr/>
        </p:nvSpPr>
        <p:spPr>
          <a:xfrm>
            <a:off x="739639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1" name="Shape 2089"/>
          <p:cNvSpPr/>
          <p:nvPr/>
        </p:nvSpPr>
        <p:spPr>
          <a:xfrm>
            <a:off x="75646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2" name="Shape 2090"/>
          <p:cNvSpPr/>
          <p:nvPr/>
        </p:nvSpPr>
        <p:spPr>
          <a:xfrm>
            <a:off x="773289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3" name="Shape 2091"/>
          <p:cNvSpPr/>
          <p:nvPr/>
        </p:nvSpPr>
        <p:spPr>
          <a:xfrm>
            <a:off x="79011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4" name="Shape 2092"/>
          <p:cNvSpPr/>
          <p:nvPr/>
        </p:nvSpPr>
        <p:spPr>
          <a:xfrm>
            <a:off x="806939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5" name="Shape 2093"/>
          <p:cNvSpPr/>
          <p:nvPr/>
        </p:nvSpPr>
        <p:spPr>
          <a:xfrm>
            <a:off x="823764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6" name="Shape 2094"/>
          <p:cNvSpPr/>
          <p:nvPr/>
        </p:nvSpPr>
        <p:spPr>
          <a:xfrm>
            <a:off x="84058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7" name="Shape 2095"/>
          <p:cNvSpPr/>
          <p:nvPr/>
        </p:nvSpPr>
        <p:spPr>
          <a:xfrm>
            <a:off x="857414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8" name="Shape 2096"/>
          <p:cNvSpPr/>
          <p:nvPr/>
        </p:nvSpPr>
        <p:spPr>
          <a:xfrm>
            <a:off x="87423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9" name="Shape 2097"/>
          <p:cNvSpPr/>
          <p:nvPr/>
        </p:nvSpPr>
        <p:spPr>
          <a:xfrm>
            <a:off x="891064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0" name="Shape 2098"/>
          <p:cNvSpPr/>
          <p:nvPr/>
        </p:nvSpPr>
        <p:spPr>
          <a:xfrm>
            <a:off x="907889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1" name="Shape 2099"/>
          <p:cNvSpPr/>
          <p:nvPr/>
        </p:nvSpPr>
        <p:spPr>
          <a:xfrm>
            <a:off x="92471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2" name="Shape 2100"/>
          <p:cNvSpPr/>
          <p:nvPr/>
        </p:nvSpPr>
        <p:spPr>
          <a:xfrm>
            <a:off x="941539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3" name="Shape 2101"/>
          <p:cNvSpPr/>
          <p:nvPr/>
        </p:nvSpPr>
        <p:spPr>
          <a:xfrm>
            <a:off x="95836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4" name="Shape 2102"/>
          <p:cNvSpPr/>
          <p:nvPr/>
        </p:nvSpPr>
        <p:spPr>
          <a:xfrm>
            <a:off x="975189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5" name="Shape 2103"/>
          <p:cNvSpPr/>
          <p:nvPr/>
        </p:nvSpPr>
        <p:spPr>
          <a:xfrm>
            <a:off x="992014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6" name="Shape 2104"/>
          <p:cNvSpPr/>
          <p:nvPr/>
        </p:nvSpPr>
        <p:spPr>
          <a:xfrm>
            <a:off x="100883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7" name="Shape 2105"/>
          <p:cNvSpPr/>
          <p:nvPr/>
        </p:nvSpPr>
        <p:spPr>
          <a:xfrm>
            <a:off x="1025664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8" name="Shape 2106"/>
          <p:cNvSpPr/>
          <p:nvPr/>
        </p:nvSpPr>
        <p:spPr>
          <a:xfrm>
            <a:off x="104248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9" name="Shape 2107"/>
          <p:cNvSpPr/>
          <p:nvPr/>
        </p:nvSpPr>
        <p:spPr>
          <a:xfrm>
            <a:off x="1059314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0" name="Shape 2108"/>
          <p:cNvSpPr/>
          <p:nvPr/>
        </p:nvSpPr>
        <p:spPr>
          <a:xfrm>
            <a:off x="1076139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1" name="Shape 2109"/>
          <p:cNvSpPr/>
          <p:nvPr/>
        </p:nvSpPr>
        <p:spPr>
          <a:xfrm>
            <a:off x="109296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2" name="Shape 2110"/>
          <p:cNvSpPr/>
          <p:nvPr/>
        </p:nvSpPr>
        <p:spPr>
          <a:xfrm>
            <a:off x="1109789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3" name="Shape 2111"/>
          <p:cNvSpPr/>
          <p:nvPr/>
        </p:nvSpPr>
        <p:spPr>
          <a:xfrm>
            <a:off x="112661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4" name="Shape 2112"/>
          <p:cNvSpPr/>
          <p:nvPr/>
        </p:nvSpPr>
        <p:spPr>
          <a:xfrm>
            <a:off x="1143438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5" name="Shape 2113"/>
          <p:cNvSpPr/>
          <p:nvPr/>
        </p:nvSpPr>
        <p:spPr>
          <a:xfrm>
            <a:off x="1160263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6" name="Shape 2114"/>
          <p:cNvSpPr/>
          <p:nvPr/>
        </p:nvSpPr>
        <p:spPr>
          <a:xfrm>
            <a:off x="117708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7" name="Shape 2115"/>
          <p:cNvSpPr/>
          <p:nvPr/>
        </p:nvSpPr>
        <p:spPr>
          <a:xfrm>
            <a:off x="1193913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8" name="Shape 2116"/>
          <p:cNvSpPr/>
          <p:nvPr/>
        </p:nvSpPr>
        <p:spPr>
          <a:xfrm>
            <a:off x="121073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9" name="Shape 2117"/>
          <p:cNvSpPr/>
          <p:nvPr/>
        </p:nvSpPr>
        <p:spPr>
          <a:xfrm>
            <a:off x="-658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0" name="Shape 2118"/>
          <p:cNvSpPr/>
          <p:nvPr/>
        </p:nvSpPr>
        <p:spPr>
          <a:xfrm>
            <a:off x="16166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1" name="Shape 2119"/>
          <p:cNvSpPr/>
          <p:nvPr/>
        </p:nvSpPr>
        <p:spPr>
          <a:xfrm>
            <a:off x="32991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2" name="Shape 2120"/>
          <p:cNvSpPr/>
          <p:nvPr/>
        </p:nvSpPr>
        <p:spPr>
          <a:xfrm>
            <a:off x="49816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3" name="Shape 2121"/>
          <p:cNvSpPr/>
          <p:nvPr/>
        </p:nvSpPr>
        <p:spPr>
          <a:xfrm>
            <a:off x="66641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4" name="Shape 2122"/>
          <p:cNvSpPr/>
          <p:nvPr/>
        </p:nvSpPr>
        <p:spPr>
          <a:xfrm>
            <a:off x="8346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5" name="Shape 2123"/>
          <p:cNvSpPr/>
          <p:nvPr/>
        </p:nvSpPr>
        <p:spPr>
          <a:xfrm>
            <a:off x="100291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6" name="Shape 2124"/>
          <p:cNvSpPr/>
          <p:nvPr/>
        </p:nvSpPr>
        <p:spPr>
          <a:xfrm>
            <a:off x="11711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7" name="Shape 2125"/>
          <p:cNvSpPr/>
          <p:nvPr/>
        </p:nvSpPr>
        <p:spPr>
          <a:xfrm>
            <a:off x="133941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8" name="Shape 2126"/>
          <p:cNvSpPr/>
          <p:nvPr/>
        </p:nvSpPr>
        <p:spPr>
          <a:xfrm>
            <a:off x="150766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9" name="Shape 2127"/>
          <p:cNvSpPr/>
          <p:nvPr/>
        </p:nvSpPr>
        <p:spPr>
          <a:xfrm>
            <a:off x="16759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0" name="Shape 2128"/>
          <p:cNvSpPr/>
          <p:nvPr/>
        </p:nvSpPr>
        <p:spPr>
          <a:xfrm>
            <a:off x="184416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1" name="Shape 2129"/>
          <p:cNvSpPr/>
          <p:nvPr/>
        </p:nvSpPr>
        <p:spPr>
          <a:xfrm>
            <a:off x="20124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2" name="Shape 2130"/>
          <p:cNvSpPr/>
          <p:nvPr/>
        </p:nvSpPr>
        <p:spPr>
          <a:xfrm>
            <a:off x="218066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3" name="Shape 2131"/>
          <p:cNvSpPr/>
          <p:nvPr/>
        </p:nvSpPr>
        <p:spPr>
          <a:xfrm>
            <a:off x="234891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4" name="Shape 2132"/>
          <p:cNvSpPr/>
          <p:nvPr/>
        </p:nvSpPr>
        <p:spPr>
          <a:xfrm>
            <a:off x="25171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5" name="Shape 2133"/>
          <p:cNvSpPr/>
          <p:nvPr/>
        </p:nvSpPr>
        <p:spPr>
          <a:xfrm>
            <a:off x="268541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6" name="Shape 2134"/>
          <p:cNvSpPr/>
          <p:nvPr/>
        </p:nvSpPr>
        <p:spPr>
          <a:xfrm>
            <a:off x="28536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7" name="Shape 2135"/>
          <p:cNvSpPr/>
          <p:nvPr/>
        </p:nvSpPr>
        <p:spPr>
          <a:xfrm>
            <a:off x="302190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8" name="Shape 2136"/>
          <p:cNvSpPr/>
          <p:nvPr/>
        </p:nvSpPr>
        <p:spPr>
          <a:xfrm>
            <a:off x="319015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9" name="Shape 2137"/>
          <p:cNvSpPr/>
          <p:nvPr/>
        </p:nvSpPr>
        <p:spPr>
          <a:xfrm>
            <a:off x="33584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0" name="Shape 2138"/>
          <p:cNvSpPr/>
          <p:nvPr/>
        </p:nvSpPr>
        <p:spPr>
          <a:xfrm>
            <a:off x="352665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1" name="Shape 2139"/>
          <p:cNvSpPr/>
          <p:nvPr/>
        </p:nvSpPr>
        <p:spPr>
          <a:xfrm>
            <a:off x="36949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2" name="Shape 2140"/>
          <p:cNvSpPr/>
          <p:nvPr/>
        </p:nvSpPr>
        <p:spPr>
          <a:xfrm>
            <a:off x="386315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3" name="Shape 2141"/>
          <p:cNvSpPr/>
          <p:nvPr/>
        </p:nvSpPr>
        <p:spPr>
          <a:xfrm>
            <a:off x="403140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4" name="Shape 2142"/>
          <p:cNvSpPr/>
          <p:nvPr/>
        </p:nvSpPr>
        <p:spPr>
          <a:xfrm>
            <a:off x="41996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5" name="Shape 2143"/>
          <p:cNvSpPr/>
          <p:nvPr/>
        </p:nvSpPr>
        <p:spPr>
          <a:xfrm>
            <a:off x="436790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6" name="Shape 2144"/>
          <p:cNvSpPr/>
          <p:nvPr/>
        </p:nvSpPr>
        <p:spPr>
          <a:xfrm>
            <a:off x="45361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7" name="Shape 2145"/>
          <p:cNvSpPr/>
          <p:nvPr/>
        </p:nvSpPr>
        <p:spPr>
          <a:xfrm>
            <a:off x="470440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8" name="Shape 2146"/>
          <p:cNvSpPr/>
          <p:nvPr/>
        </p:nvSpPr>
        <p:spPr>
          <a:xfrm>
            <a:off x="487265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9" name="Shape 2147"/>
          <p:cNvSpPr/>
          <p:nvPr/>
        </p:nvSpPr>
        <p:spPr>
          <a:xfrm>
            <a:off x="50409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0" name="Shape 2148"/>
          <p:cNvSpPr/>
          <p:nvPr/>
        </p:nvSpPr>
        <p:spPr>
          <a:xfrm>
            <a:off x="520915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1" name="Shape 2149"/>
          <p:cNvSpPr/>
          <p:nvPr/>
        </p:nvSpPr>
        <p:spPr>
          <a:xfrm>
            <a:off x="53774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2" name="Shape 2150"/>
          <p:cNvSpPr/>
          <p:nvPr/>
        </p:nvSpPr>
        <p:spPr>
          <a:xfrm>
            <a:off x="554565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3" name="Shape 2151"/>
          <p:cNvSpPr/>
          <p:nvPr/>
        </p:nvSpPr>
        <p:spPr>
          <a:xfrm>
            <a:off x="571390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4" name="Shape 2152"/>
          <p:cNvSpPr/>
          <p:nvPr/>
        </p:nvSpPr>
        <p:spPr>
          <a:xfrm>
            <a:off x="58821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5" name="Shape 2153"/>
          <p:cNvSpPr/>
          <p:nvPr/>
        </p:nvSpPr>
        <p:spPr>
          <a:xfrm>
            <a:off x="605040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6" name="Shape 2154"/>
          <p:cNvSpPr/>
          <p:nvPr/>
        </p:nvSpPr>
        <p:spPr>
          <a:xfrm>
            <a:off x="62186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7" name="Shape 2155"/>
          <p:cNvSpPr/>
          <p:nvPr/>
        </p:nvSpPr>
        <p:spPr>
          <a:xfrm>
            <a:off x="638690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8" name="Shape 2156"/>
          <p:cNvSpPr/>
          <p:nvPr/>
        </p:nvSpPr>
        <p:spPr>
          <a:xfrm>
            <a:off x="655515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9" name="Shape 2157"/>
          <p:cNvSpPr/>
          <p:nvPr/>
        </p:nvSpPr>
        <p:spPr>
          <a:xfrm>
            <a:off x="67234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0" name="Shape 2158"/>
          <p:cNvSpPr/>
          <p:nvPr/>
        </p:nvSpPr>
        <p:spPr>
          <a:xfrm>
            <a:off x="689165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1" name="Shape 2159"/>
          <p:cNvSpPr/>
          <p:nvPr/>
        </p:nvSpPr>
        <p:spPr>
          <a:xfrm>
            <a:off x="70599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2" name="Shape 2160"/>
          <p:cNvSpPr/>
          <p:nvPr/>
        </p:nvSpPr>
        <p:spPr>
          <a:xfrm>
            <a:off x="722814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3" name="Shape 2161"/>
          <p:cNvSpPr/>
          <p:nvPr/>
        </p:nvSpPr>
        <p:spPr>
          <a:xfrm>
            <a:off x="739639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4" name="Shape 2162"/>
          <p:cNvSpPr/>
          <p:nvPr/>
        </p:nvSpPr>
        <p:spPr>
          <a:xfrm>
            <a:off x="75646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5" name="Shape 2163"/>
          <p:cNvSpPr/>
          <p:nvPr/>
        </p:nvSpPr>
        <p:spPr>
          <a:xfrm>
            <a:off x="773289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6" name="Shape 2164"/>
          <p:cNvSpPr/>
          <p:nvPr/>
        </p:nvSpPr>
        <p:spPr>
          <a:xfrm>
            <a:off x="79011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7" name="Shape 2165"/>
          <p:cNvSpPr/>
          <p:nvPr/>
        </p:nvSpPr>
        <p:spPr>
          <a:xfrm>
            <a:off x="806939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8" name="Shape 2166"/>
          <p:cNvSpPr/>
          <p:nvPr/>
        </p:nvSpPr>
        <p:spPr>
          <a:xfrm>
            <a:off x="823764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9" name="Shape 2167"/>
          <p:cNvSpPr/>
          <p:nvPr/>
        </p:nvSpPr>
        <p:spPr>
          <a:xfrm>
            <a:off x="84058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0" name="Shape 2168"/>
          <p:cNvSpPr/>
          <p:nvPr/>
        </p:nvSpPr>
        <p:spPr>
          <a:xfrm>
            <a:off x="857414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1" name="Shape 2169"/>
          <p:cNvSpPr/>
          <p:nvPr/>
        </p:nvSpPr>
        <p:spPr>
          <a:xfrm>
            <a:off x="87423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2" name="Shape 2170"/>
          <p:cNvSpPr/>
          <p:nvPr/>
        </p:nvSpPr>
        <p:spPr>
          <a:xfrm>
            <a:off x="891064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3" name="Shape 2171"/>
          <p:cNvSpPr/>
          <p:nvPr/>
        </p:nvSpPr>
        <p:spPr>
          <a:xfrm>
            <a:off x="907889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4" name="Shape 2172"/>
          <p:cNvSpPr/>
          <p:nvPr/>
        </p:nvSpPr>
        <p:spPr>
          <a:xfrm>
            <a:off x="92471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5" name="Shape 2173"/>
          <p:cNvSpPr/>
          <p:nvPr/>
        </p:nvSpPr>
        <p:spPr>
          <a:xfrm>
            <a:off x="941539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6" name="Shape 2174"/>
          <p:cNvSpPr/>
          <p:nvPr/>
        </p:nvSpPr>
        <p:spPr>
          <a:xfrm>
            <a:off x="95836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7" name="Shape 2175"/>
          <p:cNvSpPr/>
          <p:nvPr/>
        </p:nvSpPr>
        <p:spPr>
          <a:xfrm>
            <a:off x="975189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8" name="Shape 2176"/>
          <p:cNvSpPr/>
          <p:nvPr/>
        </p:nvSpPr>
        <p:spPr>
          <a:xfrm>
            <a:off x="992014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9" name="Shape 2177"/>
          <p:cNvSpPr/>
          <p:nvPr/>
        </p:nvSpPr>
        <p:spPr>
          <a:xfrm>
            <a:off x="100883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0" name="Shape 2178"/>
          <p:cNvSpPr/>
          <p:nvPr/>
        </p:nvSpPr>
        <p:spPr>
          <a:xfrm>
            <a:off x="1025664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1" name="Shape 2179"/>
          <p:cNvSpPr/>
          <p:nvPr/>
        </p:nvSpPr>
        <p:spPr>
          <a:xfrm>
            <a:off x="104248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2" name="Shape 2180"/>
          <p:cNvSpPr/>
          <p:nvPr/>
        </p:nvSpPr>
        <p:spPr>
          <a:xfrm>
            <a:off x="1059314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3" name="Shape 2181"/>
          <p:cNvSpPr/>
          <p:nvPr/>
        </p:nvSpPr>
        <p:spPr>
          <a:xfrm>
            <a:off x="1076139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4" name="Shape 2182"/>
          <p:cNvSpPr/>
          <p:nvPr/>
        </p:nvSpPr>
        <p:spPr>
          <a:xfrm>
            <a:off x="109296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5" name="Shape 2183"/>
          <p:cNvSpPr/>
          <p:nvPr/>
        </p:nvSpPr>
        <p:spPr>
          <a:xfrm>
            <a:off x="1109789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6" name="Shape 2184"/>
          <p:cNvSpPr/>
          <p:nvPr/>
        </p:nvSpPr>
        <p:spPr>
          <a:xfrm>
            <a:off x="112661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7" name="Shape 2185"/>
          <p:cNvSpPr/>
          <p:nvPr/>
        </p:nvSpPr>
        <p:spPr>
          <a:xfrm>
            <a:off x="1143438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8" name="Shape 2186"/>
          <p:cNvSpPr/>
          <p:nvPr/>
        </p:nvSpPr>
        <p:spPr>
          <a:xfrm>
            <a:off x="1160263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9" name="Shape 2187"/>
          <p:cNvSpPr/>
          <p:nvPr/>
        </p:nvSpPr>
        <p:spPr>
          <a:xfrm>
            <a:off x="117708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0" name="Shape 2188"/>
          <p:cNvSpPr/>
          <p:nvPr/>
        </p:nvSpPr>
        <p:spPr>
          <a:xfrm>
            <a:off x="1193913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1" name="Shape 2189"/>
          <p:cNvSpPr/>
          <p:nvPr/>
        </p:nvSpPr>
        <p:spPr>
          <a:xfrm>
            <a:off x="121073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2" name="Shape 2190"/>
          <p:cNvSpPr/>
          <p:nvPr/>
        </p:nvSpPr>
        <p:spPr>
          <a:xfrm>
            <a:off x="-658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3" name="Shape 2191"/>
          <p:cNvSpPr/>
          <p:nvPr/>
        </p:nvSpPr>
        <p:spPr>
          <a:xfrm>
            <a:off x="16166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4" name="Shape 2192"/>
          <p:cNvSpPr/>
          <p:nvPr/>
        </p:nvSpPr>
        <p:spPr>
          <a:xfrm>
            <a:off x="32991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5" name="Shape 2193"/>
          <p:cNvSpPr/>
          <p:nvPr/>
        </p:nvSpPr>
        <p:spPr>
          <a:xfrm>
            <a:off x="49816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6" name="Shape 2194"/>
          <p:cNvSpPr/>
          <p:nvPr/>
        </p:nvSpPr>
        <p:spPr>
          <a:xfrm>
            <a:off x="66641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7" name="Shape 2195"/>
          <p:cNvSpPr/>
          <p:nvPr/>
        </p:nvSpPr>
        <p:spPr>
          <a:xfrm>
            <a:off x="8346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8" name="Shape 2196"/>
          <p:cNvSpPr/>
          <p:nvPr/>
        </p:nvSpPr>
        <p:spPr>
          <a:xfrm>
            <a:off x="100291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9" name="Shape 2197"/>
          <p:cNvSpPr/>
          <p:nvPr/>
        </p:nvSpPr>
        <p:spPr>
          <a:xfrm>
            <a:off x="11711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0" name="Shape 2198"/>
          <p:cNvSpPr/>
          <p:nvPr/>
        </p:nvSpPr>
        <p:spPr>
          <a:xfrm>
            <a:off x="133941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1" name="Shape 2199"/>
          <p:cNvSpPr/>
          <p:nvPr/>
        </p:nvSpPr>
        <p:spPr>
          <a:xfrm>
            <a:off x="150766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2" name="Shape 2200"/>
          <p:cNvSpPr/>
          <p:nvPr/>
        </p:nvSpPr>
        <p:spPr>
          <a:xfrm>
            <a:off x="16759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3" name="Shape 2201"/>
          <p:cNvSpPr/>
          <p:nvPr/>
        </p:nvSpPr>
        <p:spPr>
          <a:xfrm>
            <a:off x="184416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4" name="Shape 2202"/>
          <p:cNvSpPr/>
          <p:nvPr/>
        </p:nvSpPr>
        <p:spPr>
          <a:xfrm>
            <a:off x="20124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5" name="Shape 2203"/>
          <p:cNvSpPr/>
          <p:nvPr/>
        </p:nvSpPr>
        <p:spPr>
          <a:xfrm>
            <a:off x="218066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6" name="Shape 2204"/>
          <p:cNvSpPr/>
          <p:nvPr/>
        </p:nvSpPr>
        <p:spPr>
          <a:xfrm>
            <a:off x="234891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7" name="Shape 2205"/>
          <p:cNvSpPr/>
          <p:nvPr/>
        </p:nvSpPr>
        <p:spPr>
          <a:xfrm>
            <a:off x="25171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8" name="Shape 2206"/>
          <p:cNvSpPr/>
          <p:nvPr/>
        </p:nvSpPr>
        <p:spPr>
          <a:xfrm>
            <a:off x="268541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9" name="Shape 2207"/>
          <p:cNvSpPr/>
          <p:nvPr/>
        </p:nvSpPr>
        <p:spPr>
          <a:xfrm>
            <a:off x="28536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0" name="Shape 2208"/>
          <p:cNvSpPr/>
          <p:nvPr/>
        </p:nvSpPr>
        <p:spPr>
          <a:xfrm>
            <a:off x="302190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1" name="Shape 2209"/>
          <p:cNvSpPr/>
          <p:nvPr/>
        </p:nvSpPr>
        <p:spPr>
          <a:xfrm>
            <a:off x="319015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2" name="Shape 2210"/>
          <p:cNvSpPr/>
          <p:nvPr/>
        </p:nvSpPr>
        <p:spPr>
          <a:xfrm>
            <a:off x="33584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3" name="Shape 2211"/>
          <p:cNvSpPr/>
          <p:nvPr/>
        </p:nvSpPr>
        <p:spPr>
          <a:xfrm>
            <a:off x="352665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4" name="Shape 2212"/>
          <p:cNvSpPr/>
          <p:nvPr/>
        </p:nvSpPr>
        <p:spPr>
          <a:xfrm>
            <a:off x="36949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5" name="Shape 2213"/>
          <p:cNvSpPr/>
          <p:nvPr/>
        </p:nvSpPr>
        <p:spPr>
          <a:xfrm>
            <a:off x="386315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6" name="Shape 2214"/>
          <p:cNvSpPr/>
          <p:nvPr/>
        </p:nvSpPr>
        <p:spPr>
          <a:xfrm>
            <a:off x="403140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7" name="Shape 2215"/>
          <p:cNvSpPr/>
          <p:nvPr/>
        </p:nvSpPr>
        <p:spPr>
          <a:xfrm>
            <a:off x="41996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8" name="Shape 2216"/>
          <p:cNvSpPr/>
          <p:nvPr/>
        </p:nvSpPr>
        <p:spPr>
          <a:xfrm>
            <a:off x="436790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9" name="Shape 2217"/>
          <p:cNvSpPr/>
          <p:nvPr/>
        </p:nvSpPr>
        <p:spPr>
          <a:xfrm>
            <a:off x="45361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0" name="Shape 2218"/>
          <p:cNvSpPr/>
          <p:nvPr/>
        </p:nvSpPr>
        <p:spPr>
          <a:xfrm>
            <a:off x="470440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1" name="Shape 2219"/>
          <p:cNvSpPr/>
          <p:nvPr/>
        </p:nvSpPr>
        <p:spPr>
          <a:xfrm>
            <a:off x="487265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2" name="Shape 2220"/>
          <p:cNvSpPr/>
          <p:nvPr/>
        </p:nvSpPr>
        <p:spPr>
          <a:xfrm>
            <a:off x="50409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3" name="Shape 2221"/>
          <p:cNvSpPr/>
          <p:nvPr/>
        </p:nvSpPr>
        <p:spPr>
          <a:xfrm>
            <a:off x="520915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4" name="Shape 2222"/>
          <p:cNvSpPr/>
          <p:nvPr/>
        </p:nvSpPr>
        <p:spPr>
          <a:xfrm>
            <a:off x="53774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5" name="Shape 2223"/>
          <p:cNvSpPr/>
          <p:nvPr/>
        </p:nvSpPr>
        <p:spPr>
          <a:xfrm>
            <a:off x="554565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6" name="Shape 2224"/>
          <p:cNvSpPr/>
          <p:nvPr/>
        </p:nvSpPr>
        <p:spPr>
          <a:xfrm>
            <a:off x="571390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7" name="Shape 2225"/>
          <p:cNvSpPr/>
          <p:nvPr/>
        </p:nvSpPr>
        <p:spPr>
          <a:xfrm>
            <a:off x="58821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8" name="Shape 2226"/>
          <p:cNvSpPr/>
          <p:nvPr/>
        </p:nvSpPr>
        <p:spPr>
          <a:xfrm>
            <a:off x="605040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9" name="Shape 2227"/>
          <p:cNvSpPr/>
          <p:nvPr/>
        </p:nvSpPr>
        <p:spPr>
          <a:xfrm>
            <a:off x="62186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0" name="Shape 2228"/>
          <p:cNvSpPr/>
          <p:nvPr/>
        </p:nvSpPr>
        <p:spPr>
          <a:xfrm>
            <a:off x="638690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1" name="Shape 2229"/>
          <p:cNvSpPr/>
          <p:nvPr/>
        </p:nvSpPr>
        <p:spPr>
          <a:xfrm>
            <a:off x="655515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2" name="Shape 2230"/>
          <p:cNvSpPr/>
          <p:nvPr/>
        </p:nvSpPr>
        <p:spPr>
          <a:xfrm>
            <a:off x="67234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3" name="Shape 2231"/>
          <p:cNvSpPr/>
          <p:nvPr/>
        </p:nvSpPr>
        <p:spPr>
          <a:xfrm>
            <a:off x="689165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4" name="Shape 2232"/>
          <p:cNvSpPr/>
          <p:nvPr/>
        </p:nvSpPr>
        <p:spPr>
          <a:xfrm>
            <a:off x="70599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5" name="Shape 2233"/>
          <p:cNvSpPr/>
          <p:nvPr/>
        </p:nvSpPr>
        <p:spPr>
          <a:xfrm>
            <a:off x="722814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6" name="Shape 2234"/>
          <p:cNvSpPr/>
          <p:nvPr/>
        </p:nvSpPr>
        <p:spPr>
          <a:xfrm>
            <a:off x="739639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7" name="Shape 2235"/>
          <p:cNvSpPr/>
          <p:nvPr/>
        </p:nvSpPr>
        <p:spPr>
          <a:xfrm>
            <a:off x="75646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8" name="Shape 2236"/>
          <p:cNvSpPr/>
          <p:nvPr/>
        </p:nvSpPr>
        <p:spPr>
          <a:xfrm>
            <a:off x="773289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9" name="Shape 2237"/>
          <p:cNvSpPr/>
          <p:nvPr/>
        </p:nvSpPr>
        <p:spPr>
          <a:xfrm>
            <a:off x="79011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0" name="Shape 2238"/>
          <p:cNvSpPr/>
          <p:nvPr/>
        </p:nvSpPr>
        <p:spPr>
          <a:xfrm>
            <a:off x="806939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1" name="Shape 2239"/>
          <p:cNvSpPr/>
          <p:nvPr/>
        </p:nvSpPr>
        <p:spPr>
          <a:xfrm>
            <a:off x="823764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2" name="Shape 2240"/>
          <p:cNvSpPr/>
          <p:nvPr/>
        </p:nvSpPr>
        <p:spPr>
          <a:xfrm>
            <a:off x="84058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3" name="Shape 2241"/>
          <p:cNvSpPr/>
          <p:nvPr/>
        </p:nvSpPr>
        <p:spPr>
          <a:xfrm>
            <a:off x="857414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4" name="Shape 2242"/>
          <p:cNvSpPr/>
          <p:nvPr/>
        </p:nvSpPr>
        <p:spPr>
          <a:xfrm>
            <a:off x="87423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5" name="Shape 2243"/>
          <p:cNvSpPr/>
          <p:nvPr/>
        </p:nvSpPr>
        <p:spPr>
          <a:xfrm>
            <a:off x="891064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6" name="Shape 2244"/>
          <p:cNvSpPr/>
          <p:nvPr/>
        </p:nvSpPr>
        <p:spPr>
          <a:xfrm>
            <a:off x="907889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7" name="Shape 2245"/>
          <p:cNvSpPr/>
          <p:nvPr/>
        </p:nvSpPr>
        <p:spPr>
          <a:xfrm>
            <a:off x="92471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8" name="Shape 2246"/>
          <p:cNvSpPr/>
          <p:nvPr/>
        </p:nvSpPr>
        <p:spPr>
          <a:xfrm>
            <a:off x="941539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9" name="Shape 2247"/>
          <p:cNvSpPr/>
          <p:nvPr/>
        </p:nvSpPr>
        <p:spPr>
          <a:xfrm>
            <a:off x="95836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0" name="Shape 2248"/>
          <p:cNvSpPr/>
          <p:nvPr/>
        </p:nvSpPr>
        <p:spPr>
          <a:xfrm>
            <a:off x="975189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1" name="Shape 2249"/>
          <p:cNvSpPr/>
          <p:nvPr/>
        </p:nvSpPr>
        <p:spPr>
          <a:xfrm>
            <a:off x="992014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2" name="Shape 2250"/>
          <p:cNvSpPr/>
          <p:nvPr/>
        </p:nvSpPr>
        <p:spPr>
          <a:xfrm>
            <a:off x="100883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3" name="Shape 2251"/>
          <p:cNvSpPr/>
          <p:nvPr/>
        </p:nvSpPr>
        <p:spPr>
          <a:xfrm>
            <a:off x="1025664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4" name="Shape 2252"/>
          <p:cNvSpPr/>
          <p:nvPr/>
        </p:nvSpPr>
        <p:spPr>
          <a:xfrm>
            <a:off x="104248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5" name="Shape 2253"/>
          <p:cNvSpPr/>
          <p:nvPr/>
        </p:nvSpPr>
        <p:spPr>
          <a:xfrm>
            <a:off x="1059314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6" name="Shape 2254"/>
          <p:cNvSpPr/>
          <p:nvPr/>
        </p:nvSpPr>
        <p:spPr>
          <a:xfrm>
            <a:off x="1076139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7" name="Shape 2255"/>
          <p:cNvSpPr/>
          <p:nvPr/>
        </p:nvSpPr>
        <p:spPr>
          <a:xfrm>
            <a:off x="109296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8" name="Shape 2256"/>
          <p:cNvSpPr/>
          <p:nvPr/>
        </p:nvSpPr>
        <p:spPr>
          <a:xfrm>
            <a:off x="1109789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9" name="Shape 2257"/>
          <p:cNvSpPr/>
          <p:nvPr/>
        </p:nvSpPr>
        <p:spPr>
          <a:xfrm>
            <a:off x="112661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0" name="Shape 2258"/>
          <p:cNvSpPr/>
          <p:nvPr/>
        </p:nvSpPr>
        <p:spPr>
          <a:xfrm>
            <a:off x="1143438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1" name="Shape 2259"/>
          <p:cNvSpPr/>
          <p:nvPr/>
        </p:nvSpPr>
        <p:spPr>
          <a:xfrm>
            <a:off x="1160263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2" name="Shape 2260"/>
          <p:cNvSpPr/>
          <p:nvPr/>
        </p:nvSpPr>
        <p:spPr>
          <a:xfrm>
            <a:off x="117708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3" name="Shape 2261"/>
          <p:cNvSpPr/>
          <p:nvPr/>
        </p:nvSpPr>
        <p:spPr>
          <a:xfrm>
            <a:off x="1193913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4" name="Shape 2262"/>
          <p:cNvSpPr/>
          <p:nvPr/>
        </p:nvSpPr>
        <p:spPr>
          <a:xfrm>
            <a:off x="121073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5" name="Shape 2263"/>
          <p:cNvSpPr/>
          <p:nvPr/>
        </p:nvSpPr>
        <p:spPr>
          <a:xfrm>
            <a:off x="-658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6" name="Shape 2264"/>
          <p:cNvSpPr/>
          <p:nvPr/>
        </p:nvSpPr>
        <p:spPr>
          <a:xfrm>
            <a:off x="16166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7" name="Shape 2265"/>
          <p:cNvSpPr/>
          <p:nvPr/>
        </p:nvSpPr>
        <p:spPr>
          <a:xfrm>
            <a:off x="32991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8" name="Shape 2266"/>
          <p:cNvSpPr/>
          <p:nvPr/>
        </p:nvSpPr>
        <p:spPr>
          <a:xfrm>
            <a:off x="49816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9" name="Shape 2267"/>
          <p:cNvSpPr/>
          <p:nvPr/>
        </p:nvSpPr>
        <p:spPr>
          <a:xfrm>
            <a:off x="66641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0" name="Shape 2268"/>
          <p:cNvSpPr/>
          <p:nvPr/>
        </p:nvSpPr>
        <p:spPr>
          <a:xfrm>
            <a:off x="8346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1" name="Shape 2269"/>
          <p:cNvSpPr/>
          <p:nvPr/>
        </p:nvSpPr>
        <p:spPr>
          <a:xfrm>
            <a:off x="100291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2" name="Shape 2270"/>
          <p:cNvSpPr/>
          <p:nvPr/>
        </p:nvSpPr>
        <p:spPr>
          <a:xfrm>
            <a:off x="11711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3" name="Shape 2271"/>
          <p:cNvSpPr/>
          <p:nvPr/>
        </p:nvSpPr>
        <p:spPr>
          <a:xfrm>
            <a:off x="133941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4" name="Shape 2272"/>
          <p:cNvSpPr/>
          <p:nvPr/>
        </p:nvSpPr>
        <p:spPr>
          <a:xfrm>
            <a:off x="150766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5" name="Shape 2273"/>
          <p:cNvSpPr/>
          <p:nvPr/>
        </p:nvSpPr>
        <p:spPr>
          <a:xfrm>
            <a:off x="16759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6" name="Shape 2274"/>
          <p:cNvSpPr/>
          <p:nvPr/>
        </p:nvSpPr>
        <p:spPr>
          <a:xfrm>
            <a:off x="184416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7" name="Shape 2275"/>
          <p:cNvSpPr/>
          <p:nvPr/>
        </p:nvSpPr>
        <p:spPr>
          <a:xfrm>
            <a:off x="20124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8" name="Shape 2276"/>
          <p:cNvSpPr/>
          <p:nvPr/>
        </p:nvSpPr>
        <p:spPr>
          <a:xfrm>
            <a:off x="218066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9" name="Shape 2277"/>
          <p:cNvSpPr/>
          <p:nvPr/>
        </p:nvSpPr>
        <p:spPr>
          <a:xfrm>
            <a:off x="234891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0" name="Shape 2278"/>
          <p:cNvSpPr/>
          <p:nvPr/>
        </p:nvSpPr>
        <p:spPr>
          <a:xfrm>
            <a:off x="25171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1" name="Shape 2279"/>
          <p:cNvSpPr/>
          <p:nvPr/>
        </p:nvSpPr>
        <p:spPr>
          <a:xfrm>
            <a:off x="268541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2" name="Shape 2280"/>
          <p:cNvSpPr/>
          <p:nvPr/>
        </p:nvSpPr>
        <p:spPr>
          <a:xfrm>
            <a:off x="28536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3" name="Shape 2281"/>
          <p:cNvSpPr/>
          <p:nvPr/>
        </p:nvSpPr>
        <p:spPr>
          <a:xfrm>
            <a:off x="302190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4" name="Shape 2282"/>
          <p:cNvSpPr/>
          <p:nvPr/>
        </p:nvSpPr>
        <p:spPr>
          <a:xfrm>
            <a:off x="319015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5" name="Shape 2283"/>
          <p:cNvSpPr/>
          <p:nvPr/>
        </p:nvSpPr>
        <p:spPr>
          <a:xfrm>
            <a:off x="33584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6" name="Shape 2284"/>
          <p:cNvSpPr/>
          <p:nvPr/>
        </p:nvSpPr>
        <p:spPr>
          <a:xfrm>
            <a:off x="352665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7" name="Shape 2285"/>
          <p:cNvSpPr/>
          <p:nvPr/>
        </p:nvSpPr>
        <p:spPr>
          <a:xfrm>
            <a:off x="36949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8" name="Shape 2286"/>
          <p:cNvSpPr/>
          <p:nvPr/>
        </p:nvSpPr>
        <p:spPr>
          <a:xfrm>
            <a:off x="386315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9" name="Shape 2287"/>
          <p:cNvSpPr/>
          <p:nvPr/>
        </p:nvSpPr>
        <p:spPr>
          <a:xfrm>
            <a:off x="403140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0" name="Shape 2288"/>
          <p:cNvSpPr/>
          <p:nvPr/>
        </p:nvSpPr>
        <p:spPr>
          <a:xfrm>
            <a:off x="41996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1" name="Shape 2289"/>
          <p:cNvSpPr/>
          <p:nvPr/>
        </p:nvSpPr>
        <p:spPr>
          <a:xfrm>
            <a:off x="436790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2" name="Shape 2290"/>
          <p:cNvSpPr/>
          <p:nvPr/>
        </p:nvSpPr>
        <p:spPr>
          <a:xfrm>
            <a:off x="45361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3" name="Shape 2291"/>
          <p:cNvSpPr/>
          <p:nvPr/>
        </p:nvSpPr>
        <p:spPr>
          <a:xfrm>
            <a:off x="470440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4" name="Shape 2292"/>
          <p:cNvSpPr/>
          <p:nvPr/>
        </p:nvSpPr>
        <p:spPr>
          <a:xfrm>
            <a:off x="487265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5" name="Shape 2293"/>
          <p:cNvSpPr/>
          <p:nvPr/>
        </p:nvSpPr>
        <p:spPr>
          <a:xfrm>
            <a:off x="50409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6" name="Shape 2294"/>
          <p:cNvSpPr/>
          <p:nvPr/>
        </p:nvSpPr>
        <p:spPr>
          <a:xfrm>
            <a:off x="520915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7" name="Shape 2295"/>
          <p:cNvSpPr/>
          <p:nvPr/>
        </p:nvSpPr>
        <p:spPr>
          <a:xfrm>
            <a:off x="53774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8" name="Shape 2296"/>
          <p:cNvSpPr/>
          <p:nvPr/>
        </p:nvSpPr>
        <p:spPr>
          <a:xfrm>
            <a:off x="554565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9" name="Shape 2297"/>
          <p:cNvSpPr/>
          <p:nvPr/>
        </p:nvSpPr>
        <p:spPr>
          <a:xfrm>
            <a:off x="571390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0" name="Shape 2298"/>
          <p:cNvSpPr/>
          <p:nvPr/>
        </p:nvSpPr>
        <p:spPr>
          <a:xfrm>
            <a:off x="58821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1" name="Shape 2299"/>
          <p:cNvSpPr/>
          <p:nvPr/>
        </p:nvSpPr>
        <p:spPr>
          <a:xfrm>
            <a:off x="605040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2" name="Shape 2300"/>
          <p:cNvSpPr/>
          <p:nvPr/>
        </p:nvSpPr>
        <p:spPr>
          <a:xfrm>
            <a:off x="62186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3" name="Shape 2301"/>
          <p:cNvSpPr/>
          <p:nvPr/>
        </p:nvSpPr>
        <p:spPr>
          <a:xfrm>
            <a:off x="638690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4" name="Shape 2302"/>
          <p:cNvSpPr/>
          <p:nvPr/>
        </p:nvSpPr>
        <p:spPr>
          <a:xfrm>
            <a:off x="655515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5" name="Shape 2303"/>
          <p:cNvSpPr/>
          <p:nvPr/>
        </p:nvSpPr>
        <p:spPr>
          <a:xfrm>
            <a:off x="67234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6" name="Shape 2304"/>
          <p:cNvSpPr/>
          <p:nvPr/>
        </p:nvSpPr>
        <p:spPr>
          <a:xfrm>
            <a:off x="689165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7" name="Shape 2305"/>
          <p:cNvSpPr/>
          <p:nvPr/>
        </p:nvSpPr>
        <p:spPr>
          <a:xfrm>
            <a:off x="70599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8" name="Shape 2306"/>
          <p:cNvSpPr/>
          <p:nvPr/>
        </p:nvSpPr>
        <p:spPr>
          <a:xfrm>
            <a:off x="722814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9" name="Shape 2307"/>
          <p:cNvSpPr/>
          <p:nvPr/>
        </p:nvSpPr>
        <p:spPr>
          <a:xfrm>
            <a:off x="739639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0" name="Shape 2308"/>
          <p:cNvSpPr/>
          <p:nvPr/>
        </p:nvSpPr>
        <p:spPr>
          <a:xfrm>
            <a:off x="75646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1" name="Shape 2309"/>
          <p:cNvSpPr/>
          <p:nvPr/>
        </p:nvSpPr>
        <p:spPr>
          <a:xfrm>
            <a:off x="773289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2" name="Shape 2310"/>
          <p:cNvSpPr/>
          <p:nvPr/>
        </p:nvSpPr>
        <p:spPr>
          <a:xfrm>
            <a:off x="79011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3" name="Shape 2311"/>
          <p:cNvSpPr/>
          <p:nvPr/>
        </p:nvSpPr>
        <p:spPr>
          <a:xfrm>
            <a:off x="806939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4" name="Shape 2312"/>
          <p:cNvSpPr/>
          <p:nvPr/>
        </p:nvSpPr>
        <p:spPr>
          <a:xfrm>
            <a:off x="823764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5" name="Shape 2313"/>
          <p:cNvSpPr/>
          <p:nvPr/>
        </p:nvSpPr>
        <p:spPr>
          <a:xfrm>
            <a:off x="84058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6" name="Shape 2314"/>
          <p:cNvSpPr/>
          <p:nvPr/>
        </p:nvSpPr>
        <p:spPr>
          <a:xfrm>
            <a:off x="857414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7" name="Shape 2315"/>
          <p:cNvSpPr/>
          <p:nvPr/>
        </p:nvSpPr>
        <p:spPr>
          <a:xfrm>
            <a:off x="87423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8" name="Shape 2316"/>
          <p:cNvSpPr/>
          <p:nvPr/>
        </p:nvSpPr>
        <p:spPr>
          <a:xfrm>
            <a:off x="891064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9" name="Shape 2317"/>
          <p:cNvSpPr/>
          <p:nvPr/>
        </p:nvSpPr>
        <p:spPr>
          <a:xfrm>
            <a:off x="907889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0" name="Shape 2318"/>
          <p:cNvSpPr/>
          <p:nvPr/>
        </p:nvSpPr>
        <p:spPr>
          <a:xfrm>
            <a:off x="92471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1" name="Shape 2319"/>
          <p:cNvSpPr/>
          <p:nvPr/>
        </p:nvSpPr>
        <p:spPr>
          <a:xfrm>
            <a:off x="941539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2" name="Shape 2320"/>
          <p:cNvSpPr/>
          <p:nvPr/>
        </p:nvSpPr>
        <p:spPr>
          <a:xfrm>
            <a:off x="95836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3" name="Shape 2321"/>
          <p:cNvSpPr/>
          <p:nvPr/>
        </p:nvSpPr>
        <p:spPr>
          <a:xfrm>
            <a:off x="975189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4" name="Shape 2322"/>
          <p:cNvSpPr/>
          <p:nvPr/>
        </p:nvSpPr>
        <p:spPr>
          <a:xfrm>
            <a:off x="992014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5" name="Shape 2323"/>
          <p:cNvSpPr/>
          <p:nvPr/>
        </p:nvSpPr>
        <p:spPr>
          <a:xfrm>
            <a:off x="100883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6" name="Shape 2324"/>
          <p:cNvSpPr/>
          <p:nvPr/>
        </p:nvSpPr>
        <p:spPr>
          <a:xfrm>
            <a:off x="1025664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7" name="Shape 2325"/>
          <p:cNvSpPr/>
          <p:nvPr/>
        </p:nvSpPr>
        <p:spPr>
          <a:xfrm>
            <a:off x="104248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8" name="Shape 2326"/>
          <p:cNvSpPr/>
          <p:nvPr/>
        </p:nvSpPr>
        <p:spPr>
          <a:xfrm>
            <a:off x="1059314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9" name="Shape 2327"/>
          <p:cNvSpPr/>
          <p:nvPr/>
        </p:nvSpPr>
        <p:spPr>
          <a:xfrm>
            <a:off x="1076139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0" name="Shape 2328"/>
          <p:cNvSpPr/>
          <p:nvPr/>
        </p:nvSpPr>
        <p:spPr>
          <a:xfrm>
            <a:off x="109296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1" name="Shape 2329"/>
          <p:cNvSpPr/>
          <p:nvPr/>
        </p:nvSpPr>
        <p:spPr>
          <a:xfrm>
            <a:off x="1109789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2" name="Shape 2330"/>
          <p:cNvSpPr/>
          <p:nvPr/>
        </p:nvSpPr>
        <p:spPr>
          <a:xfrm>
            <a:off x="112661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3" name="Shape 2331"/>
          <p:cNvSpPr/>
          <p:nvPr/>
        </p:nvSpPr>
        <p:spPr>
          <a:xfrm>
            <a:off x="1143438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4" name="Shape 2332"/>
          <p:cNvSpPr/>
          <p:nvPr/>
        </p:nvSpPr>
        <p:spPr>
          <a:xfrm>
            <a:off x="1160263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5" name="Shape 2333"/>
          <p:cNvSpPr/>
          <p:nvPr/>
        </p:nvSpPr>
        <p:spPr>
          <a:xfrm>
            <a:off x="117708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6" name="Shape 2334"/>
          <p:cNvSpPr/>
          <p:nvPr/>
        </p:nvSpPr>
        <p:spPr>
          <a:xfrm>
            <a:off x="1193913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7" name="Shape 2335"/>
          <p:cNvSpPr/>
          <p:nvPr/>
        </p:nvSpPr>
        <p:spPr>
          <a:xfrm>
            <a:off x="121073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8" name="Shape 2336"/>
          <p:cNvSpPr/>
          <p:nvPr/>
        </p:nvSpPr>
        <p:spPr>
          <a:xfrm>
            <a:off x="-658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9" name="Shape 2337"/>
          <p:cNvSpPr/>
          <p:nvPr/>
        </p:nvSpPr>
        <p:spPr>
          <a:xfrm>
            <a:off x="16166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0" name="Shape 2338"/>
          <p:cNvSpPr/>
          <p:nvPr/>
        </p:nvSpPr>
        <p:spPr>
          <a:xfrm>
            <a:off x="32991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1" name="Shape 2339"/>
          <p:cNvSpPr/>
          <p:nvPr/>
        </p:nvSpPr>
        <p:spPr>
          <a:xfrm>
            <a:off x="49816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2" name="Shape 2340"/>
          <p:cNvSpPr/>
          <p:nvPr/>
        </p:nvSpPr>
        <p:spPr>
          <a:xfrm>
            <a:off x="66641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3" name="Shape 2341"/>
          <p:cNvSpPr/>
          <p:nvPr/>
        </p:nvSpPr>
        <p:spPr>
          <a:xfrm>
            <a:off x="8346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4" name="Shape 2342"/>
          <p:cNvSpPr/>
          <p:nvPr/>
        </p:nvSpPr>
        <p:spPr>
          <a:xfrm>
            <a:off x="100291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5" name="Shape 2343"/>
          <p:cNvSpPr/>
          <p:nvPr/>
        </p:nvSpPr>
        <p:spPr>
          <a:xfrm>
            <a:off x="11711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6" name="Shape 2344"/>
          <p:cNvSpPr/>
          <p:nvPr/>
        </p:nvSpPr>
        <p:spPr>
          <a:xfrm>
            <a:off x="133941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7" name="Shape 2345"/>
          <p:cNvSpPr/>
          <p:nvPr/>
        </p:nvSpPr>
        <p:spPr>
          <a:xfrm>
            <a:off x="150766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8" name="Shape 2346"/>
          <p:cNvSpPr/>
          <p:nvPr/>
        </p:nvSpPr>
        <p:spPr>
          <a:xfrm>
            <a:off x="16759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9" name="Shape 2347"/>
          <p:cNvSpPr/>
          <p:nvPr/>
        </p:nvSpPr>
        <p:spPr>
          <a:xfrm>
            <a:off x="184416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0" name="Shape 2348"/>
          <p:cNvSpPr/>
          <p:nvPr/>
        </p:nvSpPr>
        <p:spPr>
          <a:xfrm>
            <a:off x="20124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1" name="Shape 2349"/>
          <p:cNvSpPr/>
          <p:nvPr/>
        </p:nvSpPr>
        <p:spPr>
          <a:xfrm>
            <a:off x="218066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2" name="Shape 2350"/>
          <p:cNvSpPr/>
          <p:nvPr/>
        </p:nvSpPr>
        <p:spPr>
          <a:xfrm>
            <a:off x="234891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3" name="Shape 2351"/>
          <p:cNvSpPr/>
          <p:nvPr/>
        </p:nvSpPr>
        <p:spPr>
          <a:xfrm>
            <a:off x="25171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4" name="Shape 2352"/>
          <p:cNvSpPr/>
          <p:nvPr/>
        </p:nvSpPr>
        <p:spPr>
          <a:xfrm>
            <a:off x="268541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5" name="Shape 2353"/>
          <p:cNvSpPr/>
          <p:nvPr/>
        </p:nvSpPr>
        <p:spPr>
          <a:xfrm>
            <a:off x="28536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6" name="Shape 2354"/>
          <p:cNvSpPr/>
          <p:nvPr/>
        </p:nvSpPr>
        <p:spPr>
          <a:xfrm>
            <a:off x="302190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7" name="Shape 2355"/>
          <p:cNvSpPr/>
          <p:nvPr/>
        </p:nvSpPr>
        <p:spPr>
          <a:xfrm>
            <a:off x="319015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8" name="Shape 2356"/>
          <p:cNvSpPr/>
          <p:nvPr/>
        </p:nvSpPr>
        <p:spPr>
          <a:xfrm>
            <a:off x="33584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9" name="Shape 2357"/>
          <p:cNvSpPr/>
          <p:nvPr/>
        </p:nvSpPr>
        <p:spPr>
          <a:xfrm>
            <a:off x="352665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0" name="Shape 2358"/>
          <p:cNvSpPr/>
          <p:nvPr/>
        </p:nvSpPr>
        <p:spPr>
          <a:xfrm>
            <a:off x="36949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1" name="Shape 2359"/>
          <p:cNvSpPr/>
          <p:nvPr/>
        </p:nvSpPr>
        <p:spPr>
          <a:xfrm>
            <a:off x="386315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2" name="Shape 2360"/>
          <p:cNvSpPr/>
          <p:nvPr/>
        </p:nvSpPr>
        <p:spPr>
          <a:xfrm>
            <a:off x="403140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3" name="Shape 2361"/>
          <p:cNvSpPr/>
          <p:nvPr/>
        </p:nvSpPr>
        <p:spPr>
          <a:xfrm>
            <a:off x="41996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4" name="Shape 2362"/>
          <p:cNvSpPr/>
          <p:nvPr/>
        </p:nvSpPr>
        <p:spPr>
          <a:xfrm>
            <a:off x="436790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5" name="Shape 2363"/>
          <p:cNvSpPr/>
          <p:nvPr/>
        </p:nvSpPr>
        <p:spPr>
          <a:xfrm>
            <a:off x="45361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6" name="Shape 2364"/>
          <p:cNvSpPr/>
          <p:nvPr/>
        </p:nvSpPr>
        <p:spPr>
          <a:xfrm>
            <a:off x="470440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7" name="Shape 2365"/>
          <p:cNvSpPr/>
          <p:nvPr/>
        </p:nvSpPr>
        <p:spPr>
          <a:xfrm>
            <a:off x="487265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8" name="Shape 2366"/>
          <p:cNvSpPr/>
          <p:nvPr/>
        </p:nvSpPr>
        <p:spPr>
          <a:xfrm>
            <a:off x="50409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9" name="Shape 2367"/>
          <p:cNvSpPr/>
          <p:nvPr/>
        </p:nvSpPr>
        <p:spPr>
          <a:xfrm>
            <a:off x="520915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0" name="Shape 2368"/>
          <p:cNvSpPr/>
          <p:nvPr/>
        </p:nvSpPr>
        <p:spPr>
          <a:xfrm>
            <a:off x="53774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1" name="Shape 2369"/>
          <p:cNvSpPr/>
          <p:nvPr/>
        </p:nvSpPr>
        <p:spPr>
          <a:xfrm>
            <a:off x="554565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2" name="Shape 2370"/>
          <p:cNvSpPr/>
          <p:nvPr/>
        </p:nvSpPr>
        <p:spPr>
          <a:xfrm>
            <a:off x="571390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3" name="Shape 2371"/>
          <p:cNvSpPr/>
          <p:nvPr/>
        </p:nvSpPr>
        <p:spPr>
          <a:xfrm>
            <a:off x="58821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4" name="Shape 2372"/>
          <p:cNvSpPr/>
          <p:nvPr/>
        </p:nvSpPr>
        <p:spPr>
          <a:xfrm>
            <a:off x="605040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5" name="Shape 2373"/>
          <p:cNvSpPr/>
          <p:nvPr/>
        </p:nvSpPr>
        <p:spPr>
          <a:xfrm>
            <a:off x="62186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6" name="Shape 2374"/>
          <p:cNvSpPr/>
          <p:nvPr/>
        </p:nvSpPr>
        <p:spPr>
          <a:xfrm>
            <a:off x="638690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7" name="Shape 2375"/>
          <p:cNvSpPr/>
          <p:nvPr/>
        </p:nvSpPr>
        <p:spPr>
          <a:xfrm>
            <a:off x="655515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8" name="Shape 2376"/>
          <p:cNvSpPr/>
          <p:nvPr/>
        </p:nvSpPr>
        <p:spPr>
          <a:xfrm>
            <a:off x="67234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9" name="Shape 2377"/>
          <p:cNvSpPr/>
          <p:nvPr/>
        </p:nvSpPr>
        <p:spPr>
          <a:xfrm>
            <a:off x="689165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0" name="Shape 2378"/>
          <p:cNvSpPr/>
          <p:nvPr/>
        </p:nvSpPr>
        <p:spPr>
          <a:xfrm>
            <a:off x="70599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1" name="Shape 2379"/>
          <p:cNvSpPr/>
          <p:nvPr/>
        </p:nvSpPr>
        <p:spPr>
          <a:xfrm>
            <a:off x="722814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2" name="Shape 2380"/>
          <p:cNvSpPr/>
          <p:nvPr/>
        </p:nvSpPr>
        <p:spPr>
          <a:xfrm>
            <a:off x="739639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3" name="Shape 2381"/>
          <p:cNvSpPr/>
          <p:nvPr/>
        </p:nvSpPr>
        <p:spPr>
          <a:xfrm>
            <a:off x="75646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4" name="Shape 2382"/>
          <p:cNvSpPr/>
          <p:nvPr/>
        </p:nvSpPr>
        <p:spPr>
          <a:xfrm>
            <a:off x="773289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5" name="Shape 2383"/>
          <p:cNvSpPr/>
          <p:nvPr/>
        </p:nvSpPr>
        <p:spPr>
          <a:xfrm>
            <a:off x="79011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6" name="Shape 2384"/>
          <p:cNvSpPr/>
          <p:nvPr/>
        </p:nvSpPr>
        <p:spPr>
          <a:xfrm>
            <a:off x="806939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7" name="Shape 2385"/>
          <p:cNvSpPr/>
          <p:nvPr/>
        </p:nvSpPr>
        <p:spPr>
          <a:xfrm>
            <a:off x="823764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8" name="Shape 2386"/>
          <p:cNvSpPr/>
          <p:nvPr/>
        </p:nvSpPr>
        <p:spPr>
          <a:xfrm>
            <a:off x="84058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9" name="Shape 2387"/>
          <p:cNvSpPr/>
          <p:nvPr/>
        </p:nvSpPr>
        <p:spPr>
          <a:xfrm>
            <a:off x="857414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0" name="Shape 2388"/>
          <p:cNvSpPr/>
          <p:nvPr/>
        </p:nvSpPr>
        <p:spPr>
          <a:xfrm>
            <a:off x="87423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1" name="Shape 2389"/>
          <p:cNvSpPr/>
          <p:nvPr/>
        </p:nvSpPr>
        <p:spPr>
          <a:xfrm>
            <a:off x="891064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2" name="Shape 2390"/>
          <p:cNvSpPr/>
          <p:nvPr/>
        </p:nvSpPr>
        <p:spPr>
          <a:xfrm>
            <a:off x="907889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3" name="Shape 2391"/>
          <p:cNvSpPr/>
          <p:nvPr/>
        </p:nvSpPr>
        <p:spPr>
          <a:xfrm>
            <a:off x="92471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4" name="Shape 2392"/>
          <p:cNvSpPr/>
          <p:nvPr/>
        </p:nvSpPr>
        <p:spPr>
          <a:xfrm>
            <a:off x="941539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5" name="Shape 2393"/>
          <p:cNvSpPr/>
          <p:nvPr/>
        </p:nvSpPr>
        <p:spPr>
          <a:xfrm>
            <a:off x="95836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6" name="Shape 2394"/>
          <p:cNvSpPr/>
          <p:nvPr/>
        </p:nvSpPr>
        <p:spPr>
          <a:xfrm>
            <a:off x="975189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7" name="Shape 2395"/>
          <p:cNvSpPr/>
          <p:nvPr/>
        </p:nvSpPr>
        <p:spPr>
          <a:xfrm>
            <a:off x="992014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8" name="Shape 2396"/>
          <p:cNvSpPr/>
          <p:nvPr/>
        </p:nvSpPr>
        <p:spPr>
          <a:xfrm>
            <a:off x="100883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9" name="Shape 2397"/>
          <p:cNvSpPr/>
          <p:nvPr/>
        </p:nvSpPr>
        <p:spPr>
          <a:xfrm>
            <a:off x="1025664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0" name="Shape 2398"/>
          <p:cNvSpPr/>
          <p:nvPr/>
        </p:nvSpPr>
        <p:spPr>
          <a:xfrm>
            <a:off x="104248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1" name="Shape 2399"/>
          <p:cNvSpPr/>
          <p:nvPr/>
        </p:nvSpPr>
        <p:spPr>
          <a:xfrm>
            <a:off x="1059314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2" name="Shape 2400"/>
          <p:cNvSpPr/>
          <p:nvPr/>
        </p:nvSpPr>
        <p:spPr>
          <a:xfrm>
            <a:off x="1076139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3" name="Shape 2401"/>
          <p:cNvSpPr/>
          <p:nvPr/>
        </p:nvSpPr>
        <p:spPr>
          <a:xfrm>
            <a:off x="109296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4" name="Shape 2402"/>
          <p:cNvSpPr/>
          <p:nvPr/>
        </p:nvSpPr>
        <p:spPr>
          <a:xfrm>
            <a:off x="1109789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5" name="Shape 2403"/>
          <p:cNvSpPr/>
          <p:nvPr/>
        </p:nvSpPr>
        <p:spPr>
          <a:xfrm>
            <a:off x="112661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6" name="Shape 2404"/>
          <p:cNvSpPr/>
          <p:nvPr/>
        </p:nvSpPr>
        <p:spPr>
          <a:xfrm>
            <a:off x="1143438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7" name="Shape 2405"/>
          <p:cNvSpPr/>
          <p:nvPr/>
        </p:nvSpPr>
        <p:spPr>
          <a:xfrm>
            <a:off x="1160263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8" name="Shape 2406"/>
          <p:cNvSpPr/>
          <p:nvPr/>
        </p:nvSpPr>
        <p:spPr>
          <a:xfrm>
            <a:off x="117708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9" name="Shape 2407"/>
          <p:cNvSpPr/>
          <p:nvPr/>
        </p:nvSpPr>
        <p:spPr>
          <a:xfrm>
            <a:off x="1193913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0" name="Shape 2408"/>
          <p:cNvSpPr/>
          <p:nvPr/>
        </p:nvSpPr>
        <p:spPr>
          <a:xfrm>
            <a:off x="121073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1" name="Shape 2409"/>
          <p:cNvSpPr/>
          <p:nvPr/>
        </p:nvSpPr>
        <p:spPr>
          <a:xfrm>
            <a:off x="-658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2" name="Shape 2410"/>
          <p:cNvSpPr/>
          <p:nvPr/>
        </p:nvSpPr>
        <p:spPr>
          <a:xfrm>
            <a:off x="16166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3" name="Shape 2411"/>
          <p:cNvSpPr/>
          <p:nvPr/>
        </p:nvSpPr>
        <p:spPr>
          <a:xfrm>
            <a:off x="32991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4" name="Shape 2412"/>
          <p:cNvSpPr/>
          <p:nvPr/>
        </p:nvSpPr>
        <p:spPr>
          <a:xfrm>
            <a:off x="49816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5" name="Shape 2413"/>
          <p:cNvSpPr/>
          <p:nvPr/>
        </p:nvSpPr>
        <p:spPr>
          <a:xfrm>
            <a:off x="66641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6" name="Shape 2414"/>
          <p:cNvSpPr/>
          <p:nvPr/>
        </p:nvSpPr>
        <p:spPr>
          <a:xfrm>
            <a:off x="8346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7" name="Shape 2415"/>
          <p:cNvSpPr/>
          <p:nvPr/>
        </p:nvSpPr>
        <p:spPr>
          <a:xfrm>
            <a:off x="100291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8" name="Shape 2416"/>
          <p:cNvSpPr/>
          <p:nvPr/>
        </p:nvSpPr>
        <p:spPr>
          <a:xfrm>
            <a:off x="11711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9" name="Shape 2417"/>
          <p:cNvSpPr/>
          <p:nvPr/>
        </p:nvSpPr>
        <p:spPr>
          <a:xfrm>
            <a:off x="133941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0" name="Shape 2418"/>
          <p:cNvSpPr/>
          <p:nvPr/>
        </p:nvSpPr>
        <p:spPr>
          <a:xfrm>
            <a:off x="150766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1" name="Shape 2419"/>
          <p:cNvSpPr/>
          <p:nvPr/>
        </p:nvSpPr>
        <p:spPr>
          <a:xfrm>
            <a:off x="16759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2" name="Shape 2420"/>
          <p:cNvSpPr/>
          <p:nvPr/>
        </p:nvSpPr>
        <p:spPr>
          <a:xfrm>
            <a:off x="184416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3" name="Shape 2421"/>
          <p:cNvSpPr/>
          <p:nvPr/>
        </p:nvSpPr>
        <p:spPr>
          <a:xfrm>
            <a:off x="20124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4" name="Shape 2422"/>
          <p:cNvSpPr/>
          <p:nvPr/>
        </p:nvSpPr>
        <p:spPr>
          <a:xfrm>
            <a:off x="218066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5" name="Shape 2423"/>
          <p:cNvSpPr/>
          <p:nvPr/>
        </p:nvSpPr>
        <p:spPr>
          <a:xfrm>
            <a:off x="234891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6" name="Shape 2424"/>
          <p:cNvSpPr/>
          <p:nvPr/>
        </p:nvSpPr>
        <p:spPr>
          <a:xfrm>
            <a:off x="25171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7" name="Shape 2425"/>
          <p:cNvSpPr/>
          <p:nvPr/>
        </p:nvSpPr>
        <p:spPr>
          <a:xfrm>
            <a:off x="268541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8" name="Shape 2426"/>
          <p:cNvSpPr/>
          <p:nvPr/>
        </p:nvSpPr>
        <p:spPr>
          <a:xfrm>
            <a:off x="28536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9" name="Shape 2427"/>
          <p:cNvSpPr/>
          <p:nvPr/>
        </p:nvSpPr>
        <p:spPr>
          <a:xfrm>
            <a:off x="302190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0" name="Shape 2428"/>
          <p:cNvSpPr/>
          <p:nvPr/>
        </p:nvSpPr>
        <p:spPr>
          <a:xfrm>
            <a:off x="319015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1" name="Shape 2429"/>
          <p:cNvSpPr/>
          <p:nvPr/>
        </p:nvSpPr>
        <p:spPr>
          <a:xfrm>
            <a:off x="33584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2" name="Shape 2430"/>
          <p:cNvSpPr/>
          <p:nvPr/>
        </p:nvSpPr>
        <p:spPr>
          <a:xfrm>
            <a:off x="352665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3" name="Shape 2431"/>
          <p:cNvSpPr/>
          <p:nvPr/>
        </p:nvSpPr>
        <p:spPr>
          <a:xfrm>
            <a:off x="36949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4" name="Shape 2432"/>
          <p:cNvSpPr/>
          <p:nvPr/>
        </p:nvSpPr>
        <p:spPr>
          <a:xfrm>
            <a:off x="386315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5" name="Shape 2433"/>
          <p:cNvSpPr/>
          <p:nvPr/>
        </p:nvSpPr>
        <p:spPr>
          <a:xfrm>
            <a:off x="403140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6" name="Shape 2434"/>
          <p:cNvSpPr/>
          <p:nvPr/>
        </p:nvSpPr>
        <p:spPr>
          <a:xfrm>
            <a:off x="41996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7" name="Shape 2435"/>
          <p:cNvSpPr/>
          <p:nvPr/>
        </p:nvSpPr>
        <p:spPr>
          <a:xfrm>
            <a:off x="436790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8" name="Shape 2436"/>
          <p:cNvSpPr/>
          <p:nvPr/>
        </p:nvSpPr>
        <p:spPr>
          <a:xfrm>
            <a:off x="45361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9" name="Shape 2437"/>
          <p:cNvSpPr/>
          <p:nvPr/>
        </p:nvSpPr>
        <p:spPr>
          <a:xfrm>
            <a:off x="470440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0" name="Shape 2438"/>
          <p:cNvSpPr/>
          <p:nvPr/>
        </p:nvSpPr>
        <p:spPr>
          <a:xfrm>
            <a:off x="487265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1" name="Shape 2439"/>
          <p:cNvSpPr/>
          <p:nvPr/>
        </p:nvSpPr>
        <p:spPr>
          <a:xfrm>
            <a:off x="50409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2" name="Shape 2440"/>
          <p:cNvSpPr/>
          <p:nvPr/>
        </p:nvSpPr>
        <p:spPr>
          <a:xfrm>
            <a:off x="520915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3" name="Shape 2441"/>
          <p:cNvSpPr/>
          <p:nvPr/>
        </p:nvSpPr>
        <p:spPr>
          <a:xfrm>
            <a:off x="53774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4" name="Shape 2442"/>
          <p:cNvSpPr/>
          <p:nvPr/>
        </p:nvSpPr>
        <p:spPr>
          <a:xfrm>
            <a:off x="554565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5" name="Shape 2443"/>
          <p:cNvSpPr/>
          <p:nvPr/>
        </p:nvSpPr>
        <p:spPr>
          <a:xfrm>
            <a:off x="571390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6" name="Shape 2444"/>
          <p:cNvSpPr/>
          <p:nvPr/>
        </p:nvSpPr>
        <p:spPr>
          <a:xfrm>
            <a:off x="58821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7" name="Shape 2445"/>
          <p:cNvSpPr/>
          <p:nvPr/>
        </p:nvSpPr>
        <p:spPr>
          <a:xfrm>
            <a:off x="605040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8" name="Shape 2446"/>
          <p:cNvSpPr/>
          <p:nvPr/>
        </p:nvSpPr>
        <p:spPr>
          <a:xfrm>
            <a:off x="62186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9" name="Shape 2447"/>
          <p:cNvSpPr/>
          <p:nvPr/>
        </p:nvSpPr>
        <p:spPr>
          <a:xfrm>
            <a:off x="638690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0" name="Shape 2448"/>
          <p:cNvSpPr/>
          <p:nvPr/>
        </p:nvSpPr>
        <p:spPr>
          <a:xfrm>
            <a:off x="655515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1" name="Shape 2449"/>
          <p:cNvSpPr/>
          <p:nvPr/>
        </p:nvSpPr>
        <p:spPr>
          <a:xfrm>
            <a:off x="67234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2" name="Shape 2450"/>
          <p:cNvSpPr/>
          <p:nvPr/>
        </p:nvSpPr>
        <p:spPr>
          <a:xfrm>
            <a:off x="689165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3" name="Shape 2451"/>
          <p:cNvSpPr/>
          <p:nvPr/>
        </p:nvSpPr>
        <p:spPr>
          <a:xfrm>
            <a:off x="70599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4" name="Shape 2452"/>
          <p:cNvSpPr/>
          <p:nvPr/>
        </p:nvSpPr>
        <p:spPr>
          <a:xfrm>
            <a:off x="722814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5" name="Shape 2453"/>
          <p:cNvSpPr/>
          <p:nvPr/>
        </p:nvSpPr>
        <p:spPr>
          <a:xfrm>
            <a:off x="739639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6" name="Shape 2454"/>
          <p:cNvSpPr/>
          <p:nvPr/>
        </p:nvSpPr>
        <p:spPr>
          <a:xfrm>
            <a:off x="75646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7" name="Shape 2455"/>
          <p:cNvSpPr/>
          <p:nvPr/>
        </p:nvSpPr>
        <p:spPr>
          <a:xfrm>
            <a:off x="773289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8" name="Shape 2456"/>
          <p:cNvSpPr/>
          <p:nvPr/>
        </p:nvSpPr>
        <p:spPr>
          <a:xfrm>
            <a:off x="79011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9" name="Shape 2457"/>
          <p:cNvSpPr/>
          <p:nvPr/>
        </p:nvSpPr>
        <p:spPr>
          <a:xfrm>
            <a:off x="806939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0" name="Shape 2458"/>
          <p:cNvSpPr/>
          <p:nvPr/>
        </p:nvSpPr>
        <p:spPr>
          <a:xfrm>
            <a:off x="823764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1" name="Shape 2459"/>
          <p:cNvSpPr/>
          <p:nvPr/>
        </p:nvSpPr>
        <p:spPr>
          <a:xfrm>
            <a:off x="84058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2" name="Shape 2460"/>
          <p:cNvSpPr/>
          <p:nvPr/>
        </p:nvSpPr>
        <p:spPr>
          <a:xfrm>
            <a:off x="857414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3" name="Shape 2461"/>
          <p:cNvSpPr/>
          <p:nvPr/>
        </p:nvSpPr>
        <p:spPr>
          <a:xfrm>
            <a:off x="87423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4" name="Shape 2462"/>
          <p:cNvSpPr/>
          <p:nvPr/>
        </p:nvSpPr>
        <p:spPr>
          <a:xfrm>
            <a:off x="891064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5" name="Shape 2463"/>
          <p:cNvSpPr/>
          <p:nvPr/>
        </p:nvSpPr>
        <p:spPr>
          <a:xfrm>
            <a:off x="907889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6" name="Shape 2464"/>
          <p:cNvSpPr/>
          <p:nvPr/>
        </p:nvSpPr>
        <p:spPr>
          <a:xfrm>
            <a:off x="92471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7" name="Shape 2465"/>
          <p:cNvSpPr/>
          <p:nvPr/>
        </p:nvSpPr>
        <p:spPr>
          <a:xfrm>
            <a:off x="941539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8" name="Shape 2466"/>
          <p:cNvSpPr/>
          <p:nvPr/>
        </p:nvSpPr>
        <p:spPr>
          <a:xfrm>
            <a:off x="95836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9" name="Shape 2467"/>
          <p:cNvSpPr/>
          <p:nvPr/>
        </p:nvSpPr>
        <p:spPr>
          <a:xfrm>
            <a:off x="975189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0" name="Shape 2468"/>
          <p:cNvSpPr/>
          <p:nvPr/>
        </p:nvSpPr>
        <p:spPr>
          <a:xfrm>
            <a:off x="992014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1" name="Shape 2469"/>
          <p:cNvSpPr/>
          <p:nvPr/>
        </p:nvSpPr>
        <p:spPr>
          <a:xfrm>
            <a:off x="100883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2" name="Shape 2470"/>
          <p:cNvSpPr/>
          <p:nvPr/>
        </p:nvSpPr>
        <p:spPr>
          <a:xfrm>
            <a:off x="1025664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3" name="Shape 2471"/>
          <p:cNvSpPr/>
          <p:nvPr/>
        </p:nvSpPr>
        <p:spPr>
          <a:xfrm>
            <a:off x="104248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4" name="Shape 2472"/>
          <p:cNvSpPr/>
          <p:nvPr/>
        </p:nvSpPr>
        <p:spPr>
          <a:xfrm>
            <a:off x="1059314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5" name="Shape 2473"/>
          <p:cNvSpPr/>
          <p:nvPr/>
        </p:nvSpPr>
        <p:spPr>
          <a:xfrm>
            <a:off x="1076139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6" name="Shape 2474"/>
          <p:cNvSpPr/>
          <p:nvPr/>
        </p:nvSpPr>
        <p:spPr>
          <a:xfrm>
            <a:off x="109296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7" name="Shape 2475"/>
          <p:cNvSpPr/>
          <p:nvPr/>
        </p:nvSpPr>
        <p:spPr>
          <a:xfrm>
            <a:off x="1109789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8" name="Shape 2476"/>
          <p:cNvSpPr/>
          <p:nvPr/>
        </p:nvSpPr>
        <p:spPr>
          <a:xfrm>
            <a:off x="112661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9" name="Shape 2477"/>
          <p:cNvSpPr/>
          <p:nvPr/>
        </p:nvSpPr>
        <p:spPr>
          <a:xfrm>
            <a:off x="1143438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0" name="Shape 2478"/>
          <p:cNvSpPr/>
          <p:nvPr/>
        </p:nvSpPr>
        <p:spPr>
          <a:xfrm>
            <a:off x="1160263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1" name="Shape 2479"/>
          <p:cNvSpPr/>
          <p:nvPr/>
        </p:nvSpPr>
        <p:spPr>
          <a:xfrm>
            <a:off x="117708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2" name="Shape 2480"/>
          <p:cNvSpPr/>
          <p:nvPr/>
        </p:nvSpPr>
        <p:spPr>
          <a:xfrm>
            <a:off x="1193913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3" name="Shape 2481"/>
          <p:cNvSpPr/>
          <p:nvPr/>
        </p:nvSpPr>
        <p:spPr>
          <a:xfrm>
            <a:off x="121073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4" name="Shape 2482"/>
          <p:cNvSpPr/>
          <p:nvPr/>
        </p:nvSpPr>
        <p:spPr>
          <a:xfrm>
            <a:off x="-658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5" name="Shape 2483"/>
          <p:cNvSpPr/>
          <p:nvPr/>
        </p:nvSpPr>
        <p:spPr>
          <a:xfrm>
            <a:off x="16166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6" name="Shape 2484"/>
          <p:cNvSpPr/>
          <p:nvPr/>
        </p:nvSpPr>
        <p:spPr>
          <a:xfrm>
            <a:off x="32991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7" name="Shape 2485"/>
          <p:cNvSpPr/>
          <p:nvPr/>
        </p:nvSpPr>
        <p:spPr>
          <a:xfrm>
            <a:off x="49816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8" name="Shape 2486"/>
          <p:cNvSpPr/>
          <p:nvPr/>
        </p:nvSpPr>
        <p:spPr>
          <a:xfrm>
            <a:off x="66641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9" name="Shape 2487"/>
          <p:cNvSpPr/>
          <p:nvPr/>
        </p:nvSpPr>
        <p:spPr>
          <a:xfrm>
            <a:off x="8346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0" name="Shape 2488"/>
          <p:cNvSpPr/>
          <p:nvPr/>
        </p:nvSpPr>
        <p:spPr>
          <a:xfrm>
            <a:off x="100291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1" name="Shape 2489"/>
          <p:cNvSpPr/>
          <p:nvPr/>
        </p:nvSpPr>
        <p:spPr>
          <a:xfrm>
            <a:off x="11711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2" name="Shape 2490"/>
          <p:cNvSpPr/>
          <p:nvPr/>
        </p:nvSpPr>
        <p:spPr>
          <a:xfrm>
            <a:off x="133941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3" name="Shape 2491"/>
          <p:cNvSpPr/>
          <p:nvPr/>
        </p:nvSpPr>
        <p:spPr>
          <a:xfrm>
            <a:off x="150766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4" name="Shape 2492"/>
          <p:cNvSpPr/>
          <p:nvPr/>
        </p:nvSpPr>
        <p:spPr>
          <a:xfrm>
            <a:off x="16759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5" name="Shape 2493"/>
          <p:cNvSpPr/>
          <p:nvPr/>
        </p:nvSpPr>
        <p:spPr>
          <a:xfrm>
            <a:off x="184416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6" name="Shape 2494"/>
          <p:cNvSpPr/>
          <p:nvPr/>
        </p:nvSpPr>
        <p:spPr>
          <a:xfrm>
            <a:off x="20124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7" name="Shape 2495"/>
          <p:cNvSpPr/>
          <p:nvPr/>
        </p:nvSpPr>
        <p:spPr>
          <a:xfrm>
            <a:off x="218066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8" name="Shape 2496"/>
          <p:cNvSpPr/>
          <p:nvPr/>
        </p:nvSpPr>
        <p:spPr>
          <a:xfrm>
            <a:off x="234891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9" name="Shape 2497"/>
          <p:cNvSpPr/>
          <p:nvPr/>
        </p:nvSpPr>
        <p:spPr>
          <a:xfrm>
            <a:off x="25171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0" name="Shape 2498"/>
          <p:cNvSpPr/>
          <p:nvPr/>
        </p:nvSpPr>
        <p:spPr>
          <a:xfrm>
            <a:off x="268541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1" name="Shape 2499"/>
          <p:cNvSpPr/>
          <p:nvPr/>
        </p:nvSpPr>
        <p:spPr>
          <a:xfrm>
            <a:off x="28536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2" name="Shape 2500"/>
          <p:cNvSpPr/>
          <p:nvPr/>
        </p:nvSpPr>
        <p:spPr>
          <a:xfrm>
            <a:off x="302190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3" name="Shape 2501"/>
          <p:cNvSpPr/>
          <p:nvPr/>
        </p:nvSpPr>
        <p:spPr>
          <a:xfrm>
            <a:off x="319015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4" name="Shape 2502"/>
          <p:cNvSpPr/>
          <p:nvPr/>
        </p:nvSpPr>
        <p:spPr>
          <a:xfrm>
            <a:off x="33584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5" name="Shape 2503"/>
          <p:cNvSpPr/>
          <p:nvPr/>
        </p:nvSpPr>
        <p:spPr>
          <a:xfrm>
            <a:off x="352665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6" name="Shape 2504"/>
          <p:cNvSpPr/>
          <p:nvPr/>
        </p:nvSpPr>
        <p:spPr>
          <a:xfrm>
            <a:off x="36949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7" name="Shape 2505"/>
          <p:cNvSpPr/>
          <p:nvPr/>
        </p:nvSpPr>
        <p:spPr>
          <a:xfrm>
            <a:off x="386315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8" name="Shape 2506"/>
          <p:cNvSpPr/>
          <p:nvPr/>
        </p:nvSpPr>
        <p:spPr>
          <a:xfrm>
            <a:off x="403140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9" name="Shape 2507"/>
          <p:cNvSpPr/>
          <p:nvPr/>
        </p:nvSpPr>
        <p:spPr>
          <a:xfrm>
            <a:off x="41996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0" name="Shape 2508"/>
          <p:cNvSpPr/>
          <p:nvPr/>
        </p:nvSpPr>
        <p:spPr>
          <a:xfrm>
            <a:off x="436790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1" name="Shape 2509"/>
          <p:cNvSpPr/>
          <p:nvPr/>
        </p:nvSpPr>
        <p:spPr>
          <a:xfrm>
            <a:off x="45361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2" name="Shape 2510"/>
          <p:cNvSpPr/>
          <p:nvPr/>
        </p:nvSpPr>
        <p:spPr>
          <a:xfrm>
            <a:off x="470440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3" name="Shape 2511"/>
          <p:cNvSpPr/>
          <p:nvPr/>
        </p:nvSpPr>
        <p:spPr>
          <a:xfrm>
            <a:off x="487265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4" name="Shape 2512"/>
          <p:cNvSpPr/>
          <p:nvPr/>
        </p:nvSpPr>
        <p:spPr>
          <a:xfrm>
            <a:off x="50409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5" name="Shape 2513"/>
          <p:cNvSpPr/>
          <p:nvPr/>
        </p:nvSpPr>
        <p:spPr>
          <a:xfrm>
            <a:off x="520915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6" name="Shape 2514"/>
          <p:cNvSpPr/>
          <p:nvPr/>
        </p:nvSpPr>
        <p:spPr>
          <a:xfrm>
            <a:off x="53774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7" name="Shape 2515"/>
          <p:cNvSpPr/>
          <p:nvPr/>
        </p:nvSpPr>
        <p:spPr>
          <a:xfrm>
            <a:off x="554565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8" name="Shape 2516"/>
          <p:cNvSpPr/>
          <p:nvPr/>
        </p:nvSpPr>
        <p:spPr>
          <a:xfrm>
            <a:off x="571390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9" name="Shape 2517"/>
          <p:cNvSpPr/>
          <p:nvPr/>
        </p:nvSpPr>
        <p:spPr>
          <a:xfrm>
            <a:off x="58821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0" name="Shape 2518"/>
          <p:cNvSpPr/>
          <p:nvPr/>
        </p:nvSpPr>
        <p:spPr>
          <a:xfrm>
            <a:off x="605040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1" name="Shape 2519"/>
          <p:cNvSpPr/>
          <p:nvPr/>
        </p:nvSpPr>
        <p:spPr>
          <a:xfrm>
            <a:off x="62186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2" name="Shape 2520"/>
          <p:cNvSpPr/>
          <p:nvPr/>
        </p:nvSpPr>
        <p:spPr>
          <a:xfrm>
            <a:off x="638690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3" name="Shape 2521"/>
          <p:cNvSpPr/>
          <p:nvPr/>
        </p:nvSpPr>
        <p:spPr>
          <a:xfrm>
            <a:off x="655515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4" name="Shape 2522"/>
          <p:cNvSpPr/>
          <p:nvPr/>
        </p:nvSpPr>
        <p:spPr>
          <a:xfrm>
            <a:off x="67234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5" name="Shape 2523"/>
          <p:cNvSpPr/>
          <p:nvPr/>
        </p:nvSpPr>
        <p:spPr>
          <a:xfrm>
            <a:off x="689165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6" name="Shape 2524"/>
          <p:cNvSpPr/>
          <p:nvPr/>
        </p:nvSpPr>
        <p:spPr>
          <a:xfrm>
            <a:off x="70599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7" name="Shape 2525"/>
          <p:cNvSpPr/>
          <p:nvPr/>
        </p:nvSpPr>
        <p:spPr>
          <a:xfrm>
            <a:off x="722814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8" name="Shape 2526"/>
          <p:cNvSpPr/>
          <p:nvPr/>
        </p:nvSpPr>
        <p:spPr>
          <a:xfrm>
            <a:off x="739639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9" name="Shape 2527"/>
          <p:cNvSpPr/>
          <p:nvPr/>
        </p:nvSpPr>
        <p:spPr>
          <a:xfrm>
            <a:off x="75646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0" name="Shape 2528"/>
          <p:cNvSpPr/>
          <p:nvPr/>
        </p:nvSpPr>
        <p:spPr>
          <a:xfrm>
            <a:off x="773289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1" name="Shape 2529"/>
          <p:cNvSpPr/>
          <p:nvPr/>
        </p:nvSpPr>
        <p:spPr>
          <a:xfrm>
            <a:off x="79011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2" name="Shape 2530"/>
          <p:cNvSpPr/>
          <p:nvPr/>
        </p:nvSpPr>
        <p:spPr>
          <a:xfrm>
            <a:off x="806939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3" name="Shape 2531"/>
          <p:cNvSpPr/>
          <p:nvPr/>
        </p:nvSpPr>
        <p:spPr>
          <a:xfrm>
            <a:off x="823764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4" name="Shape 2532"/>
          <p:cNvSpPr/>
          <p:nvPr/>
        </p:nvSpPr>
        <p:spPr>
          <a:xfrm>
            <a:off x="84058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5" name="Shape 2533"/>
          <p:cNvSpPr/>
          <p:nvPr/>
        </p:nvSpPr>
        <p:spPr>
          <a:xfrm>
            <a:off x="857414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6" name="Shape 2534"/>
          <p:cNvSpPr/>
          <p:nvPr/>
        </p:nvSpPr>
        <p:spPr>
          <a:xfrm>
            <a:off x="87423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7" name="Shape 2535"/>
          <p:cNvSpPr/>
          <p:nvPr/>
        </p:nvSpPr>
        <p:spPr>
          <a:xfrm>
            <a:off x="891064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8" name="Shape 2536"/>
          <p:cNvSpPr/>
          <p:nvPr/>
        </p:nvSpPr>
        <p:spPr>
          <a:xfrm>
            <a:off x="907889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9" name="Shape 2537"/>
          <p:cNvSpPr/>
          <p:nvPr/>
        </p:nvSpPr>
        <p:spPr>
          <a:xfrm>
            <a:off x="92471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0" name="Shape 2538"/>
          <p:cNvSpPr/>
          <p:nvPr/>
        </p:nvSpPr>
        <p:spPr>
          <a:xfrm>
            <a:off x="941539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1" name="Shape 2539"/>
          <p:cNvSpPr/>
          <p:nvPr/>
        </p:nvSpPr>
        <p:spPr>
          <a:xfrm>
            <a:off x="95836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2" name="Shape 2540"/>
          <p:cNvSpPr/>
          <p:nvPr/>
        </p:nvSpPr>
        <p:spPr>
          <a:xfrm>
            <a:off x="975189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3" name="Shape 2541"/>
          <p:cNvSpPr/>
          <p:nvPr/>
        </p:nvSpPr>
        <p:spPr>
          <a:xfrm>
            <a:off x="992014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4" name="Shape 2542"/>
          <p:cNvSpPr/>
          <p:nvPr/>
        </p:nvSpPr>
        <p:spPr>
          <a:xfrm>
            <a:off x="100883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5" name="Shape 2543"/>
          <p:cNvSpPr/>
          <p:nvPr/>
        </p:nvSpPr>
        <p:spPr>
          <a:xfrm>
            <a:off x="1025664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6" name="Shape 2544"/>
          <p:cNvSpPr/>
          <p:nvPr/>
        </p:nvSpPr>
        <p:spPr>
          <a:xfrm>
            <a:off x="104248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7" name="Shape 2545"/>
          <p:cNvSpPr/>
          <p:nvPr/>
        </p:nvSpPr>
        <p:spPr>
          <a:xfrm>
            <a:off x="1059314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8" name="Shape 2546"/>
          <p:cNvSpPr/>
          <p:nvPr/>
        </p:nvSpPr>
        <p:spPr>
          <a:xfrm>
            <a:off x="1076139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9" name="Shape 2547"/>
          <p:cNvSpPr/>
          <p:nvPr/>
        </p:nvSpPr>
        <p:spPr>
          <a:xfrm>
            <a:off x="109296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0" name="Shape 2548"/>
          <p:cNvSpPr/>
          <p:nvPr/>
        </p:nvSpPr>
        <p:spPr>
          <a:xfrm>
            <a:off x="1109789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1" name="Shape 2549"/>
          <p:cNvSpPr/>
          <p:nvPr/>
        </p:nvSpPr>
        <p:spPr>
          <a:xfrm>
            <a:off x="112661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2" name="Shape 2550"/>
          <p:cNvSpPr/>
          <p:nvPr/>
        </p:nvSpPr>
        <p:spPr>
          <a:xfrm>
            <a:off x="1143438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3" name="Shape 2551"/>
          <p:cNvSpPr/>
          <p:nvPr/>
        </p:nvSpPr>
        <p:spPr>
          <a:xfrm>
            <a:off x="1160263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4" name="Shape 2552"/>
          <p:cNvSpPr/>
          <p:nvPr/>
        </p:nvSpPr>
        <p:spPr>
          <a:xfrm>
            <a:off x="117708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5" name="Shape 2553"/>
          <p:cNvSpPr/>
          <p:nvPr/>
        </p:nvSpPr>
        <p:spPr>
          <a:xfrm>
            <a:off x="1193913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6" name="Shape 2554"/>
          <p:cNvSpPr/>
          <p:nvPr/>
        </p:nvSpPr>
        <p:spPr>
          <a:xfrm>
            <a:off x="121073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7" name="Shape 2555"/>
          <p:cNvSpPr/>
          <p:nvPr/>
        </p:nvSpPr>
        <p:spPr>
          <a:xfrm>
            <a:off x="-658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8" name="Shape 2556"/>
          <p:cNvSpPr/>
          <p:nvPr/>
        </p:nvSpPr>
        <p:spPr>
          <a:xfrm>
            <a:off x="16166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9" name="Shape 2557"/>
          <p:cNvSpPr/>
          <p:nvPr/>
        </p:nvSpPr>
        <p:spPr>
          <a:xfrm>
            <a:off x="32991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0" name="Shape 2558"/>
          <p:cNvSpPr/>
          <p:nvPr/>
        </p:nvSpPr>
        <p:spPr>
          <a:xfrm>
            <a:off x="49816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1" name="Shape 2559"/>
          <p:cNvSpPr/>
          <p:nvPr/>
        </p:nvSpPr>
        <p:spPr>
          <a:xfrm>
            <a:off x="66641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2" name="Shape 2560"/>
          <p:cNvSpPr/>
          <p:nvPr/>
        </p:nvSpPr>
        <p:spPr>
          <a:xfrm>
            <a:off x="8346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3" name="Shape 2561"/>
          <p:cNvSpPr/>
          <p:nvPr/>
        </p:nvSpPr>
        <p:spPr>
          <a:xfrm>
            <a:off x="100291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4" name="Shape 2562"/>
          <p:cNvSpPr/>
          <p:nvPr/>
        </p:nvSpPr>
        <p:spPr>
          <a:xfrm>
            <a:off x="11711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5" name="Shape 2563"/>
          <p:cNvSpPr/>
          <p:nvPr/>
        </p:nvSpPr>
        <p:spPr>
          <a:xfrm>
            <a:off x="133941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6" name="Shape 2564"/>
          <p:cNvSpPr/>
          <p:nvPr/>
        </p:nvSpPr>
        <p:spPr>
          <a:xfrm>
            <a:off x="150766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7" name="Shape 2565"/>
          <p:cNvSpPr/>
          <p:nvPr/>
        </p:nvSpPr>
        <p:spPr>
          <a:xfrm>
            <a:off x="16759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8" name="Shape 2566"/>
          <p:cNvSpPr/>
          <p:nvPr/>
        </p:nvSpPr>
        <p:spPr>
          <a:xfrm>
            <a:off x="184416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9" name="Shape 2567"/>
          <p:cNvSpPr/>
          <p:nvPr/>
        </p:nvSpPr>
        <p:spPr>
          <a:xfrm>
            <a:off x="20124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0" name="Shape 2568"/>
          <p:cNvSpPr/>
          <p:nvPr/>
        </p:nvSpPr>
        <p:spPr>
          <a:xfrm>
            <a:off x="218066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1" name="Shape 2569"/>
          <p:cNvSpPr/>
          <p:nvPr/>
        </p:nvSpPr>
        <p:spPr>
          <a:xfrm>
            <a:off x="234891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2" name="Shape 2570"/>
          <p:cNvSpPr/>
          <p:nvPr/>
        </p:nvSpPr>
        <p:spPr>
          <a:xfrm>
            <a:off x="25171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3" name="Shape 2571"/>
          <p:cNvSpPr/>
          <p:nvPr/>
        </p:nvSpPr>
        <p:spPr>
          <a:xfrm>
            <a:off x="268541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4" name="Shape 2572"/>
          <p:cNvSpPr/>
          <p:nvPr/>
        </p:nvSpPr>
        <p:spPr>
          <a:xfrm>
            <a:off x="28536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5" name="Shape 2573"/>
          <p:cNvSpPr/>
          <p:nvPr/>
        </p:nvSpPr>
        <p:spPr>
          <a:xfrm>
            <a:off x="302190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6" name="Shape 2574"/>
          <p:cNvSpPr/>
          <p:nvPr/>
        </p:nvSpPr>
        <p:spPr>
          <a:xfrm>
            <a:off x="319015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7" name="Shape 2575"/>
          <p:cNvSpPr/>
          <p:nvPr/>
        </p:nvSpPr>
        <p:spPr>
          <a:xfrm>
            <a:off x="33584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8" name="Shape 2576"/>
          <p:cNvSpPr/>
          <p:nvPr/>
        </p:nvSpPr>
        <p:spPr>
          <a:xfrm>
            <a:off x="352665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9" name="Shape 2577"/>
          <p:cNvSpPr/>
          <p:nvPr/>
        </p:nvSpPr>
        <p:spPr>
          <a:xfrm>
            <a:off x="36949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0" name="Shape 2578"/>
          <p:cNvSpPr/>
          <p:nvPr/>
        </p:nvSpPr>
        <p:spPr>
          <a:xfrm>
            <a:off x="386315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1" name="Shape 2579"/>
          <p:cNvSpPr/>
          <p:nvPr/>
        </p:nvSpPr>
        <p:spPr>
          <a:xfrm>
            <a:off x="403140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2" name="Shape 2580"/>
          <p:cNvSpPr/>
          <p:nvPr/>
        </p:nvSpPr>
        <p:spPr>
          <a:xfrm>
            <a:off x="41996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3" name="Shape 2581"/>
          <p:cNvSpPr/>
          <p:nvPr/>
        </p:nvSpPr>
        <p:spPr>
          <a:xfrm>
            <a:off x="436790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4" name="Shape 2582"/>
          <p:cNvSpPr/>
          <p:nvPr/>
        </p:nvSpPr>
        <p:spPr>
          <a:xfrm>
            <a:off x="45361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5" name="Shape 2583"/>
          <p:cNvSpPr/>
          <p:nvPr/>
        </p:nvSpPr>
        <p:spPr>
          <a:xfrm>
            <a:off x="470440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6" name="Shape 2584"/>
          <p:cNvSpPr/>
          <p:nvPr/>
        </p:nvSpPr>
        <p:spPr>
          <a:xfrm>
            <a:off x="487265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7" name="Shape 2585"/>
          <p:cNvSpPr/>
          <p:nvPr/>
        </p:nvSpPr>
        <p:spPr>
          <a:xfrm>
            <a:off x="50409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8" name="Shape 2586"/>
          <p:cNvSpPr/>
          <p:nvPr/>
        </p:nvSpPr>
        <p:spPr>
          <a:xfrm>
            <a:off x="520915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9" name="Shape 2587"/>
          <p:cNvSpPr/>
          <p:nvPr/>
        </p:nvSpPr>
        <p:spPr>
          <a:xfrm>
            <a:off x="53774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0" name="Shape 2588"/>
          <p:cNvSpPr/>
          <p:nvPr/>
        </p:nvSpPr>
        <p:spPr>
          <a:xfrm>
            <a:off x="554565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1" name="Shape 2589"/>
          <p:cNvSpPr/>
          <p:nvPr/>
        </p:nvSpPr>
        <p:spPr>
          <a:xfrm>
            <a:off x="571390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2" name="Shape 2590"/>
          <p:cNvSpPr/>
          <p:nvPr/>
        </p:nvSpPr>
        <p:spPr>
          <a:xfrm>
            <a:off x="58821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3" name="Shape 2591"/>
          <p:cNvSpPr/>
          <p:nvPr/>
        </p:nvSpPr>
        <p:spPr>
          <a:xfrm>
            <a:off x="605040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4" name="Shape 2592"/>
          <p:cNvSpPr/>
          <p:nvPr/>
        </p:nvSpPr>
        <p:spPr>
          <a:xfrm>
            <a:off x="62186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5" name="Shape 2593"/>
          <p:cNvSpPr/>
          <p:nvPr/>
        </p:nvSpPr>
        <p:spPr>
          <a:xfrm>
            <a:off x="638690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6" name="Shape 2594"/>
          <p:cNvSpPr/>
          <p:nvPr/>
        </p:nvSpPr>
        <p:spPr>
          <a:xfrm>
            <a:off x="655515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7" name="Shape 2595"/>
          <p:cNvSpPr/>
          <p:nvPr/>
        </p:nvSpPr>
        <p:spPr>
          <a:xfrm>
            <a:off x="67234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8" name="Shape 2596"/>
          <p:cNvSpPr/>
          <p:nvPr/>
        </p:nvSpPr>
        <p:spPr>
          <a:xfrm>
            <a:off x="689165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9" name="Shape 2597"/>
          <p:cNvSpPr/>
          <p:nvPr/>
        </p:nvSpPr>
        <p:spPr>
          <a:xfrm>
            <a:off x="70599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0" name="Shape 2598"/>
          <p:cNvSpPr/>
          <p:nvPr/>
        </p:nvSpPr>
        <p:spPr>
          <a:xfrm>
            <a:off x="722814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1" name="Shape 2599"/>
          <p:cNvSpPr/>
          <p:nvPr/>
        </p:nvSpPr>
        <p:spPr>
          <a:xfrm>
            <a:off x="739639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2" name="Shape 2600"/>
          <p:cNvSpPr/>
          <p:nvPr/>
        </p:nvSpPr>
        <p:spPr>
          <a:xfrm>
            <a:off x="75646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3" name="Shape 2601"/>
          <p:cNvSpPr/>
          <p:nvPr/>
        </p:nvSpPr>
        <p:spPr>
          <a:xfrm>
            <a:off x="773289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4" name="Shape 2602"/>
          <p:cNvSpPr/>
          <p:nvPr/>
        </p:nvSpPr>
        <p:spPr>
          <a:xfrm>
            <a:off x="79011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5" name="Shape 2603"/>
          <p:cNvSpPr/>
          <p:nvPr/>
        </p:nvSpPr>
        <p:spPr>
          <a:xfrm>
            <a:off x="806939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6" name="Shape 2604"/>
          <p:cNvSpPr/>
          <p:nvPr/>
        </p:nvSpPr>
        <p:spPr>
          <a:xfrm>
            <a:off x="823764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7" name="Shape 2605"/>
          <p:cNvSpPr/>
          <p:nvPr/>
        </p:nvSpPr>
        <p:spPr>
          <a:xfrm>
            <a:off x="84058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8" name="Shape 2606"/>
          <p:cNvSpPr/>
          <p:nvPr/>
        </p:nvSpPr>
        <p:spPr>
          <a:xfrm>
            <a:off x="857414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9" name="Shape 2607"/>
          <p:cNvSpPr/>
          <p:nvPr/>
        </p:nvSpPr>
        <p:spPr>
          <a:xfrm>
            <a:off x="87423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0" name="Shape 2608"/>
          <p:cNvSpPr/>
          <p:nvPr/>
        </p:nvSpPr>
        <p:spPr>
          <a:xfrm>
            <a:off x="891064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1" name="Shape 2609"/>
          <p:cNvSpPr/>
          <p:nvPr/>
        </p:nvSpPr>
        <p:spPr>
          <a:xfrm>
            <a:off x="907889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2" name="Shape 2610"/>
          <p:cNvSpPr/>
          <p:nvPr/>
        </p:nvSpPr>
        <p:spPr>
          <a:xfrm>
            <a:off x="92471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3" name="Shape 2611"/>
          <p:cNvSpPr/>
          <p:nvPr/>
        </p:nvSpPr>
        <p:spPr>
          <a:xfrm>
            <a:off x="941539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4" name="Shape 2612"/>
          <p:cNvSpPr/>
          <p:nvPr/>
        </p:nvSpPr>
        <p:spPr>
          <a:xfrm>
            <a:off x="95836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5" name="Shape 2613"/>
          <p:cNvSpPr/>
          <p:nvPr/>
        </p:nvSpPr>
        <p:spPr>
          <a:xfrm>
            <a:off x="975189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6" name="Shape 2614"/>
          <p:cNvSpPr/>
          <p:nvPr/>
        </p:nvSpPr>
        <p:spPr>
          <a:xfrm>
            <a:off x="992014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7" name="Shape 2615"/>
          <p:cNvSpPr/>
          <p:nvPr/>
        </p:nvSpPr>
        <p:spPr>
          <a:xfrm>
            <a:off x="100883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8" name="Shape 2616"/>
          <p:cNvSpPr/>
          <p:nvPr/>
        </p:nvSpPr>
        <p:spPr>
          <a:xfrm>
            <a:off x="1025664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9" name="Shape 2617"/>
          <p:cNvSpPr/>
          <p:nvPr/>
        </p:nvSpPr>
        <p:spPr>
          <a:xfrm>
            <a:off x="104248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0" name="Shape 2618"/>
          <p:cNvSpPr/>
          <p:nvPr/>
        </p:nvSpPr>
        <p:spPr>
          <a:xfrm>
            <a:off x="1059314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1" name="Shape 2619"/>
          <p:cNvSpPr/>
          <p:nvPr/>
        </p:nvSpPr>
        <p:spPr>
          <a:xfrm>
            <a:off x="1076139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2" name="Shape 2620"/>
          <p:cNvSpPr/>
          <p:nvPr/>
        </p:nvSpPr>
        <p:spPr>
          <a:xfrm>
            <a:off x="109296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3" name="Shape 2621"/>
          <p:cNvSpPr/>
          <p:nvPr/>
        </p:nvSpPr>
        <p:spPr>
          <a:xfrm>
            <a:off x="1109789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4" name="Shape 2622"/>
          <p:cNvSpPr/>
          <p:nvPr/>
        </p:nvSpPr>
        <p:spPr>
          <a:xfrm>
            <a:off x="112661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5" name="Shape 2623"/>
          <p:cNvSpPr/>
          <p:nvPr/>
        </p:nvSpPr>
        <p:spPr>
          <a:xfrm>
            <a:off x="1143438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6" name="Shape 2624"/>
          <p:cNvSpPr/>
          <p:nvPr/>
        </p:nvSpPr>
        <p:spPr>
          <a:xfrm>
            <a:off x="1160263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7" name="Shape 2625"/>
          <p:cNvSpPr/>
          <p:nvPr/>
        </p:nvSpPr>
        <p:spPr>
          <a:xfrm>
            <a:off x="117708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8" name="Shape 2626"/>
          <p:cNvSpPr/>
          <p:nvPr/>
        </p:nvSpPr>
        <p:spPr>
          <a:xfrm>
            <a:off x="1193913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9" name="Shape 2627"/>
          <p:cNvSpPr/>
          <p:nvPr/>
        </p:nvSpPr>
        <p:spPr>
          <a:xfrm>
            <a:off x="121073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0" name="Shape 2628"/>
          <p:cNvSpPr/>
          <p:nvPr/>
        </p:nvSpPr>
        <p:spPr>
          <a:xfrm>
            <a:off x="-658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1" name="Shape 2629"/>
          <p:cNvSpPr/>
          <p:nvPr/>
        </p:nvSpPr>
        <p:spPr>
          <a:xfrm>
            <a:off x="16166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2" name="Shape 2630"/>
          <p:cNvSpPr/>
          <p:nvPr/>
        </p:nvSpPr>
        <p:spPr>
          <a:xfrm>
            <a:off x="32991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3" name="Shape 2631"/>
          <p:cNvSpPr/>
          <p:nvPr/>
        </p:nvSpPr>
        <p:spPr>
          <a:xfrm>
            <a:off x="49816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4" name="Shape 2632"/>
          <p:cNvSpPr/>
          <p:nvPr/>
        </p:nvSpPr>
        <p:spPr>
          <a:xfrm>
            <a:off x="66641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5" name="Shape 2633"/>
          <p:cNvSpPr/>
          <p:nvPr/>
        </p:nvSpPr>
        <p:spPr>
          <a:xfrm>
            <a:off x="8346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6" name="Shape 2634"/>
          <p:cNvSpPr/>
          <p:nvPr/>
        </p:nvSpPr>
        <p:spPr>
          <a:xfrm>
            <a:off x="100291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7" name="Shape 2635"/>
          <p:cNvSpPr/>
          <p:nvPr/>
        </p:nvSpPr>
        <p:spPr>
          <a:xfrm>
            <a:off x="11711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8" name="Shape 2636"/>
          <p:cNvSpPr/>
          <p:nvPr/>
        </p:nvSpPr>
        <p:spPr>
          <a:xfrm>
            <a:off x="133941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9" name="Shape 2637"/>
          <p:cNvSpPr/>
          <p:nvPr/>
        </p:nvSpPr>
        <p:spPr>
          <a:xfrm>
            <a:off x="150766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0" name="Shape 2638"/>
          <p:cNvSpPr/>
          <p:nvPr/>
        </p:nvSpPr>
        <p:spPr>
          <a:xfrm>
            <a:off x="16759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1" name="Shape 2639"/>
          <p:cNvSpPr/>
          <p:nvPr/>
        </p:nvSpPr>
        <p:spPr>
          <a:xfrm>
            <a:off x="184416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2" name="Shape 2640"/>
          <p:cNvSpPr/>
          <p:nvPr/>
        </p:nvSpPr>
        <p:spPr>
          <a:xfrm>
            <a:off x="20124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3" name="Shape 2641"/>
          <p:cNvSpPr/>
          <p:nvPr/>
        </p:nvSpPr>
        <p:spPr>
          <a:xfrm>
            <a:off x="218066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4" name="Shape 2642"/>
          <p:cNvSpPr/>
          <p:nvPr/>
        </p:nvSpPr>
        <p:spPr>
          <a:xfrm>
            <a:off x="234891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5" name="Shape 2643"/>
          <p:cNvSpPr/>
          <p:nvPr/>
        </p:nvSpPr>
        <p:spPr>
          <a:xfrm>
            <a:off x="25171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6" name="Shape 2644"/>
          <p:cNvSpPr/>
          <p:nvPr/>
        </p:nvSpPr>
        <p:spPr>
          <a:xfrm>
            <a:off x="268541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7" name="Shape 2645"/>
          <p:cNvSpPr/>
          <p:nvPr/>
        </p:nvSpPr>
        <p:spPr>
          <a:xfrm>
            <a:off x="28536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8" name="Shape 2646"/>
          <p:cNvSpPr/>
          <p:nvPr/>
        </p:nvSpPr>
        <p:spPr>
          <a:xfrm>
            <a:off x="302190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9" name="Shape 2647"/>
          <p:cNvSpPr/>
          <p:nvPr/>
        </p:nvSpPr>
        <p:spPr>
          <a:xfrm>
            <a:off x="319015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0" name="Shape 2648"/>
          <p:cNvSpPr/>
          <p:nvPr/>
        </p:nvSpPr>
        <p:spPr>
          <a:xfrm>
            <a:off x="33584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1" name="Shape 2649"/>
          <p:cNvSpPr/>
          <p:nvPr/>
        </p:nvSpPr>
        <p:spPr>
          <a:xfrm>
            <a:off x="352665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2" name="Shape 2650"/>
          <p:cNvSpPr/>
          <p:nvPr/>
        </p:nvSpPr>
        <p:spPr>
          <a:xfrm>
            <a:off x="36949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3" name="Shape 2651"/>
          <p:cNvSpPr/>
          <p:nvPr/>
        </p:nvSpPr>
        <p:spPr>
          <a:xfrm>
            <a:off x="386315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4" name="Shape 2652"/>
          <p:cNvSpPr/>
          <p:nvPr/>
        </p:nvSpPr>
        <p:spPr>
          <a:xfrm>
            <a:off x="403140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5" name="Shape 2653"/>
          <p:cNvSpPr/>
          <p:nvPr/>
        </p:nvSpPr>
        <p:spPr>
          <a:xfrm>
            <a:off x="41996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6" name="Shape 2654"/>
          <p:cNvSpPr/>
          <p:nvPr/>
        </p:nvSpPr>
        <p:spPr>
          <a:xfrm>
            <a:off x="436790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7" name="Shape 2655"/>
          <p:cNvSpPr/>
          <p:nvPr/>
        </p:nvSpPr>
        <p:spPr>
          <a:xfrm>
            <a:off x="45361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8" name="Shape 2656"/>
          <p:cNvSpPr/>
          <p:nvPr/>
        </p:nvSpPr>
        <p:spPr>
          <a:xfrm>
            <a:off x="470440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9" name="Shape 2657"/>
          <p:cNvSpPr/>
          <p:nvPr/>
        </p:nvSpPr>
        <p:spPr>
          <a:xfrm>
            <a:off x="487265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0" name="Shape 2658"/>
          <p:cNvSpPr/>
          <p:nvPr/>
        </p:nvSpPr>
        <p:spPr>
          <a:xfrm>
            <a:off x="50409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1" name="Shape 2659"/>
          <p:cNvSpPr/>
          <p:nvPr/>
        </p:nvSpPr>
        <p:spPr>
          <a:xfrm>
            <a:off x="520915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2" name="Shape 2660"/>
          <p:cNvSpPr/>
          <p:nvPr/>
        </p:nvSpPr>
        <p:spPr>
          <a:xfrm>
            <a:off x="53774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3" name="Shape 2661"/>
          <p:cNvSpPr/>
          <p:nvPr/>
        </p:nvSpPr>
        <p:spPr>
          <a:xfrm>
            <a:off x="554565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4" name="Shape 2662"/>
          <p:cNvSpPr/>
          <p:nvPr/>
        </p:nvSpPr>
        <p:spPr>
          <a:xfrm>
            <a:off x="571390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5" name="Shape 2663"/>
          <p:cNvSpPr/>
          <p:nvPr/>
        </p:nvSpPr>
        <p:spPr>
          <a:xfrm>
            <a:off x="58821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6" name="Shape 2664"/>
          <p:cNvSpPr/>
          <p:nvPr/>
        </p:nvSpPr>
        <p:spPr>
          <a:xfrm>
            <a:off x="605040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7" name="Shape 2665"/>
          <p:cNvSpPr/>
          <p:nvPr/>
        </p:nvSpPr>
        <p:spPr>
          <a:xfrm>
            <a:off x="62186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8" name="Shape 2666"/>
          <p:cNvSpPr/>
          <p:nvPr/>
        </p:nvSpPr>
        <p:spPr>
          <a:xfrm>
            <a:off x="638690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9" name="Shape 2667"/>
          <p:cNvSpPr/>
          <p:nvPr/>
        </p:nvSpPr>
        <p:spPr>
          <a:xfrm>
            <a:off x="655515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0" name="Shape 2668"/>
          <p:cNvSpPr/>
          <p:nvPr/>
        </p:nvSpPr>
        <p:spPr>
          <a:xfrm>
            <a:off x="67234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1" name="Shape 2669"/>
          <p:cNvSpPr/>
          <p:nvPr/>
        </p:nvSpPr>
        <p:spPr>
          <a:xfrm>
            <a:off x="689165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2" name="Shape 2670"/>
          <p:cNvSpPr/>
          <p:nvPr/>
        </p:nvSpPr>
        <p:spPr>
          <a:xfrm>
            <a:off x="70599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3" name="Shape 2671"/>
          <p:cNvSpPr/>
          <p:nvPr/>
        </p:nvSpPr>
        <p:spPr>
          <a:xfrm>
            <a:off x="722814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4" name="Shape 2672"/>
          <p:cNvSpPr/>
          <p:nvPr/>
        </p:nvSpPr>
        <p:spPr>
          <a:xfrm>
            <a:off x="739639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5" name="Shape 2673"/>
          <p:cNvSpPr/>
          <p:nvPr/>
        </p:nvSpPr>
        <p:spPr>
          <a:xfrm>
            <a:off x="75646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6" name="Shape 2674"/>
          <p:cNvSpPr/>
          <p:nvPr/>
        </p:nvSpPr>
        <p:spPr>
          <a:xfrm>
            <a:off x="773289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7" name="Shape 2675"/>
          <p:cNvSpPr/>
          <p:nvPr/>
        </p:nvSpPr>
        <p:spPr>
          <a:xfrm>
            <a:off x="79011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8" name="Shape 2676"/>
          <p:cNvSpPr/>
          <p:nvPr/>
        </p:nvSpPr>
        <p:spPr>
          <a:xfrm>
            <a:off x="806939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9" name="Shape 2677"/>
          <p:cNvSpPr/>
          <p:nvPr/>
        </p:nvSpPr>
        <p:spPr>
          <a:xfrm>
            <a:off x="823764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0" name="Shape 2678"/>
          <p:cNvSpPr/>
          <p:nvPr/>
        </p:nvSpPr>
        <p:spPr>
          <a:xfrm>
            <a:off x="84058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1" name="Shape 2679"/>
          <p:cNvSpPr/>
          <p:nvPr/>
        </p:nvSpPr>
        <p:spPr>
          <a:xfrm>
            <a:off x="857414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2" name="Shape 2680"/>
          <p:cNvSpPr/>
          <p:nvPr/>
        </p:nvSpPr>
        <p:spPr>
          <a:xfrm>
            <a:off x="87423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3" name="Shape 2681"/>
          <p:cNvSpPr/>
          <p:nvPr/>
        </p:nvSpPr>
        <p:spPr>
          <a:xfrm>
            <a:off x="891064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4" name="Shape 2682"/>
          <p:cNvSpPr/>
          <p:nvPr/>
        </p:nvSpPr>
        <p:spPr>
          <a:xfrm>
            <a:off x="907889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5" name="Shape 2683"/>
          <p:cNvSpPr/>
          <p:nvPr/>
        </p:nvSpPr>
        <p:spPr>
          <a:xfrm>
            <a:off x="92471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6" name="Shape 2684"/>
          <p:cNvSpPr/>
          <p:nvPr/>
        </p:nvSpPr>
        <p:spPr>
          <a:xfrm>
            <a:off x="941539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7" name="Shape 2685"/>
          <p:cNvSpPr/>
          <p:nvPr/>
        </p:nvSpPr>
        <p:spPr>
          <a:xfrm>
            <a:off x="95836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8" name="Shape 2686"/>
          <p:cNvSpPr/>
          <p:nvPr/>
        </p:nvSpPr>
        <p:spPr>
          <a:xfrm>
            <a:off x="975189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9" name="Shape 2687"/>
          <p:cNvSpPr/>
          <p:nvPr/>
        </p:nvSpPr>
        <p:spPr>
          <a:xfrm>
            <a:off x="992014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0" name="Shape 2688"/>
          <p:cNvSpPr/>
          <p:nvPr/>
        </p:nvSpPr>
        <p:spPr>
          <a:xfrm>
            <a:off x="100883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1" name="Shape 2689"/>
          <p:cNvSpPr/>
          <p:nvPr/>
        </p:nvSpPr>
        <p:spPr>
          <a:xfrm>
            <a:off x="1025664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2" name="Shape 2690"/>
          <p:cNvSpPr/>
          <p:nvPr/>
        </p:nvSpPr>
        <p:spPr>
          <a:xfrm>
            <a:off x="104248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3" name="Shape 2691"/>
          <p:cNvSpPr/>
          <p:nvPr/>
        </p:nvSpPr>
        <p:spPr>
          <a:xfrm>
            <a:off x="1059314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4" name="Shape 2692"/>
          <p:cNvSpPr/>
          <p:nvPr/>
        </p:nvSpPr>
        <p:spPr>
          <a:xfrm>
            <a:off x="1076139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5" name="Shape 2693"/>
          <p:cNvSpPr/>
          <p:nvPr/>
        </p:nvSpPr>
        <p:spPr>
          <a:xfrm>
            <a:off x="109296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6" name="Shape 2694"/>
          <p:cNvSpPr/>
          <p:nvPr/>
        </p:nvSpPr>
        <p:spPr>
          <a:xfrm>
            <a:off x="1109789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7" name="Shape 2695"/>
          <p:cNvSpPr/>
          <p:nvPr/>
        </p:nvSpPr>
        <p:spPr>
          <a:xfrm>
            <a:off x="112661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8" name="Shape 2696"/>
          <p:cNvSpPr/>
          <p:nvPr/>
        </p:nvSpPr>
        <p:spPr>
          <a:xfrm>
            <a:off x="1143438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9" name="Shape 2697"/>
          <p:cNvSpPr/>
          <p:nvPr/>
        </p:nvSpPr>
        <p:spPr>
          <a:xfrm>
            <a:off x="1160263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0" name="Shape 2698"/>
          <p:cNvSpPr/>
          <p:nvPr/>
        </p:nvSpPr>
        <p:spPr>
          <a:xfrm>
            <a:off x="117708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1" name="Shape 2699"/>
          <p:cNvSpPr/>
          <p:nvPr/>
        </p:nvSpPr>
        <p:spPr>
          <a:xfrm>
            <a:off x="1193913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2" name="Shape 2700"/>
          <p:cNvSpPr/>
          <p:nvPr/>
        </p:nvSpPr>
        <p:spPr>
          <a:xfrm>
            <a:off x="121073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3" name="Shape 2701"/>
          <p:cNvSpPr/>
          <p:nvPr/>
        </p:nvSpPr>
        <p:spPr>
          <a:xfrm>
            <a:off x="-658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4" name="Shape 2702"/>
          <p:cNvSpPr/>
          <p:nvPr/>
        </p:nvSpPr>
        <p:spPr>
          <a:xfrm>
            <a:off x="16166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5" name="Shape 2703"/>
          <p:cNvSpPr/>
          <p:nvPr/>
        </p:nvSpPr>
        <p:spPr>
          <a:xfrm>
            <a:off x="32991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6" name="Shape 2704"/>
          <p:cNvSpPr/>
          <p:nvPr/>
        </p:nvSpPr>
        <p:spPr>
          <a:xfrm>
            <a:off x="49816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7" name="Shape 2705"/>
          <p:cNvSpPr/>
          <p:nvPr/>
        </p:nvSpPr>
        <p:spPr>
          <a:xfrm>
            <a:off x="66641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8" name="Shape 2706"/>
          <p:cNvSpPr/>
          <p:nvPr/>
        </p:nvSpPr>
        <p:spPr>
          <a:xfrm>
            <a:off x="8346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9" name="Shape 2707"/>
          <p:cNvSpPr/>
          <p:nvPr/>
        </p:nvSpPr>
        <p:spPr>
          <a:xfrm>
            <a:off x="100291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0" name="Shape 2708"/>
          <p:cNvSpPr/>
          <p:nvPr/>
        </p:nvSpPr>
        <p:spPr>
          <a:xfrm>
            <a:off x="11711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1" name="Shape 2709"/>
          <p:cNvSpPr/>
          <p:nvPr/>
        </p:nvSpPr>
        <p:spPr>
          <a:xfrm>
            <a:off x="133941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2" name="Shape 2710"/>
          <p:cNvSpPr/>
          <p:nvPr/>
        </p:nvSpPr>
        <p:spPr>
          <a:xfrm>
            <a:off x="150766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3" name="Shape 2711"/>
          <p:cNvSpPr/>
          <p:nvPr/>
        </p:nvSpPr>
        <p:spPr>
          <a:xfrm>
            <a:off x="16759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4" name="Shape 2712"/>
          <p:cNvSpPr/>
          <p:nvPr/>
        </p:nvSpPr>
        <p:spPr>
          <a:xfrm>
            <a:off x="184416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5" name="Shape 2713"/>
          <p:cNvSpPr/>
          <p:nvPr/>
        </p:nvSpPr>
        <p:spPr>
          <a:xfrm>
            <a:off x="20124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6" name="Shape 2714"/>
          <p:cNvSpPr/>
          <p:nvPr/>
        </p:nvSpPr>
        <p:spPr>
          <a:xfrm>
            <a:off x="218066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7" name="Shape 2715"/>
          <p:cNvSpPr/>
          <p:nvPr/>
        </p:nvSpPr>
        <p:spPr>
          <a:xfrm>
            <a:off x="234891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8" name="Shape 2716"/>
          <p:cNvSpPr/>
          <p:nvPr/>
        </p:nvSpPr>
        <p:spPr>
          <a:xfrm>
            <a:off x="25171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9" name="Shape 2717"/>
          <p:cNvSpPr/>
          <p:nvPr/>
        </p:nvSpPr>
        <p:spPr>
          <a:xfrm>
            <a:off x="268541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0" name="Shape 2718"/>
          <p:cNvSpPr/>
          <p:nvPr/>
        </p:nvSpPr>
        <p:spPr>
          <a:xfrm>
            <a:off x="28536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1" name="Shape 2719"/>
          <p:cNvSpPr/>
          <p:nvPr/>
        </p:nvSpPr>
        <p:spPr>
          <a:xfrm>
            <a:off x="302190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2" name="Shape 2720"/>
          <p:cNvSpPr/>
          <p:nvPr/>
        </p:nvSpPr>
        <p:spPr>
          <a:xfrm>
            <a:off x="319015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3" name="Shape 2721"/>
          <p:cNvSpPr/>
          <p:nvPr/>
        </p:nvSpPr>
        <p:spPr>
          <a:xfrm>
            <a:off x="33584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4" name="Shape 2722"/>
          <p:cNvSpPr/>
          <p:nvPr/>
        </p:nvSpPr>
        <p:spPr>
          <a:xfrm>
            <a:off x="352665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5" name="Shape 2723"/>
          <p:cNvSpPr/>
          <p:nvPr/>
        </p:nvSpPr>
        <p:spPr>
          <a:xfrm>
            <a:off x="36949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6" name="Shape 2724"/>
          <p:cNvSpPr/>
          <p:nvPr/>
        </p:nvSpPr>
        <p:spPr>
          <a:xfrm>
            <a:off x="386315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7" name="Shape 2725"/>
          <p:cNvSpPr/>
          <p:nvPr/>
        </p:nvSpPr>
        <p:spPr>
          <a:xfrm>
            <a:off x="403140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8" name="Shape 2726"/>
          <p:cNvSpPr/>
          <p:nvPr/>
        </p:nvSpPr>
        <p:spPr>
          <a:xfrm>
            <a:off x="41996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9" name="Shape 2727"/>
          <p:cNvSpPr/>
          <p:nvPr/>
        </p:nvSpPr>
        <p:spPr>
          <a:xfrm>
            <a:off x="436790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0" name="Shape 2728"/>
          <p:cNvSpPr/>
          <p:nvPr/>
        </p:nvSpPr>
        <p:spPr>
          <a:xfrm>
            <a:off x="45361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1" name="Shape 2729"/>
          <p:cNvSpPr/>
          <p:nvPr/>
        </p:nvSpPr>
        <p:spPr>
          <a:xfrm>
            <a:off x="470440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2" name="Shape 2730"/>
          <p:cNvSpPr/>
          <p:nvPr/>
        </p:nvSpPr>
        <p:spPr>
          <a:xfrm>
            <a:off x="487265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3" name="Shape 2731"/>
          <p:cNvSpPr/>
          <p:nvPr/>
        </p:nvSpPr>
        <p:spPr>
          <a:xfrm>
            <a:off x="50409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4" name="Shape 2732"/>
          <p:cNvSpPr/>
          <p:nvPr/>
        </p:nvSpPr>
        <p:spPr>
          <a:xfrm>
            <a:off x="520915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5" name="Shape 2733"/>
          <p:cNvSpPr/>
          <p:nvPr/>
        </p:nvSpPr>
        <p:spPr>
          <a:xfrm>
            <a:off x="53774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6" name="Shape 2734"/>
          <p:cNvSpPr/>
          <p:nvPr/>
        </p:nvSpPr>
        <p:spPr>
          <a:xfrm>
            <a:off x="554565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7" name="Shape 2735"/>
          <p:cNvSpPr/>
          <p:nvPr/>
        </p:nvSpPr>
        <p:spPr>
          <a:xfrm>
            <a:off x="571390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8" name="Shape 2736"/>
          <p:cNvSpPr/>
          <p:nvPr/>
        </p:nvSpPr>
        <p:spPr>
          <a:xfrm>
            <a:off x="58821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9" name="Shape 2737"/>
          <p:cNvSpPr/>
          <p:nvPr/>
        </p:nvSpPr>
        <p:spPr>
          <a:xfrm>
            <a:off x="605040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0" name="Shape 2738"/>
          <p:cNvSpPr/>
          <p:nvPr/>
        </p:nvSpPr>
        <p:spPr>
          <a:xfrm>
            <a:off x="62186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1" name="Shape 2739"/>
          <p:cNvSpPr/>
          <p:nvPr/>
        </p:nvSpPr>
        <p:spPr>
          <a:xfrm>
            <a:off x="638690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2" name="Shape 2740"/>
          <p:cNvSpPr/>
          <p:nvPr/>
        </p:nvSpPr>
        <p:spPr>
          <a:xfrm>
            <a:off x="655515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3" name="Shape 2741"/>
          <p:cNvSpPr/>
          <p:nvPr/>
        </p:nvSpPr>
        <p:spPr>
          <a:xfrm>
            <a:off x="67234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4" name="Shape 2742"/>
          <p:cNvSpPr/>
          <p:nvPr/>
        </p:nvSpPr>
        <p:spPr>
          <a:xfrm>
            <a:off x="689165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5" name="Shape 2743"/>
          <p:cNvSpPr/>
          <p:nvPr/>
        </p:nvSpPr>
        <p:spPr>
          <a:xfrm>
            <a:off x="70599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6" name="Shape 2744"/>
          <p:cNvSpPr/>
          <p:nvPr/>
        </p:nvSpPr>
        <p:spPr>
          <a:xfrm>
            <a:off x="722814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7" name="Shape 2745"/>
          <p:cNvSpPr/>
          <p:nvPr/>
        </p:nvSpPr>
        <p:spPr>
          <a:xfrm>
            <a:off x="739639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8" name="Shape 2746"/>
          <p:cNvSpPr/>
          <p:nvPr/>
        </p:nvSpPr>
        <p:spPr>
          <a:xfrm>
            <a:off x="75646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9" name="Shape 2747"/>
          <p:cNvSpPr/>
          <p:nvPr/>
        </p:nvSpPr>
        <p:spPr>
          <a:xfrm>
            <a:off x="773289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0" name="Shape 2748"/>
          <p:cNvSpPr/>
          <p:nvPr/>
        </p:nvSpPr>
        <p:spPr>
          <a:xfrm>
            <a:off x="79011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1" name="Shape 2749"/>
          <p:cNvSpPr/>
          <p:nvPr/>
        </p:nvSpPr>
        <p:spPr>
          <a:xfrm>
            <a:off x="806939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2" name="Shape 2750"/>
          <p:cNvSpPr/>
          <p:nvPr/>
        </p:nvSpPr>
        <p:spPr>
          <a:xfrm>
            <a:off x="823764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3" name="Shape 2751"/>
          <p:cNvSpPr/>
          <p:nvPr/>
        </p:nvSpPr>
        <p:spPr>
          <a:xfrm>
            <a:off x="84058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4" name="Shape 2752"/>
          <p:cNvSpPr/>
          <p:nvPr/>
        </p:nvSpPr>
        <p:spPr>
          <a:xfrm>
            <a:off x="857414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5" name="Shape 2753"/>
          <p:cNvSpPr/>
          <p:nvPr/>
        </p:nvSpPr>
        <p:spPr>
          <a:xfrm>
            <a:off x="87423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6" name="Shape 2754"/>
          <p:cNvSpPr/>
          <p:nvPr/>
        </p:nvSpPr>
        <p:spPr>
          <a:xfrm>
            <a:off x="891064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7" name="Shape 2755"/>
          <p:cNvSpPr/>
          <p:nvPr/>
        </p:nvSpPr>
        <p:spPr>
          <a:xfrm>
            <a:off x="907889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8" name="Shape 2756"/>
          <p:cNvSpPr/>
          <p:nvPr/>
        </p:nvSpPr>
        <p:spPr>
          <a:xfrm>
            <a:off x="92471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9" name="Shape 2757"/>
          <p:cNvSpPr/>
          <p:nvPr/>
        </p:nvSpPr>
        <p:spPr>
          <a:xfrm>
            <a:off x="941539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0" name="Shape 2758"/>
          <p:cNvSpPr/>
          <p:nvPr/>
        </p:nvSpPr>
        <p:spPr>
          <a:xfrm>
            <a:off x="95836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1" name="Shape 2759"/>
          <p:cNvSpPr/>
          <p:nvPr/>
        </p:nvSpPr>
        <p:spPr>
          <a:xfrm>
            <a:off x="975189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2" name="Shape 2760"/>
          <p:cNvSpPr/>
          <p:nvPr/>
        </p:nvSpPr>
        <p:spPr>
          <a:xfrm>
            <a:off x="992014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3" name="Shape 2761"/>
          <p:cNvSpPr/>
          <p:nvPr/>
        </p:nvSpPr>
        <p:spPr>
          <a:xfrm>
            <a:off x="100883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4" name="Shape 2762"/>
          <p:cNvSpPr/>
          <p:nvPr/>
        </p:nvSpPr>
        <p:spPr>
          <a:xfrm>
            <a:off x="1025664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5" name="Shape 2763"/>
          <p:cNvSpPr/>
          <p:nvPr/>
        </p:nvSpPr>
        <p:spPr>
          <a:xfrm>
            <a:off x="104248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6" name="Shape 2764"/>
          <p:cNvSpPr/>
          <p:nvPr/>
        </p:nvSpPr>
        <p:spPr>
          <a:xfrm>
            <a:off x="1059314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7" name="Shape 2765"/>
          <p:cNvSpPr/>
          <p:nvPr/>
        </p:nvSpPr>
        <p:spPr>
          <a:xfrm>
            <a:off x="1076139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8" name="Shape 2766"/>
          <p:cNvSpPr/>
          <p:nvPr/>
        </p:nvSpPr>
        <p:spPr>
          <a:xfrm>
            <a:off x="109296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9" name="Shape 2767"/>
          <p:cNvSpPr/>
          <p:nvPr/>
        </p:nvSpPr>
        <p:spPr>
          <a:xfrm>
            <a:off x="1109789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0" name="Shape 2768"/>
          <p:cNvSpPr/>
          <p:nvPr/>
        </p:nvSpPr>
        <p:spPr>
          <a:xfrm>
            <a:off x="112661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1" name="Shape 2769"/>
          <p:cNvSpPr/>
          <p:nvPr/>
        </p:nvSpPr>
        <p:spPr>
          <a:xfrm>
            <a:off x="1143438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2" name="Shape 2770"/>
          <p:cNvSpPr/>
          <p:nvPr/>
        </p:nvSpPr>
        <p:spPr>
          <a:xfrm>
            <a:off x="1160263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3" name="Shape 2771"/>
          <p:cNvSpPr/>
          <p:nvPr/>
        </p:nvSpPr>
        <p:spPr>
          <a:xfrm>
            <a:off x="117708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4" name="Shape 2772"/>
          <p:cNvSpPr/>
          <p:nvPr/>
        </p:nvSpPr>
        <p:spPr>
          <a:xfrm>
            <a:off x="1193913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5" name="Shape 2773"/>
          <p:cNvSpPr/>
          <p:nvPr/>
        </p:nvSpPr>
        <p:spPr>
          <a:xfrm>
            <a:off x="121073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6" name="Shape 2774"/>
          <p:cNvSpPr/>
          <p:nvPr/>
        </p:nvSpPr>
        <p:spPr>
          <a:xfrm>
            <a:off x="-658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7" name="Shape 2775"/>
          <p:cNvSpPr/>
          <p:nvPr/>
        </p:nvSpPr>
        <p:spPr>
          <a:xfrm>
            <a:off x="16166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8" name="Shape 2776"/>
          <p:cNvSpPr/>
          <p:nvPr/>
        </p:nvSpPr>
        <p:spPr>
          <a:xfrm>
            <a:off x="32991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9" name="Shape 2777"/>
          <p:cNvSpPr/>
          <p:nvPr/>
        </p:nvSpPr>
        <p:spPr>
          <a:xfrm>
            <a:off x="49816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0" name="Shape 2778"/>
          <p:cNvSpPr/>
          <p:nvPr/>
        </p:nvSpPr>
        <p:spPr>
          <a:xfrm>
            <a:off x="66641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1" name="Shape 2779"/>
          <p:cNvSpPr/>
          <p:nvPr/>
        </p:nvSpPr>
        <p:spPr>
          <a:xfrm>
            <a:off x="8346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2" name="Shape 2780"/>
          <p:cNvSpPr/>
          <p:nvPr/>
        </p:nvSpPr>
        <p:spPr>
          <a:xfrm>
            <a:off x="100291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3" name="Shape 2781"/>
          <p:cNvSpPr/>
          <p:nvPr/>
        </p:nvSpPr>
        <p:spPr>
          <a:xfrm>
            <a:off x="11711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4" name="Shape 2782"/>
          <p:cNvSpPr/>
          <p:nvPr/>
        </p:nvSpPr>
        <p:spPr>
          <a:xfrm>
            <a:off x="133941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5" name="Shape 2783"/>
          <p:cNvSpPr/>
          <p:nvPr/>
        </p:nvSpPr>
        <p:spPr>
          <a:xfrm>
            <a:off x="150766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6" name="Shape 2784"/>
          <p:cNvSpPr/>
          <p:nvPr/>
        </p:nvSpPr>
        <p:spPr>
          <a:xfrm>
            <a:off x="16759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7" name="Shape 2785"/>
          <p:cNvSpPr/>
          <p:nvPr/>
        </p:nvSpPr>
        <p:spPr>
          <a:xfrm>
            <a:off x="184416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8" name="Shape 2786"/>
          <p:cNvSpPr/>
          <p:nvPr/>
        </p:nvSpPr>
        <p:spPr>
          <a:xfrm>
            <a:off x="20124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9" name="Shape 2787"/>
          <p:cNvSpPr/>
          <p:nvPr/>
        </p:nvSpPr>
        <p:spPr>
          <a:xfrm>
            <a:off x="218066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0" name="Shape 2788"/>
          <p:cNvSpPr/>
          <p:nvPr/>
        </p:nvSpPr>
        <p:spPr>
          <a:xfrm>
            <a:off x="234891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1" name="Shape 2789"/>
          <p:cNvSpPr/>
          <p:nvPr/>
        </p:nvSpPr>
        <p:spPr>
          <a:xfrm>
            <a:off x="25171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2" name="Shape 2790"/>
          <p:cNvSpPr/>
          <p:nvPr/>
        </p:nvSpPr>
        <p:spPr>
          <a:xfrm>
            <a:off x="268541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3" name="Shape 2791"/>
          <p:cNvSpPr/>
          <p:nvPr/>
        </p:nvSpPr>
        <p:spPr>
          <a:xfrm>
            <a:off x="28536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4" name="Shape 2792"/>
          <p:cNvSpPr/>
          <p:nvPr/>
        </p:nvSpPr>
        <p:spPr>
          <a:xfrm>
            <a:off x="302190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5" name="Shape 2793"/>
          <p:cNvSpPr/>
          <p:nvPr/>
        </p:nvSpPr>
        <p:spPr>
          <a:xfrm>
            <a:off x="319015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6" name="Shape 2794"/>
          <p:cNvSpPr/>
          <p:nvPr/>
        </p:nvSpPr>
        <p:spPr>
          <a:xfrm>
            <a:off x="33584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7" name="Shape 2795"/>
          <p:cNvSpPr/>
          <p:nvPr/>
        </p:nvSpPr>
        <p:spPr>
          <a:xfrm>
            <a:off x="352665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8" name="Shape 2796"/>
          <p:cNvSpPr/>
          <p:nvPr/>
        </p:nvSpPr>
        <p:spPr>
          <a:xfrm>
            <a:off x="36949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9" name="Shape 2797"/>
          <p:cNvSpPr/>
          <p:nvPr/>
        </p:nvSpPr>
        <p:spPr>
          <a:xfrm>
            <a:off x="386315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0" name="Shape 2798"/>
          <p:cNvSpPr/>
          <p:nvPr/>
        </p:nvSpPr>
        <p:spPr>
          <a:xfrm>
            <a:off x="403140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1" name="Shape 2799"/>
          <p:cNvSpPr/>
          <p:nvPr/>
        </p:nvSpPr>
        <p:spPr>
          <a:xfrm>
            <a:off x="41996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2" name="Shape 2800"/>
          <p:cNvSpPr/>
          <p:nvPr/>
        </p:nvSpPr>
        <p:spPr>
          <a:xfrm>
            <a:off x="436790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3" name="Shape 2801"/>
          <p:cNvSpPr/>
          <p:nvPr/>
        </p:nvSpPr>
        <p:spPr>
          <a:xfrm>
            <a:off x="45361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4" name="Shape 2802"/>
          <p:cNvSpPr/>
          <p:nvPr/>
        </p:nvSpPr>
        <p:spPr>
          <a:xfrm>
            <a:off x="470440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5" name="Shape 2803"/>
          <p:cNvSpPr/>
          <p:nvPr/>
        </p:nvSpPr>
        <p:spPr>
          <a:xfrm>
            <a:off x="487265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6" name="Shape 2804"/>
          <p:cNvSpPr/>
          <p:nvPr/>
        </p:nvSpPr>
        <p:spPr>
          <a:xfrm>
            <a:off x="50409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7" name="Shape 2805"/>
          <p:cNvSpPr/>
          <p:nvPr/>
        </p:nvSpPr>
        <p:spPr>
          <a:xfrm>
            <a:off x="520915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8" name="Shape 2806"/>
          <p:cNvSpPr/>
          <p:nvPr/>
        </p:nvSpPr>
        <p:spPr>
          <a:xfrm>
            <a:off x="53774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9" name="Shape 2807"/>
          <p:cNvSpPr/>
          <p:nvPr/>
        </p:nvSpPr>
        <p:spPr>
          <a:xfrm>
            <a:off x="554565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0" name="Shape 2808"/>
          <p:cNvSpPr/>
          <p:nvPr/>
        </p:nvSpPr>
        <p:spPr>
          <a:xfrm>
            <a:off x="571390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1" name="Shape 2809"/>
          <p:cNvSpPr/>
          <p:nvPr/>
        </p:nvSpPr>
        <p:spPr>
          <a:xfrm>
            <a:off x="58821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2" name="Shape 2810"/>
          <p:cNvSpPr/>
          <p:nvPr/>
        </p:nvSpPr>
        <p:spPr>
          <a:xfrm>
            <a:off x="605040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3" name="Shape 2811"/>
          <p:cNvSpPr/>
          <p:nvPr/>
        </p:nvSpPr>
        <p:spPr>
          <a:xfrm>
            <a:off x="62186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4" name="Shape 2812"/>
          <p:cNvSpPr/>
          <p:nvPr/>
        </p:nvSpPr>
        <p:spPr>
          <a:xfrm>
            <a:off x="638690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5" name="Shape 2813"/>
          <p:cNvSpPr/>
          <p:nvPr/>
        </p:nvSpPr>
        <p:spPr>
          <a:xfrm>
            <a:off x="655515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6" name="Shape 2814"/>
          <p:cNvSpPr/>
          <p:nvPr/>
        </p:nvSpPr>
        <p:spPr>
          <a:xfrm>
            <a:off x="67234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7" name="Shape 2815"/>
          <p:cNvSpPr/>
          <p:nvPr/>
        </p:nvSpPr>
        <p:spPr>
          <a:xfrm>
            <a:off x="689165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8" name="Shape 2816"/>
          <p:cNvSpPr/>
          <p:nvPr/>
        </p:nvSpPr>
        <p:spPr>
          <a:xfrm>
            <a:off x="70599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9" name="Shape 2817"/>
          <p:cNvSpPr/>
          <p:nvPr/>
        </p:nvSpPr>
        <p:spPr>
          <a:xfrm>
            <a:off x="722814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0" name="Shape 2818"/>
          <p:cNvSpPr/>
          <p:nvPr/>
        </p:nvSpPr>
        <p:spPr>
          <a:xfrm>
            <a:off x="739639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1" name="Shape 2819"/>
          <p:cNvSpPr/>
          <p:nvPr/>
        </p:nvSpPr>
        <p:spPr>
          <a:xfrm>
            <a:off x="75646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2" name="Shape 2820"/>
          <p:cNvSpPr/>
          <p:nvPr/>
        </p:nvSpPr>
        <p:spPr>
          <a:xfrm>
            <a:off x="773289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3" name="Shape 2821"/>
          <p:cNvSpPr/>
          <p:nvPr/>
        </p:nvSpPr>
        <p:spPr>
          <a:xfrm>
            <a:off x="79011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4" name="Shape 2822"/>
          <p:cNvSpPr/>
          <p:nvPr/>
        </p:nvSpPr>
        <p:spPr>
          <a:xfrm>
            <a:off x="806939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5" name="Shape 2823"/>
          <p:cNvSpPr/>
          <p:nvPr/>
        </p:nvSpPr>
        <p:spPr>
          <a:xfrm>
            <a:off x="823764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6" name="Shape 2824"/>
          <p:cNvSpPr/>
          <p:nvPr/>
        </p:nvSpPr>
        <p:spPr>
          <a:xfrm>
            <a:off x="84058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7" name="Shape 2825"/>
          <p:cNvSpPr/>
          <p:nvPr/>
        </p:nvSpPr>
        <p:spPr>
          <a:xfrm>
            <a:off x="857414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8" name="Shape 2826"/>
          <p:cNvSpPr/>
          <p:nvPr/>
        </p:nvSpPr>
        <p:spPr>
          <a:xfrm>
            <a:off x="87423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9" name="Shape 2827"/>
          <p:cNvSpPr/>
          <p:nvPr/>
        </p:nvSpPr>
        <p:spPr>
          <a:xfrm>
            <a:off x="891064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0" name="Shape 2828"/>
          <p:cNvSpPr/>
          <p:nvPr/>
        </p:nvSpPr>
        <p:spPr>
          <a:xfrm>
            <a:off x="907889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1" name="Shape 2829"/>
          <p:cNvSpPr/>
          <p:nvPr/>
        </p:nvSpPr>
        <p:spPr>
          <a:xfrm>
            <a:off x="92471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2" name="Shape 2830"/>
          <p:cNvSpPr/>
          <p:nvPr/>
        </p:nvSpPr>
        <p:spPr>
          <a:xfrm>
            <a:off x="941539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3" name="Shape 2831"/>
          <p:cNvSpPr/>
          <p:nvPr/>
        </p:nvSpPr>
        <p:spPr>
          <a:xfrm>
            <a:off x="95836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4" name="Shape 2832"/>
          <p:cNvSpPr/>
          <p:nvPr/>
        </p:nvSpPr>
        <p:spPr>
          <a:xfrm>
            <a:off x="975189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5" name="Shape 2833"/>
          <p:cNvSpPr/>
          <p:nvPr/>
        </p:nvSpPr>
        <p:spPr>
          <a:xfrm>
            <a:off x="992014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6" name="Shape 2834"/>
          <p:cNvSpPr/>
          <p:nvPr/>
        </p:nvSpPr>
        <p:spPr>
          <a:xfrm>
            <a:off x="100883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7" name="Shape 2835"/>
          <p:cNvSpPr/>
          <p:nvPr/>
        </p:nvSpPr>
        <p:spPr>
          <a:xfrm>
            <a:off x="1025664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8" name="Shape 2836"/>
          <p:cNvSpPr/>
          <p:nvPr/>
        </p:nvSpPr>
        <p:spPr>
          <a:xfrm>
            <a:off x="104248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9" name="Shape 2837"/>
          <p:cNvSpPr/>
          <p:nvPr/>
        </p:nvSpPr>
        <p:spPr>
          <a:xfrm>
            <a:off x="1059314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0" name="Shape 2838"/>
          <p:cNvSpPr/>
          <p:nvPr/>
        </p:nvSpPr>
        <p:spPr>
          <a:xfrm>
            <a:off x="1076139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1" name="Shape 2839"/>
          <p:cNvSpPr/>
          <p:nvPr/>
        </p:nvSpPr>
        <p:spPr>
          <a:xfrm>
            <a:off x="109296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2" name="Shape 2840"/>
          <p:cNvSpPr/>
          <p:nvPr/>
        </p:nvSpPr>
        <p:spPr>
          <a:xfrm>
            <a:off x="1109789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3" name="Shape 2841"/>
          <p:cNvSpPr/>
          <p:nvPr/>
        </p:nvSpPr>
        <p:spPr>
          <a:xfrm>
            <a:off x="112661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4" name="Shape 2842"/>
          <p:cNvSpPr/>
          <p:nvPr/>
        </p:nvSpPr>
        <p:spPr>
          <a:xfrm>
            <a:off x="1143438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5" name="Shape 2843"/>
          <p:cNvSpPr/>
          <p:nvPr/>
        </p:nvSpPr>
        <p:spPr>
          <a:xfrm>
            <a:off x="1160263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6" name="Shape 2844"/>
          <p:cNvSpPr/>
          <p:nvPr/>
        </p:nvSpPr>
        <p:spPr>
          <a:xfrm>
            <a:off x="117708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7" name="Shape 2845"/>
          <p:cNvSpPr/>
          <p:nvPr/>
        </p:nvSpPr>
        <p:spPr>
          <a:xfrm>
            <a:off x="1193913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8" name="Shape 2846"/>
          <p:cNvSpPr/>
          <p:nvPr/>
        </p:nvSpPr>
        <p:spPr>
          <a:xfrm>
            <a:off x="121073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9" name="Shape 2847"/>
          <p:cNvSpPr/>
          <p:nvPr/>
        </p:nvSpPr>
        <p:spPr>
          <a:xfrm>
            <a:off x="-658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0" name="Shape 2848"/>
          <p:cNvSpPr/>
          <p:nvPr/>
        </p:nvSpPr>
        <p:spPr>
          <a:xfrm>
            <a:off x="16166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1" name="Shape 2849"/>
          <p:cNvSpPr/>
          <p:nvPr/>
        </p:nvSpPr>
        <p:spPr>
          <a:xfrm>
            <a:off x="32991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2" name="Shape 2850"/>
          <p:cNvSpPr/>
          <p:nvPr/>
        </p:nvSpPr>
        <p:spPr>
          <a:xfrm>
            <a:off x="49816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3" name="Shape 2851"/>
          <p:cNvSpPr/>
          <p:nvPr/>
        </p:nvSpPr>
        <p:spPr>
          <a:xfrm>
            <a:off x="66641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4" name="Shape 2852"/>
          <p:cNvSpPr/>
          <p:nvPr/>
        </p:nvSpPr>
        <p:spPr>
          <a:xfrm>
            <a:off x="8346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5" name="Shape 2853"/>
          <p:cNvSpPr/>
          <p:nvPr/>
        </p:nvSpPr>
        <p:spPr>
          <a:xfrm>
            <a:off x="100291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6" name="Shape 2854"/>
          <p:cNvSpPr/>
          <p:nvPr/>
        </p:nvSpPr>
        <p:spPr>
          <a:xfrm>
            <a:off x="11711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7" name="Shape 2855"/>
          <p:cNvSpPr/>
          <p:nvPr/>
        </p:nvSpPr>
        <p:spPr>
          <a:xfrm>
            <a:off x="133941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8" name="Shape 2856"/>
          <p:cNvSpPr/>
          <p:nvPr/>
        </p:nvSpPr>
        <p:spPr>
          <a:xfrm>
            <a:off x="150766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9" name="Shape 2857"/>
          <p:cNvSpPr/>
          <p:nvPr/>
        </p:nvSpPr>
        <p:spPr>
          <a:xfrm>
            <a:off x="16759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0" name="Shape 2858"/>
          <p:cNvSpPr/>
          <p:nvPr/>
        </p:nvSpPr>
        <p:spPr>
          <a:xfrm>
            <a:off x="184416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1" name="Shape 2859"/>
          <p:cNvSpPr/>
          <p:nvPr/>
        </p:nvSpPr>
        <p:spPr>
          <a:xfrm>
            <a:off x="20124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2" name="Shape 2860"/>
          <p:cNvSpPr/>
          <p:nvPr/>
        </p:nvSpPr>
        <p:spPr>
          <a:xfrm>
            <a:off x="218066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3" name="Shape 2861"/>
          <p:cNvSpPr/>
          <p:nvPr/>
        </p:nvSpPr>
        <p:spPr>
          <a:xfrm>
            <a:off x="234891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4" name="Shape 2862"/>
          <p:cNvSpPr/>
          <p:nvPr/>
        </p:nvSpPr>
        <p:spPr>
          <a:xfrm>
            <a:off x="25171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5" name="Shape 2863"/>
          <p:cNvSpPr/>
          <p:nvPr/>
        </p:nvSpPr>
        <p:spPr>
          <a:xfrm>
            <a:off x="268541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6" name="Shape 2864"/>
          <p:cNvSpPr/>
          <p:nvPr/>
        </p:nvSpPr>
        <p:spPr>
          <a:xfrm>
            <a:off x="28536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7" name="Shape 2865"/>
          <p:cNvSpPr/>
          <p:nvPr/>
        </p:nvSpPr>
        <p:spPr>
          <a:xfrm>
            <a:off x="302190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8" name="Shape 2866"/>
          <p:cNvSpPr/>
          <p:nvPr/>
        </p:nvSpPr>
        <p:spPr>
          <a:xfrm>
            <a:off x="319015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9" name="Shape 2867"/>
          <p:cNvSpPr/>
          <p:nvPr/>
        </p:nvSpPr>
        <p:spPr>
          <a:xfrm>
            <a:off x="33584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0" name="Shape 2868"/>
          <p:cNvSpPr/>
          <p:nvPr/>
        </p:nvSpPr>
        <p:spPr>
          <a:xfrm>
            <a:off x="352665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1" name="Shape 2869"/>
          <p:cNvSpPr/>
          <p:nvPr/>
        </p:nvSpPr>
        <p:spPr>
          <a:xfrm>
            <a:off x="36949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2" name="Shape 2870"/>
          <p:cNvSpPr/>
          <p:nvPr/>
        </p:nvSpPr>
        <p:spPr>
          <a:xfrm>
            <a:off x="386315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3" name="Shape 2871"/>
          <p:cNvSpPr/>
          <p:nvPr/>
        </p:nvSpPr>
        <p:spPr>
          <a:xfrm>
            <a:off x="403140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4" name="Shape 2872"/>
          <p:cNvSpPr/>
          <p:nvPr/>
        </p:nvSpPr>
        <p:spPr>
          <a:xfrm>
            <a:off x="41996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5" name="Shape 2873"/>
          <p:cNvSpPr/>
          <p:nvPr/>
        </p:nvSpPr>
        <p:spPr>
          <a:xfrm>
            <a:off x="436790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6" name="Shape 2874"/>
          <p:cNvSpPr/>
          <p:nvPr/>
        </p:nvSpPr>
        <p:spPr>
          <a:xfrm>
            <a:off x="45361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7" name="Shape 2875"/>
          <p:cNvSpPr/>
          <p:nvPr/>
        </p:nvSpPr>
        <p:spPr>
          <a:xfrm>
            <a:off x="470440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8" name="Shape 2876"/>
          <p:cNvSpPr/>
          <p:nvPr/>
        </p:nvSpPr>
        <p:spPr>
          <a:xfrm>
            <a:off x="487265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9" name="Shape 2877"/>
          <p:cNvSpPr/>
          <p:nvPr/>
        </p:nvSpPr>
        <p:spPr>
          <a:xfrm>
            <a:off x="50409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0" name="Shape 2878"/>
          <p:cNvSpPr/>
          <p:nvPr/>
        </p:nvSpPr>
        <p:spPr>
          <a:xfrm>
            <a:off x="520915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1" name="Shape 2879"/>
          <p:cNvSpPr/>
          <p:nvPr/>
        </p:nvSpPr>
        <p:spPr>
          <a:xfrm>
            <a:off x="53774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2" name="Shape 2880"/>
          <p:cNvSpPr/>
          <p:nvPr/>
        </p:nvSpPr>
        <p:spPr>
          <a:xfrm>
            <a:off x="554565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3" name="Shape 2881"/>
          <p:cNvSpPr/>
          <p:nvPr/>
        </p:nvSpPr>
        <p:spPr>
          <a:xfrm>
            <a:off x="571390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4" name="Shape 2882"/>
          <p:cNvSpPr/>
          <p:nvPr/>
        </p:nvSpPr>
        <p:spPr>
          <a:xfrm>
            <a:off x="58821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5" name="Shape 2883"/>
          <p:cNvSpPr/>
          <p:nvPr/>
        </p:nvSpPr>
        <p:spPr>
          <a:xfrm>
            <a:off x="605040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6" name="Shape 2884"/>
          <p:cNvSpPr/>
          <p:nvPr/>
        </p:nvSpPr>
        <p:spPr>
          <a:xfrm>
            <a:off x="62186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7" name="Shape 2885"/>
          <p:cNvSpPr/>
          <p:nvPr/>
        </p:nvSpPr>
        <p:spPr>
          <a:xfrm>
            <a:off x="638690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8" name="Shape 2886"/>
          <p:cNvSpPr/>
          <p:nvPr/>
        </p:nvSpPr>
        <p:spPr>
          <a:xfrm>
            <a:off x="655515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9" name="Shape 2887"/>
          <p:cNvSpPr/>
          <p:nvPr/>
        </p:nvSpPr>
        <p:spPr>
          <a:xfrm>
            <a:off x="67234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0" name="Shape 2888"/>
          <p:cNvSpPr/>
          <p:nvPr/>
        </p:nvSpPr>
        <p:spPr>
          <a:xfrm>
            <a:off x="689165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1" name="Shape 2889"/>
          <p:cNvSpPr/>
          <p:nvPr/>
        </p:nvSpPr>
        <p:spPr>
          <a:xfrm>
            <a:off x="70599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2" name="Shape 2890"/>
          <p:cNvSpPr/>
          <p:nvPr/>
        </p:nvSpPr>
        <p:spPr>
          <a:xfrm>
            <a:off x="722814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3" name="Shape 2891"/>
          <p:cNvSpPr/>
          <p:nvPr/>
        </p:nvSpPr>
        <p:spPr>
          <a:xfrm>
            <a:off x="739639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4" name="Shape 2892"/>
          <p:cNvSpPr/>
          <p:nvPr/>
        </p:nvSpPr>
        <p:spPr>
          <a:xfrm>
            <a:off x="75646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5" name="Shape 2893"/>
          <p:cNvSpPr/>
          <p:nvPr/>
        </p:nvSpPr>
        <p:spPr>
          <a:xfrm>
            <a:off x="773289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6" name="Shape 2894"/>
          <p:cNvSpPr/>
          <p:nvPr/>
        </p:nvSpPr>
        <p:spPr>
          <a:xfrm>
            <a:off x="79011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7" name="Shape 2895"/>
          <p:cNvSpPr/>
          <p:nvPr/>
        </p:nvSpPr>
        <p:spPr>
          <a:xfrm>
            <a:off x="806939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8" name="Shape 2896"/>
          <p:cNvSpPr/>
          <p:nvPr/>
        </p:nvSpPr>
        <p:spPr>
          <a:xfrm>
            <a:off x="823764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9" name="Shape 2897"/>
          <p:cNvSpPr/>
          <p:nvPr/>
        </p:nvSpPr>
        <p:spPr>
          <a:xfrm>
            <a:off x="84058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0" name="Shape 2898"/>
          <p:cNvSpPr/>
          <p:nvPr/>
        </p:nvSpPr>
        <p:spPr>
          <a:xfrm>
            <a:off x="857414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1" name="Shape 2899"/>
          <p:cNvSpPr/>
          <p:nvPr/>
        </p:nvSpPr>
        <p:spPr>
          <a:xfrm>
            <a:off x="87423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2" name="Shape 2900"/>
          <p:cNvSpPr/>
          <p:nvPr/>
        </p:nvSpPr>
        <p:spPr>
          <a:xfrm>
            <a:off x="891064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3" name="Shape 2901"/>
          <p:cNvSpPr/>
          <p:nvPr/>
        </p:nvSpPr>
        <p:spPr>
          <a:xfrm>
            <a:off x="907889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4" name="Shape 2902"/>
          <p:cNvSpPr/>
          <p:nvPr/>
        </p:nvSpPr>
        <p:spPr>
          <a:xfrm>
            <a:off x="92471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5" name="Shape 2903"/>
          <p:cNvSpPr/>
          <p:nvPr/>
        </p:nvSpPr>
        <p:spPr>
          <a:xfrm>
            <a:off x="941539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6" name="Shape 2904"/>
          <p:cNvSpPr/>
          <p:nvPr/>
        </p:nvSpPr>
        <p:spPr>
          <a:xfrm>
            <a:off x="95836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7" name="Shape 2905"/>
          <p:cNvSpPr/>
          <p:nvPr/>
        </p:nvSpPr>
        <p:spPr>
          <a:xfrm>
            <a:off x="975189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8" name="Shape 2906"/>
          <p:cNvSpPr/>
          <p:nvPr/>
        </p:nvSpPr>
        <p:spPr>
          <a:xfrm>
            <a:off x="992014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9" name="Shape 2907"/>
          <p:cNvSpPr/>
          <p:nvPr/>
        </p:nvSpPr>
        <p:spPr>
          <a:xfrm>
            <a:off x="100883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0" name="Shape 2908"/>
          <p:cNvSpPr/>
          <p:nvPr/>
        </p:nvSpPr>
        <p:spPr>
          <a:xfrm>
            <a:off x="1025664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1" name="Shape 2909"/>
          <p:cNvSpPr/>
          <p:nvPr/>
        </p:nvSpPr>
        <p:spPr>
          <a:xfrm>
            <a:off x="104248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2" name="Shape 2910"/>
          <p:cNvSpPr/>
          <p:nvPr/>
        </p:nvSpPr>
        <p:spPr>
          <a:xfrm>
            <a:off x="1059314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3" name="Shape 2911"/>
          <p:cNvSpPr/>
          <p:nvPr/>
        </p:nvSpPr>
        <p:spPr>
          <a:xfrm>
            <a:off x="1076139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4" name="Shape 2912"/>
          <p:cNvSpPr/>
          <p:nvPr/>
        </p:nvSpPr>
        <p:spPr>
          <a:xfrm>
            <a:off x="109296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5" name="Shape 2913"/>
          <p:cNvSpPr/>
          <p:nvPr/>
        </p:nvSpPr>
        <p:spPr>
          <a:xfrm>
            <a:off x="1109789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6" name="Shape 2914"/>
          <p:cNvSpPr/>
          <p:nvPr/>
        </p:nvSpPr>
        <p:spPr>
          <a:xfrm>
            <a:off x="112661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7" name="Shape 2915"/>
          <p:cNvSpPr/>
          <p:nvPr/>
        </p:nvSpPr>
        <p:spPr>
          <a:xfrm>
            <a:off x="1143438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8" name="Shape 2916"/>
          <p:cNvSpPr/>
          <p:nvPr/>
        </p:nvSpPr>
        <p:spPr>
          <a:xfrm>
            <a:off x="1160263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9" name="Shape 2917"/>
          <p:cNvSpPr/>
          <p:nvPr/>
        </p:nvSpPr>
        <p:spPr>
          <a:xfrm>
            <a:off x="117708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0" name="Shape 2918"/>
          <p:cNvSpPr/>
          <p:nvPr/>
        </p:nvSpPr>
        <p:spPr>
          <a:xfrm>
            <a:off x="1193913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1" name="Shape 2919"/>
          <p:cNvSpPr/>
          <p:nvPr/>
        </p:nvSpPr>
        <p:spPr>
          <a:xfrm>
            <a:off x="121073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2" name="Shape 2920"/>
          <p:cNvSpPr/>
          <p:nvPr/>
        </p:nvSpPr>
        <p:spPr>
          <a:xfrm>
            <a:off x="-658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3" name="Shape 2921"/>
          <p:cNvSpPr/>
          <p:nvPr/>
        </p:nvSpPr>
        <p:spPr>
          <a:xfrm>
            <a:off x="16166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4" name="Shape 2922"/>
          <p:cNvSpPr/>
          <p:nvPr/>
        </p:nvSpPr>
        <p:spPr>
          <a:xfrm>
            <a:off x="32991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5" name="Shape 2923"/>
          <p:cNvSpPr/>
          <p:nvPr/>
        </p:nvSpPr>
        <p:spPr>
          <a:xfrm>
            <a:off x="49816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6" name="Shape 2924"/>
          <p:cNvSpPr/>
          <p:nvPr/>
        </p:nvSpPr>
        <p:spPr>
          <a:xfrm>
            <a:off x="66641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7" name="Shape 2925"/>
          <p:cNvSpPr/>
          <p:nvPr/>
        </p:nvSpPr>
        <p:spPr>
          <a:xfrm>
            <a:off x="8346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8" name="Shape 2926"/>
          <p:cNvSpPr/>
          <p:nvPr/>
        </p:nvSpPr>
        <p:spPr>
          <a:xfrm>
            <a:off x="100291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9" name="Shape 2927"/>
          <p:cNvSpPr/>
          <p:nvPr/>
        </p:nvSpPr>
        <p:spPr>
          <a:xfrm>
            <a:off x="11711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0" name="Shape 2928"/>
          <p:cNvSpPr/>
          <p:nvPr/>
        </p:nvSpPr>
        <p:spPr>
          <a:xfrm>
            <a:off x="133941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1" name="Shape 2929"/>
          <p:cNvSpPr/>
          <p:nvPr/>
        </p:nvSpPr>
        <p:spPr>
          <a:xfrm>
            <a:off x="150766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2" name="Shape 2930"/>
          <p:cNvSpPr/>
          <p:nvPr/>
        </p:nvSpPr>
        <p:spPr>
          <a:xfrm>
            <a:off x="16759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3" name="Shape 2931"/>
          <p:cNvSpPr/>
          <p:nvPr/>
        </p:nvSpPr>
        <p:spPr>
          <a:xfrm>
            <a:off x="184416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4" name="Shape 2932"/>
          <p:cNvSpPr/>
          <p:nvPr/>
        </p:nvSpPr>
        <p:spPr>
          <a:xfrm>
            <a:off x="20124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5" name="Shape 2933"/>
          <p:cNvSpPr/>
          <p:nvPr/>
        </p:nvSpPr>
        <p:spPr>
          <a:xfrm>
            <a:off x="218066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6" name="Shape 2934"/>
          <p:cNvSpPr/>
          <p:nvPr/>
        </p:nvSpPr>
        <p:spPr>
          <a:xfrm>
            <a:off x="234891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7" name="Shape 2935"/>
          <p:cNvSpPr/>
          <p:nvPr/>
        </p:nvSpPr>
        <p:spPr>
          <a:xfrm>
            <a:off x="25171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8" name="Shape 2936"/>
          <p:cNvSpPr/>
          <p:nvPr/>
        </p:nvSpPr>
        <p:spPr>
          <a:xfrm>
            <a:off x="268541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9" name="Shape 2937"/>
          <p:cNvSpPr/>
          <p:nvPr/>
        </p:nvSpPr>
        <p:spPr>
          <a:xfrm>
            <a:off x="28536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0" name="Shape 2938"/>
          <p:cNvSpPr/>
          <p:nvPr/>
        </p:nvSpPr>
        <p:spPr>
          <a:xfrm>
            <a:off x="302190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1" name="Shape 2939"/>
          <p:cNvSpPr/>
          <p:nvPr/>
        </p:nvSpPr>
        <p:spPr>
          <a:xfrm>
            <a:off x="319015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2" name="Shape 2940"/>
          <p:cNvSpPr/>
          <p:nvPr/>
        </p:nvSpPr>
        <p:spPr>
          <a:xfrm>
            <a:off x="33584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3" name="Shape 2941"/>
          <p:cNvSpPr/>
          <p:nvPr/>
        </p:nvSpPr>
        <p:spPr>
          <a:xfrm>
            <a:off x="352665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4" name="Shape 2942"/>
          <p:cNvSpPr/>
          <p:nvPr/>
        </p:nvSpPr>
        <p:spPr>
          <a:xfrm>
            <a:off x="36949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5" name="Shape 2943"/>
          <p:cNvSpPr/>
          <p:nvPr/>
        </p:nvSpPr>
        <p:spPr>
          <a:xfrm>
            <a:off x="386315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6" name="Shape 2944"/>
          <p:cNvSpPr/>
          <p:nvPr/>
        </p:nvSpPr>
        <p:spPr>
          <a:xfrm>
            <a:off x="403140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7" name="Shape 2945"/>
          <p:cNvSpPr/>
          <p:nvPr/>
        </p:nvSpPr>
        <p:spPr>
          <a:xfrm>
            <a:off x="41996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8" name="Shape 2946"/>
          <p:cNvSpPr/>
          <p:nvPr/>
        </p:nvSpPr>
        <p:spPr>
          <a:xfrm>
            <a:off x="436790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9" name="Shape 2947"/>
          <p:cNvSpPr/>
          <p:nvPr/>
        </p:nvSpPr>
        <p:spPr>
          <a:xfrm>
            <a:off x="45361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0" name="Shape 2948"/>
          <p:cNvSpPr/>
          <p:nvPr/>
        </p:nvSpPr>
        <p:spPr>
          <a:xfrm>
            <a:off x="470440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1" name="Shape 2949"/>
          <p:cNvSpPr/>
          <p:nvPr/>
        </p:nvSpPr>
        <p:spPr>
          <a:xfrm>
            <a:off x="487265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2" name="Shape 2950"/>
          <p:cNvSpPr/>
          <p:nvPr/>
        </p:nvSpPr>
        <p:spPr>
          <a:xfrm>
            <a:off x="50409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3" name="Shape 2951"/>
          <p:cNvSpPr/>
          <p:nvPr/>
        </p:nvSpPr>
        <p:spPr>
          <a:xfrm>
            <a:off x="520915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4" name="Shape 2952"/>
          <p:cNvSpPr/>
          <p:nvPr/>
        </p:nvSpPr>
        <p:spPr>
          <a:xfrm>
            <a:off x="53774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5" name="Shape 2953"/>
          <p:cNvSpPr/>
          <p:nvPr/>
        </p:nvSpPr>
        <p:spPr>
          <a:xfrm>
            <a:off x="554565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6" name="Shape 2954"/>
          <p:cNvSpPr/>
          <p:nvPr/>
        </p:nvSpPr>
        <p:spPr>
          <a:xfrm>
            <a:off x="571390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7" name="Shape 2955"/>
          <p:cNvSpPr/>
          <p:nvPr/>
        </p:nvSpPr>
        <p:spPr>
          <a:xfrm>
            <a:off x="58821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8" name="Shape 2956"/>
          <p:cNvSpPr/>
          <p:nvPr/>
        </p:nvSpPr>
        <p:spPr>
          <a:xfrm>
            <a:off x="605040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9" name="Shape 2957"/>
          <p:cNvSpPr/>
          <p:nvPr/>
        </p:nvSpPr>
        <p:spPr>
          <a:xfrm>
            <a:off x="62186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0" name="Shape 2958"/>
          <p:cNvSpPr/>
          <p:nvPr/>
        </p:nvSpPr>
        <p:spPr>
          <a:xfrm>
            <a:off x="638690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1" name="Shape 2959"/>
          <p:cNvSpPr/>
          <p:nvPr/>
        </p:nvSpPr>
        <p:spPr>
          <a:xfrm>
            <a:off x="655515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2" name="Shape 2960"/>
          <p:cNvSpPr/>
          <p:nvPr/>
        </p:nvSpPr>
        <p:spPr>
          <a:xfrm>
            <a:off x="67234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3" name="Shape 2961"/>
          <p:cNvSpPr/>
          <p:nvPr/>
        </p:nvSpPr>
        <p:spPr>
          <a:xfrm>
            <a:off x="689165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4" name="Shape 2962"/>
          <p:cNvSpPr/>
          <p:nvPr/>
        </p:nvSpPr>
        <p:spPr>
          <a:xfrm>
            <a:off x="70599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5" name="Shape 2963"/>
          <p:cNvSpPr/>
          <p:nvPr/>
        </p:nvSpPr>
        <p:spPr>
          <a:xfrm>
            <a:off x="722814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6" name="Shape 2964"/>
          <p:cNvSpPr/>
          <p:nvPr/>
        </p:nvSpPr>
        <p:spPr>
          <a:xfrm>
            <a:off x="739639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7" name="Shape 2965"/>
          <p:cNvSpPr/>
          <p:nvPr/>
        </p:nvSpPr>
        <p:spPr>
          <a:xfrm>
            <a:off x="75646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8" name="Shape 2966"/>
          <p:cNvSpPr/>
          <p:nvPr/>
        </p:nvSpPr>
        <p:spPr>
          <a:xfrm>
            <a:off x="773289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9" name="Shape 2967"/>
          <p:cNvSpPr/>
          <p:nvPr/>
        </p:nvSpPr>
        <p:spPr>
          <a:xfrm>
            <a:off x="79011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0" name="Shape 2968"/>
          <p:cNvSpPr/>
          <p:nvPr/>
        </p:nvSpPr>
        <p:spPr>
          <a:xfrm>
            <a:off x="806939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1" name="Shape 2969"/>
          <p:cNvSpPr/>
          <p:nvPr/>
        </p:nvSpPr>
        <p:spPr>
          <a:xfrm>
            <a:off x="823764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2" name="Shape 2970"/>
          <p:cNvSpPr/>
          <p:nvPr/>
        </p:nvSpPr>
        <p:spPr>
          <a:xfrm>
            <a:off x="84058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3" name="Shape 2971"/>
          <p:cNvSpPr/>
          <p:nvPr/>
        </p:nvSpPr>
        <p:spPr>
          <a:xfrm>
            <a:off x="857414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4" name="Shape 2972"/>
          <p:cNvSpPr/>
          <p:nvPr/>
        </p:nvSpPr>
        <p:spPr>
          <a:xfrm>
            <a:off x="87423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5" name="Shape 2973"/>
          <p:cNvSpPr/>
          <p:nvPr/>
        </p:nvSpPr>
        <p:spPr>
          <a:xfrm>
            <a:off x="891064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6" name="Shape 2974"/>
          <p:cNvSpPr/>
          <p:nvPr/>
        </p:nvSpPr>
        <p:spPr>
          <a:xfrm>
            <a:off x="907889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7" name="Shape 2975"/>
          <p:cNvSpPr/>
          <p:nvPr/>
        </p:nvSpPr>
        <p:spPr>
          <a:xfrm>
            <a:off x="92471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8" name="Shape 2976"/>
          <p:cNvSpPr/>
          <p:nvPr/>
        </p:nvSpPr>
        <p:spPr>
          <a:xfrm>
            <a:off x="941539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9" name="Shape 2977"/>
          <p:cNvSpPr/>
          <p:nvPr/>
        </p:nvSpPr>
        <p:spPr>
          <a:xfrm>
            <a:off x="95836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0" name="Shape 2978"/>
          <p:cNvSpPr/>
          <p:nvPr/>
        </p:nvSpPr>
        <p:spPr>
          <a:xfrm>
            <a:off x="975189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1" name="Shape 2979"/>
          <p:cNvSpPr/>
          <p:nvPr/>
        </p:nvSpPr>
        <p:spPr>
          <a:xfrm>
            <a:off x="992014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2" name="Shape 2980"/>
          <p:cNvSpPr/>
          <p:nvPr/>
        </p:nvSpPr>
        <p:spPr>
          <a:xfrm>
            <a:off x="100883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3" name="Shape 2981"/>
          <p:cNvSpPr/>
          <p:nvPr/>
        </p:nvSpPr>
        <p:spPr>
          <a:xfrm>
            <a:off x="1025664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4" name="Shape 2982"/>
          <p:cNvSpPr/>
          <p:nvPr/>
        </p:nvSpPr>
        <p:spPr>
          <a:xfrm>
            <a:off x="104248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5" name="Shape 2983"/>
          <p:cNvSpPr/>
          <p:nvPr/>
        </p:nvSpPr>
        <p:spPr>
          <a:xfrm>
            <a:off x="1059314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6" name="Shape 2984"/>
          <p:cNvSpPr/>
          <p:nvPr/>
        </p:nvSpPr>
        <p:spPr>
          <a:xfrm>
            <a:off x="1076139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7" name="Shape 2985"/>
          <p:cNvSpPr/>
          <p:nvPr/>
        </p:nvSpPr>
        <p:spPr>
          <a:xfrm>
            <a:off x="109296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8" name="Shape 2986"/>
          <p:cNvSpPr/>
          <p:nvPr/>
        </p:nvSpPr>
        <p:spPr>
          <a:xfrm>
            <a:off x="1109789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9" name="Shape 2987"/>
          <p:cNvSpPr/>
          <p:nvPr/>
        </p:nvSpPr>
        <p:spPr>
          <a:xfrm>
            <a:off x="112661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0" name="Shape 2988"/>
          <p:cNvSpPr/>
          <p:nvPr/>
        </p:nvSpPr>
        <p:spPr>
          <a:xfrm>
            <a:off x="1143438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1" name="Shape 2989"/>
          <p:cNvSpPr/>
          <p:nvPr/>
        </p:nvSpPr>
        <p:spPr>
          <a:xfrm>
            <a:off x="1160263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2" name="Shape 2990"/>
          <p:cNvSpPr/>
          <p:nvPr/>
        </p:nvSpPr>
        <p:spPr>
          <a:xfrm>
            <a:off x="117708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3" name="Shape 2991"/>
          <p:cNvSpPr/>
          <p:nvPr/>
        </p:nvSpPr>
        <p:spPr>
          <a:xfrm>
            <a:off x="1193913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4" name="Shape 2992"/>
          <p:cNvSpPr/>
          <p:nvPr/>
        </p:nvSpPr>
        <p:spPr>
          <a:xfrm>
            <a:off x="121073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5" name="Text 2993"/>
          <p:cNvSpPr/>
          <p:nvPr/>
        </p:nvSpPr>
        <p:spPr>
          <a:xfrm>
            <a:off x="7071055" y="4014216"/>
            <a:ext cx="521208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23400" b="1" spc="-500" kern="0" dirty="0">
                <a:solidFill>
                  <a:srgbClr val="D2DAD3">
                    <a:alpha val="55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6</a:t>
            </a:r>
            <a:endParaRPr lang="en-US" sz="23400" dirty="0"/>
          </a:p>
        </p:txBody>
      </p:sp>
      <p:sp>
        <p:nvSpPr>
          <p:cNvPr id="2996" name="Text 2994"/>
          <p:cNvSpPr/>
          <p:nvPr/>
        </p:nvSpPr>
        <p:spPr>
          <a:xfrm>
            <a:off x="457200" y="164592"/>
            <a:ext cx="963137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200" kern="0" dirty="0">
                <a:solidFill>
                  <a:srgbClr val="07100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</a:t>
            </a:r>
            <a:endParaRPr lang="en-US" sz="800" dirty="0"/>
          </a:p>
        </p:txBody>
      </p:sp>
      <p:sp>
        <p:nvSpPr>
          <p:cNvPr id="2997" name="Shape 2995"/>
          <p:cNvSpPr/>
          <p:nvPr/>
        </p:nvSpPr>
        <p:spPr>
          <a:xfrm>
            <a:off x="457200" y="6428232"/>
            <a:ext cx="11277295" cy="10973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2998" name="Text 2996"/>
          <p:cNvSpPr/>
          <p:nvPr/>
        </p:nvSpPr>
        <p:spPr>
          <a:xfrm>
            <a:off x="457200" y="6473952"/>
            <a:ext cx="5486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00682A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06 · How to Work With Us</a:t>
            </a:r>
            <a:endParaRPr lang="en-US" sz="800" dirty="0"/>
          </a:p>
        </p:txBody>
      </p:sp>
      <p:sp>
        <p:nvSpPr>
          <p:cNvPr id="2999" name="Text 2997"/>
          <p:cNvSpPr/>
          <p:nvPr/>
        </p:nvSpPr>
        <p:spPr>
          <a:xfrm>
            <a:off x="6126480" y="6473952"/>
            <a:ext cx="5608015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· OPERATIONS</a:t>
            </a:r>
            <a:endParaRPr lang="en-US" sz="800" dirty="0"/>
          </a:p>
        </p:txBody>
      </p:sp>
      <p:sp>
        <p:nvSpPr>
          <p:cNvPr id="3000" name="Text 2998"/>
          <p:cNvSpPr/>
          <p:nvPr/>
        </p:nvSpPr>
        <p:spPr>
          <a:xfrm>
            <a:off x="10820095" y="164592"/>
            <a:ext cx="914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06 / 14</a:t>
            </a:r>
            <a:endParaRPr lang="en-US" sz="800" dirty="0"/>
          </a:p>
        </p:txBody>
      </p:sp>
      <p:sp>
        <p:nvSpPr>
          <p:cNvPr id="3001" name="Text 2999"/>
          <p:cNvSpPr/>
          <p:nvPr/>
        </p:nvSpPr>
        <p:spPr>
          <a:xfrm>
            <a:off x="457200" y="539496"/>
            <a:ext cx="11277295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0000"/>
              </a:lnSpc>
              <a:buNone/>
            </a:pPr>
            <a:r>
              <a:rPr lang="en-US" sz="2800" b="1" spc="-5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From a Free Product Sample to Recurring Bulk Orders on One Documented Trade Path</a:t>
            </a:r>
            <a:endParaRPr lang="en-US" sz="2800" dirty="0"/>
          </a:p>
        </p:txBody>
      </p:sp>
      <p:sp>
        <p:nvSpPr>
          <p:cNvPr id="3002" name="Text 3000"/>
          <p:cNvSpPr/>
          <p:nvPr/>
        </p:nvSpPr>
        <p:spPr>
          <a:xfrm>
            <a:off x="457200" y="1570939"/>
            <a:ext cx="576072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5000"/>
              </a:lnSpc>
              <a:buNone/>
            </a:pPr>
            <a:r>
              <a:rPr lang="en-US" sz="11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ITOS provides free samples for evaluation, then scales orders from a 20-ton minimum toward a 3,000-ton monthly production capacity for recurring bulk supply.</a:t>
            </a:r>
            <a:endParaRPr lang="en-US" sz="1100" dirty="0"/>
          </a:p>
        </p:txBody>
      </p:sp>
      <p:sp>
        <p:nvSpPr>
          <p:cNvPr id="3003" name="Shape 3001"/>
          <p:cNvSpPr/>
          <p:nvPr/>
        </p:nvSpPr>
        <p:spPr>
          <a:xfrm>
            <a:off x="457200" y="2468880"/>
            <a:ext cx="2145731" cy="2478938"/>
          </a:xfrm>
          <a:prstGeom prst="roundRect">
            <a:avLst>
              <a:gd name="adj" fmla="val 3409"/>
            </a:avLst>
          </a:prstGeom>
          <a:solidFill>
            <a:srgbClr val="F2F6F3">
              <a:alpha val="0"/>
            </a:srgbClr>
          </a:solidFill>
          <a:ln w="6350">
            <a:solidFill>
              <a:srgbClr val="6C746D"/>
            </a:solidFill>
            <a:prstDash val="solid"/>
          </a:ln>
        </p:spPr>
      </p:sp>
      <p:sp>
        <p:nvSpPr>
          <p:cNvPr id="3004" name="Shape 3002"/>
          <p:cNvSpPr/>
          <p:nvPr/>
        </p:nvSpPr>
        <p:spPr>
          <a:xfrm>
            <a:off x="1365474" y="2633472"/>
            <a:ext cx="329184" cy="329184"/>
          </a:xfrm>
          <a:prstGeom prst="ellipse">
            <a:avLst/>
          </a:prstGeom>
          <a:solidFill>
            <a:srgbClr val="065F46"/>
          </a:solidFill>
          <a:ln/>
        </p:spPr>
      </p:sp>
      <p:sp>
        <p:nvSpPr>
          <p:cNvPr id="3005" name="Text 3003"/>
          <p:cNvSpPr/>
          <p:nvPr/>
        </p:nvSpPr>
        <p:spPr>
          <a:xfrm>
            <a:off x="1365474" y="2633472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01</a:t>
            </a:r>
            <a:endParaRPr lang="en-US" sz="1100" dirty="0"/>
          </a:p>
        </p:txBody>
      </p:sp>
      <p:sp>
        <p:nvSpPr>
          <p:cNvPr id="3006" name="Text 3004"/>
          <p:cNvSpPr/>
          <p:nvPr/>
        </p:nvSpPr>
        <p:spPr>
          <a:xfrm>
            <a:off x="548640" y="3063240"/>
            <a:ext cx="196285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Inquiry</a:t>
            </a:r>
            <a:endParaRPr lang="en-US" sz="1200" dirty="0"/>
          </a:p>
        </p:txBody>
      </p:sp>
      <p:sp>
        <p:nvSpPr>
          <p:cNvPr id="3007" name="Text 3005"/>
          <p:cNvSpPr/>
          <p:nvPr/>
        </p:nvSpPr>
        <p:spPr>
          <a:xfrm>
            <a:off x="548640" y="3364992"/>
            <a:ext cx="1962851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1-2 days</a:t>
            </a:r>
            <a:endParaRPr lang="en-US" sz="1000" dirty="0"/>
          </a:p>
        </p:txBody>
      </p:sp>
      <p:sp>
        <p:nvSpPr>
          <p:cNvPr id="3008" name="Text 3006"/>
          <p:cNvSpPr/>
          <p:nvPr/>
        </p:nvSpPr>
        <p:spPr>
          <a:xfrm>
            <a:off x="566928" y="3584448"/>
            <a:ext cx="1926275" cy="1244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Buyers submit product and volume requirements; ITOS confirms specs and quotes lead time within days.</a:t>
            </a:r>
            <a:endParaRPr lang="en-US" sz="1000" dirty="0"/>
          </a:p>
        </p:txBody>
      </p:sp>
      <p:sp>
        <p:nvSpPr>
          <p:cNvPr id="3009" name="Shape 3007"/>
          <p:cNvSpPr/>
          <p:nvPr/>
        </p:nvSpPr>
        <p:spPr>
          <a:xfrm>
            <a:off x="2740091" y="2468880"/>
            <a:ext cx="2145731" cy="2478938"/>
          </a:xfrm>
          <a:prstGeom prst="roundRect">
            <a:avLst>
              <a:gd name="adj" fmla="val 3409"/>
            </a:avLst>
          </a:prstGeom>
          <a:solidFill>
            <a:srgbClr val="F2F6F3">
              <a:alpha val="0"/>
            </a:srgbClr>
          </a:solidFill>
          <a:ln w="6350">
            <a:solidFill>
              <a:srgbClr val="6C746D"/>
            </a:solidFill>
            <a:prstDash val="solid"/>
          </a:ln>
        </p:spPr>
      </p:sp>
      <p:sp>
        <p:nvSpPr>
          <p:cNvPr id="3010" name="Shape 3008"/>
          <p:cNvSpPr/>
          <p:nvPr/>
        </p:nvSpPr>
        <p:spPr>
          <a:xfrm>
            <a:off x="3648365" y="2633472"/>
            <a:ext cx="329184" cy="329184"/>
          </a:xfrm>
          <a:prstGeom prst="ellipse">
            <a:avLst/>
          </a:prstGeom>
          <a:solidFill>
            <a:srgbClr val="065F46"/>
          </a:solidFill>
          <a:ln/>
        </p:spPr>
      </p:sp>
      <p:sp>
        <p:nvSpPr>
          <p:cNvPr id="3011" name="Text 3009"/>
          <p:cNvSpPr/>
          <p:nvPr/>
        </p:nvSpPr>
        <p:spPr>
          <a:xfrm>
            <a:off x="3648365" y="2633472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02</a:t>
            </a:r>
            <a:endParaRPr lang="en-US" sz="1100" dirty="0"/>
          </a:p>
        </p:txBody>
      </p:sp>
      <p:sp>
        <p:nvSpPr>
          <p:cNvPr id="3012" name="Text 3010"/>
          <p:cNvSpPr/>
          <p:nvPr/>
        </p:nvSpPr>
        <p:spPr>
          <a:xfrm>
            <a:off x="2831531" y="3063240"/>
            <a:ext cx="196285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Sample</a:t>
            </a:r>
            <a:endParaRPr lang="en-US" sz="1200" dirty="0"/>
          </a:p>
        </p:txBody>
      </p:sp>
      <p:sp>
        <p:nvSpPr>
          <p:cNvPr id="3013" name="Text 3011"/>
          <p:cNvSpPr/>
          <p:nvPr/>
        </p:nvSpPr>
        <p:spPr>
          <a:xfrm>
            <a:off x="2831531" y="3364992"/>
            <a:ext cx="1962851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1 week</a:t>
            </a:r>
            <a:endParaRPr lang="en-US" sz="1000" dirty="0"/>
          </a:p>
        </p:txBody>
      </p:sp>
      <p:sp>
        <p:nvSpPr>
          <p:cNvPr id="3014" name="Text 3012"/>
          <p:cNvSpPr/>
          <p:nvPr/>
        </p:nvSpPr>
        <p:spPr>
          <a:xfrm>
            <a:off x="2849819" y="3584448"/>
            <a:ext cx="1926275" cy="1244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free sample ships for hands-on performance testing before any purchase commitment is required.</a:t>
            </a:r>
            <a:endParaRPr lang="en-US" sz="1000" dirty="0"/>
          </a:p>
        </p:txBody>
      </p:sp>
      <p:sp>
        <p:nvSpPr>
          <p:cNvPr id="3015" name="Shape 3013"/>
          <p:cNvSpPr/>
          <p:nvPr/>
        </p:nvSpPr>
        <p:spPr>
          <a:xfrm>
            <a:off x="5022982" y="2468880"/>
            <a:ext cx="2145731" cy="2478938"/>
          </a:xfrm>
          <a:prstGeom prst="roundRect">
            <a:avLst>
              <a:gd name="adj" fmla="val 3409"/>
            </a:avLst>
          </a:prstGeom>
          <a:solidFill>
            <a:srgbClr val="F2F6F3">
              <a:alpha val="0"/>
            </a:srgbClr>
          </a:solidFill>
          <a:ln w="6350">
            <a:solidFill>
              <a:srgbClr val="6C746D"/>
            </a:solidFill>
            <a:prstDash val="solid"/>
          </a:ln>
        </p:spPr>
      </p:sp>
      <p:sp>
        <p:nvSpPr>
          <p:cNvPr id="3016" name="Shape 3014"/>
          <p:cNvSpPr/>
          <p:nvPr/>
        </p:nvSpPr>
        <p:spPr>
          <a:xfrm>
            <a:off x="5931256" y="2633472"/>
            <a:ext cx="329184" cy="329184"/>
          </a:xfrm>
          <a:prstGeom prst="ellipse">
            <a:avLst/>
          </a:prstGeom>
          <a:solidFill>
            <a:srgbClr val="065F46"/>
          </a:solidFill>
          <a:ln/>
        </p:spPr>
      </p:sp>
      <p:sp>
        <p:nvSpPr>
          <p:cNvPr id="3017" name="Text 3015"/>
          <p:cNvSpPr/>
          <p:nvPr/>
        </p:nvSpPr>
        <p:spPr>
          <a:xfrm>
            <a:off x="5931256" y="2633472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03</a:t>
            </a:r>
            <a:endParaRPr lang="en-US" sz="1100" dirty="0"/>
          </a:p>
        </p:txBody>
      </p:sp>
      <p:sp>
        <p:nvSpPr>
          <p:cNvPr id="3018" name="Text 3016"/>
          <p:cNvSpPr/>
          <p:nvPr/>
        </p:nvSpPr>
        <p:spPr>
          <a:xfrm>
            <a:off x="5114422" y="3063240"/>
            <a:ext cx="196285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Trial Order</a:t>
            </a:r>
            <a:endParaRPr lang="en-US" sz="1200" dirty="0"/>
          </a:p>
        </p:txBody>
      </p:sp>
      <p:sp>
        <p:nvSpPr>
          <p:cNvPr id="3019" name="Text 3017"/>
          <p:cNvSpPr/>
          <p:nvPr/>
        </p:nvSpPr>
        <p:spPr>
          <a:xfrm>
            <a:off x="5114422" y="3364992"/>
            <a:ext cx="1962851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2-3 wks</a:t>
            </a:r>
            <a:endParaRPr lang="en-US" sz="1000" dirty="0"/>
          </a:p>
        </p:txBody>
      </p:sp>
      <p:sp>
        <p:nvSpPr>
          <p:cNvPr id="3020" name="Text 3018"/>
          <p:cNvSpPr/>
          <p:nvPr/>
        </p:nvSpPr>
        <p:spPr>
          <a:xfrm>
            <a:off x="5132710" y="3584448"/>
            <a:ext cx="1926275" cy="1244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Buyer places the 20-ton minimum order, validating quality, packaging, and delivery under real conditions.</a:t>
            </a:r>
            <a:endParaRPr lang="en-US" sz="1000" dirty="0"/>
          </a:p>
        </p:txBody>
      </p:sp>
      <p:sp>
        <p:nvSpPr>
          <p:cNvPr id="3021" name="Shape 3019"/>
          <p:cNvSpPr/>
          <p:nvPr/>
        </p:nvSpPr>
        <p:spPr>
          <a:xfrm>
            <a:off x="7305873" y="2468880"/>
            <a:ext cx="2145731" cy="2478938"/>
          </a:xfrm>
          <a:prstGeom prst="roundRect">
            <a:avLst>
              <a:gd name="adj" fmla="val 3409"/>
            </a:avLst>
          </a:prstGeom>
          <a:solidFill>
            <a:srgbClr val="F2F6F3">
              <a:alpha val="0"/>
            </a:srgbClr>
          </a:solidFill>
          <a:ln w="6350">
            <a:solidFill>
              <a:srgbClr val="6C746D"/>
            </a:solidFill>
            <a:prstDash val="solid"/>
          </a:ln>
        </p:spPr>
      </p:sp>
      <p:sp>
        <p:nvSpPr>
          <p:cNvPr id="3022" name="Shape 3020"/>
          <p:cNvSpPr/>
          <p:nvPr/>
        </p:nvSpPr>
        <p:spPr>
          <a:xfrm>
            <a:off x="8214147" y="2633472"/>
            <a:ext cx="329184" cy="329184"/>
          </a:xfrm>
          <a:prstGeom prst="ellipse">
            <a:avLst/>
          </a:prstGeom>
          <a:solidFill>
            <a:srgbClr val="065F46"/>
          </a:solidFill>
          <a:ln/>
        </p:spPr>
      </p:sp>
      <p:sp>
        <p:nvSpPr>
          <p:cNvPr id="3023" name="Text 3021"/>
          <p:cNvSpPr/>
          <p:nvPr/>
        </p:nvSpPr>
        <p:spPr>
          <a:xfrm>
            <a:off x="8214147" y="2633472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04</a:t>
            </a:r>
            <a:endParaRPr lang="en-US" sz="1100" dirty="0"/>
          </a:p>
        </p:txBody>
      </p:sp>
      <p:sp>
        <p:nvSpPr>
          <p:cNvPr id="3024" name="Text 3022"/>
          <p:cNvSpPr/>
          <p:nvPr/>
        </p:nvSpPr>
        <p:spPr>
          <a:xfrm>
            <a:off x="7397313" y="3063240"/>
            <a:ext cx="196285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Volume Production</a:t>
            </a:r>
            <a:endParaRPr lang="en-US" sz="1200" dirty="0"/>
          </a:p>
        </p:txBody>
      </p:sp>
      <p:sp>
        <p:nvSpPr>
          <p:cNvPr id="3025" name="Text 3023"/>
          <p:cNvSpPr/>
          <p:nvPr/>
        </p:nvSpPr>
        <p:spPr>
          <a:xfrm>
            <a:off x="7397313" y="3364992"/>
            <a:ext cx="1962851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3-4 wks</a:t>
            </a:r>
            <a:endParaRPr lang="en-US" sz="1000" dirty="0"/>
          </a:p>
        </p:txBody>
      </p:sp>
      <p:sp>
        <p:nvSpPr>
          <p:cNvPr id="3026" name="Text 3024"/>
          <p:cNvSpPr/>
          <p:nvPr/>
        </p:nvSpPr>
        <p:spPr>
          <a:xfrm>
            <a:off x="7415601" y="3584448"/>
            <a:ext cx="1926275" cy="1244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Production scales toward the 3,000-ton monthly capacity, supporting recurring bulk purchase orders.</a:t>
            </a:r>
            <a:endParaRPr lang="en-US" sz="1000" dirty="0"/>
          </a:p>
        </p:txBody>
      </p:sp>
      <p:sp>
        <p:nvSpPr>
          <p:cNvPr id="3027" name="Shape 3025"/>
          <p:cNvSpPr/>
          <p:nvPr/>
        </p:nvSpPr>
        <p:spPr>
          <a:xfrm>
            <a:off x="9588764" y="2468880"/>
            <a:ext cx="2145731" cy="2478938"/>
          </a:xfrm>
          <a:prstGeom prst="roundRect">
            <a:avLst>
              <a:gd name="adj" fmla="val 3409"/>
            </a:avLst>
          </a:prstGeom>
          <a:solidFill>
            <a:srgbClr val="F2F6F3">
              <a:alpha val="0"/>
            </a:srgbClr>
          </a:solidFill>
          <a:ln w="6350">
            <a:solidFill>
              <a:srgbClr val="6C746D"/>
            </a:solidFill>
            <a:prstDash val="solid"/>
          </a:ln>
        </p:spPr>
      </p:sp>
      <p:sp>
        <p:nvSpPr>
          <p:cNvPr id="3028" name="Shape 3026"/>
          <p:cNvSpPr/>
          <p:nvPr/>
        </p:nvSpPr>
        <p:spPr>
          <a:xfrm>
            <a:off x="10497038" y="2633472"/>
            <a:ext cx="329184" cy="329184"/>
          </a:xfrm>
          <a:prstGeom prst="ellipse">
            <a:avLst/>
          </a:prstGeom>
          <a:solidFill>
            <a:srgbClr val="065F46"/>
          </a:solidFill>
          <a:ln/>
        </p:spPr>
      </p:sp>
      <p:sp>
        <p:nvSpPr>
          <p:cNvPr id="3029" name="Text 3027"/>
          <p:cNvSpPr/>
          <p:nvPr/>
        </p:nvSpPr>
        <p:spPr>
          <a:xfrm>
            <a:off x="10497038" y="2633472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9FBF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05</a:t>
            </a:r>
            <a:endParaRPr lang="en-US" sz="1100" dirty="0"/>
          </a:p>
        </p:txBody>
      </p:sp>
      <p:sp>
        <p:nvSpPr>
          <p:cNvPr id="3030" name="Text 3028"/>
          <p:cNvSpPr/>
          <p:nvPr/>
        </p:nvSpPr>
        <p:spPr>
          <a:xfrm>
            <a:off x="9680204" y="3063240"/>
            <a:ext cx="196285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Repeat Business</a:t>
            </a:r>
            <a:endParaRPr lang="en-US" sz="1200" dirty="0"/>
          </a:p>
        </p:txBody>
      </p:sp>
      <p:sp>
        <p:nvSpPr>
          <p:cNvPr id="3031" name="Text 3029"/>
          <p:cNvSpPr/>
          <p:nvPr/>
        </p:nvSpPr>
        <p:spPr>
          <a:xfrm>
            <a:off x="9680204" y="3364992"/>
            <a:ext cx="1962851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ongoing</a:t>
            </a:r>
            <a:endParaRPr lang="en-US" sz="1000" dirty="0"/>
          </a:p>
        </p:txBody>
      </p:sp>
      <p:sp>
        <p:nvSpPr>
          <p:cNvPr id="3032" name="Text 3030"/>
          <p:cNvSpPr/>
          <p:nvPr/>
        </p:nvSpPr>
        <p:spPr>
          <a:xfrm>
            <a:off x="9698492" y="3584448"/>
            <a:ext cx="1926275" cy="1244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Confirmed specs and documented compliance support recurring orders and long-term supply agreements.</a:t>
            </a:r>
            <a:endParaRPr lang="en-US" sz="1000" dirty="0"/>
          </a:p>
        </p:txBody>
      </p:sp>
      <p:sp>
        <p:nvSpPr>
          <p:cNvPr id="3033" name="Shape 3031"/>
          <p:cNvSpPr/>
          <p:nvPr/>
        </p:nvSpPr>
        <p:spPr>
          <a:xfrm>
            <a:off x="457200" y="5222138"/>
            <a:ext cx="2716454" cy="1005840"/>
          </a:xfrm>
          <a:prstGeom prst="roundRect">
            <a:avLst>
              <a:gd name="adj" fmla="val 7273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34" name="Text 3032"/>
          <p:cNvSpPr/>
          <p:nvPr/>
        </p:nvSpPr>
        <p:spPr>
          <a:xfrm>
            <a:off x="640080" y="5350154"/>
            <a:ext cx="235069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SAMPLE</a:t>
            </a:r>
            <a:endParaRPr lang="en-US" sz="1000" dirty="0"/>
          </a:p>
        </p:txBody>
      </p:sp>
      <p:sp>
        <p:nvSpPr>
          <p:cNvPr id="3035" name="Text 3033"/>
          <p:cNvSpPr/>
          <p:nvPr/>
        </p:nvSpPr>
        <p:spPr>
          <a:xfrm>
            <a:off x="640080" y="5606186"/>
            <a:ext cx="2350694" cy="3602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Negotiable</a:t>
            </a:r>
            <a:endParaRPr lang="en-US" sz="1200" dirty="0"/>
          </a:p>
        </p:txBody>
      </p:sp>
      <p:sp>
        <p:nvSpPr>
          <p:cNvPr id="3036" name="Shape 3034"/>
          <p:cNvSpPr/>
          <p:nvPr/>
        </p:nvSpPr>
        <p:spPr>
          <a:xfrm>
            <a:off x="3310814" y="5222138"/>
            <a:ext cx="2716454" cy="1005840"/>
          </a:xfrm>
          <a:prstGeom prst="roundRect">
            <a:avLst>
              <a:gd name="adj" fmla="val 7273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37" name="Text 3035"/>
          <p:cNvSpPr/>
          <p:nvPr/>
        </p:nvSpPr>
        <p:spPr>
          <a:xfrm>
            <a:off x="3493694" y="5350154"/>
            <a:ext cx="235069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MOQ</a:t>
            </a:r>
            <a:endParaRPr lang="en-US" sz="1000" dirty="0"/>
          </a:p>
        </p:txBody>
      </p:sp>
      <p:sp>
        <p:nvSpPr>
          <p:cNvPr id="3038" name="Text 3036"/>
          <p:cNvSpPr/>
          <p:nvPr/>
        </p:nvSpPr>
        <p:spPr>
          <a:xfrm>
            <a:off x="3493694" y="5606186"/>
            <a:ext cx="2350694" cy="3602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20 tons</a:t>
            </a:r>
            <a:endParaRPr lang="en-US" sz="1200" dirty="0"/>
          </a:p>
        </p:txBody>
      </p:sp>
      <p:sp>
        <p:nvSpPr>
          <p:cNvPr id="3039" name="Shape 3037"/>
          <p:cNvSpPr/>
          <p:nvPr/>
        </p:nvSpPr>
        <p:spPr>
          <a:xfrm>
            <a:off x="6164428" y="5222138"/>
            <a:ext cx="2716454" cy="1005840"/>
          </a:xfrm>
          <a:prstGeom prst="roundRect">
            <a:avLst>
              <a:gd name="adj" fmla="val 7273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40" name="Text 3038"/>
          <p:cNvSpPr/>
          <p:nvPr/>
        </p:nvSpPr>
        <p:spPr>
          <a:xfrm>
            <a:off x="6347308" y="5350154"/>
            <a:ext cx="235069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LEAD TIME</a:t>
            </a:r>
            <a:endParaRPr lang="en-US" sz="1000" dirty="0"/>
          </a:p>
        </p:txBody>
      </p:sp>
      <p:sp>
        <p:nvSpPr>
          <p:cNvPr id="3041" name="Text 3039"/>
          <p:cNvSpPr/>
          <p:nvPr/>
        </p:nvSpPr>
        <p:spPr>
          <a:xfrm>
            <a:off x="6347308" y="5606186"/>
            <a:ext cx="2350694" cy="3602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2-3 weeks</a:t>
            </a:r>
            <a:endParaRPr lang="en-US" sz="1200" dirty="0"/>
          </a:p>
        </p:txBody>
      </p:sp>
      <p:sp>
        <p:nvSpPr>
          <p:cNvPr id="3042" name="Shape 3040"/>
          <p:cNvSpPr/>
          <p:nvPr/>
        </p:nvSpPr>
        <p:spPr>
          <a:xfrm>
            <a:off x="9018041" y="5222138"/>
            <a:ext cx="2716454" cy="1005840"/>
          </a:xfrm>
          <a:prstGeom prst="roundRect">
            <a:avLst>
              <a:gd name="adj" fmla="val 7273"/>
            </a:avLst>
          </a:prstGeom>
          <a:solidFill>
            <a:srgbClr val="065F46">
              <a:alpha val="113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43" name="Text 3041"/>
          <p:cNvSpPr/>
          <p:nvPr/>
        </p:nvSpPr>
        <p:spPr>
          <a:xfrm>
            <a:off x="9200921" y="5350154"/>
            <a:ext cx="235069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15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CAPACITY</a:t>
            </a:r>
            <a:endParaRPr lang="en-US" sz="1000" dirty="0"/>
          </a:p>
        </p:txBody>
      </p:sp>
      <p:sp>
        <p:nvSpPr>
          <p:cNvPr id="3044" name="Text 3042"/>
          <p:cNvSpPr/>
          <p:nvPr/>
        </p:nvSpPr>
        <p:spPr>
          <a:xfrm>
            <a:off x="9200921" y="5606186"/>
            <a:ext cx="2350694" cy="3602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3,000 tons/mo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9F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658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" name="Shape 1"/>
          <p:cNvSpPr/>
          <p:nvPr/>
        </p:nvSpPr>
        <p:spPr>
          <a:xfrm>
            <a:off x="16166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" name="Shape 2"/>
          <p:cNvSpPr/>
          <p:nvPr/>
        </p:nvSpPr>
        <p:spPr>
          <a:xfrm>
            <a:off x="32991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" name="Shape 3"/>
          <p:cNvSpPr/>
          <p:nvPr/>
        </p:nvSpPr>
        <p:spPr>
          <a:xfrm>
            <a:off x="49816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" name="Shape 4"/>
          <p:cNvSpPr/>
          <p:nvPr/>
        </p:nvSpPr>
        <p:spPr>
          <a:xfrm>
            <a:off x="66641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" name="Shape 5"/>
          <p:cNvSpPr/>
          <p:nvPr/>
        </p:nvSpPr>
        <p:spPr>
          <a:xfrm>
            <a:off x="8346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" name="Shape 6"/>
          <p:cNvSpPr/>
          <p:nvPr/>
        </p:nvSpPr>
        <p:spPr>
          <a:xfrm>
            <a:off x="100291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" name="Shape 7"/>
          <p:cNvSpPr/>
          <p:nvPr/>
        </p:nvSpPr>
        <p:spPr>
          <a:xfrm>
            <a:off x="11711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" name="Shape 8"/>
          <p:cNvSpPr/>
          <p:nvPr/>
        </p:nvSpPr>
        <p:spPr>
          <a:xfrm>
            <a:off x="133941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" name="Shape 9"/>
          <p:cNvSpPr/>
          <p:nvPr/>
        </p:nvSpPr>
        <p:spPr>
          <a:xfrm>
            <a:off x="150766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" name="Shape 10"/>
          <p:cNvSpPr/>
          <p:nvPr/>
        </p:nvSpPr>
        <p:spPr>
          <a:xfrm>
            <a:off x="16759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" name="Shape 11"/>
          <p:cNvSpPr/>
          <p:nvPr/>
        </p:nvSpPr>
        <p:spPr>
          <a:xfrm>
            <a:off x="184416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" name="Shape 12"/>
          <p:cNvSpPr/>
          <p:nvPr/>
        </p:nvSpPr>
        <p:spPr>
          <a:xfrm>
            <a:off x="20124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" name="Shape 13"/>
          <p:cNvSpPr/>
          <p:nvPr/>
        </p:nvSpPr>
        <p:spPr>
          <a:xfrm>
            <a:off x="218066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" name="Shape 14"/>
          <p:cNvSpPr/>
          <p:nvPr/>
        </p:nvSpPr>
        <p:spPr>
          <a:xfrm>
            <a:off x="234891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" name="Shape 15"/>
          <p:cNvSpPr/>
          <p:nvPr/>
        </p:nvSpPr>
        <p:spPr>
          <a:xfrm>
            <a:off x="25171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" name="Shape 16"/>
          <p:cNvSpPr/>
          <p:nvPr/>
        </p:nvSpPr>
        <p:spPr>
          <a:xfrm>
            <a:off x="268541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" name="Shape 17"/>
          <p:cNvSpPr/>
          <p:nvPr/>
        </p:nvSpPr>
        <p:spPr>
          <a:xfrm>
            <a:off x="28536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" name="Shape 18"/>
          <p:cNvSpPr/>
          <p:nvPr/>
        </p:nvSpPr>
        <p:spPr>
          <a:xfrm>
            <a:off x="302190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" name="Shape 19"/>
          <p:cNvSpPr/>
          <p:nvPr/>
        </p:nvSpPr>
        <p:spPr>
          <a:xfrm>
            <a:off x="319015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" name="Shape 20"/>
          <p:cNvSpPr/>
          <p:nvPr/>
        </p:nvSpPr>
        <p:spPr>
          <a:xfrm>
            <a:off x="33584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" name="Shape 21"/>
          <p:cNvSpPr/>
          <p:nvPr/>
        </p:nvSpPr>
        <p:spPr>
          <a:xfrm>
            <a:off x="352665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" name="Shape 22"/>
          <p:cNvSpPr/>
          <p:nvPr/>
        </p:nvSpPr>
        <p:spPr>
          <a:xfrm>
            <a:off x="36949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" name="Shape 23"/>
          <p:cNvSpPr/>
          <p:nvPr/>
        </p:nvSpPr>
        <p:spPr>
          <a:xfrm>
            <a:off x="386315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" name="Shape 24"/>
          <p:cNvSpPr/>
          <p:nvPr/>
        </p:nvSpPr>
        <p:spPr>
          <a:xfrm>
            <a:off x="403140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" name="Shape 25"/>
          <p:cNvSpPr/>
          <p:nvPr/>
        </p:nvSpPr>
        <p:spPr>
          <a:xfrm>
            <a:off x="41996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" name="Shape 26"/>
          <p:cNvSpPr/>
          <p:nvPr/>
        </p:nvSpPr>
        <p:spPr>
          <a:xfrm>
            <a:off x="436790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" name="Shape 27"/>
          <p:cNvSpPr/>
          <p:nvPr/>
        </p:nvSpPr>
        <p:spPr>
          <a:xfrm>
            <a:off x="45361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" name="Shape 28"/>
          <p:cNvSpPr/>
          <p:nvPr/>
        </p:nvSpPr>
        <p:spPr>
          <a:xfrm>
            <a:off x="470440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" name="Shape 29"/>
          <p:cNvSpPr/>
          <p:nvPr/>
        </p:nvSpPr>
        <p:spPr>
          <a:xfrm>
            <a:off x="487265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" name="Shape 30"/>
          <p:cNvSpPr/>
          <p:nvPr/>
        </p:nvSpPr>
        <p:spPr>
          <a:xfrm>
            <a:off x="50409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" name="Shape 31"/>
          <p:cNvSpPr/>
          <p:nvPr/>
        </p:nvSpPr>
        <p:spPr>
          <a:xfrm>
            <a:off x="520915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" name="Shape 32"/>
          <p:cNvSpPr/>
          <p:nvPr/>
        </p:nvSpPr>
        <p:spPr>
          <a:xfrm>
            <a:off x="53774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" name="Shape 33"/>
          <p:cNvSpPr/>
          <p:nvPr/>
        </p:nvSpPr>
        <p:spPr>
          <a:xfrm>
            <a:off x="554565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" name="Shape 34"/>
          <p:cNvSpPr/>
          <p:nvPr/>
        </p:nvSpPr>
        <p:spPr>
          <a:xfrm>
            <a:off x="571390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" name="Shape 35"/>
          <p:cNvSpPr/>
          <p:nvPr/>
        </p:nvSpPr>
        <p:spPr>
          <a:xfrm>
            <a:off x="58821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" name="Shape 36"/>
          <p:cNvSpPr/>
          <p:nvPr/>
        </p:nvSpPr>
        <p:spPr>
          <a:xfrm>
            <a:off x="605040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" name="Shape 37"/>
          <p:cNvSpPr/>
          <p:nvPr/>
        </p:nvSpPr>
        <p:spPr>
          <a:xfrm>
            <a:off x="62186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" name="Shape 38"/>
          <p:cNvSpPr/>
          <p:nvPr/>
        </p:nvSpPr>
        <p:spPr>
          <a:xfrm>
            <a:off x="638690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" name="Shape 39"/>
          <p:cNvSpPr/>
          <p:nvPr/>
        </p:nvSpPr>
        <p:spPr>
          <a:xfrm>
            <a:off x="655515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" name="Shape 40"/>
          <p:cNvSpPr/>
          <p:nvPr/>
        </p:nvSpPr>
        <p:spPr>
          <a:xfrm>
            <a:off x="67234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" name="Shape 41"/>
          <p:cNvSpPr/>
          <p:nvPr/>
        </p:nvSpPr>
        <p:spPr>
          <a:xfrm>
            <a:off x="689165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" name="Shape 42"/>
          <p:cNvSpPr/>
          <p:nvPr/>
        </p:nvSpPr>
        <p:spPr>
          <a:xfrm>
            <a:off x="70599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" name="Shape 43"/>
          <p:cNvSpPr/>
          <p:nvPr/>
        </p:nvSpPr>
        <p:spPr>
          <a:xfrm>
            <a:off x="722814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" name="Shape 44"/>
          <p:cNvSpPr/>
          <p:nvPr/>
        </p:nvSpPr>
        <p:spPr>
          <a:xfrm>
            <a:off x="739639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" name="Shape 45"/>
          <p:cNvSpPr/>
          <p:nvPr/>
        </p:nvSpPr>
        <p:spPr>
          <a:xfrm>
            <a:off x="75646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" name="Shape 46"/>
          <p:cNvSpPr/>
          <p:nvPr/>
        </p:nvSpPr>
        <p:spPr>
          <a:xfrm>
            <a:off x="773289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" name="Shape 47"/>
          <p:cNvSpPr/>
          <p:nvPr/>
        </p:nvSpPr>
        <p:spPr>
          <a:xfrm>
            <a:off x="79011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" name="Shape 48"/>
          <p:cNvSpPr/>
          <p:nvPr/>
        </p:nvSpPr>
        <p:spPr>
          <a:xfrm>
            <a:off x="806939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" name="Shape 49"/>
          <p:cNvSpPr/>
          <p:nvPr/>
        </p:nvSpPr>
        <p:spPr>
          <a:xfrm>
            <a:off x="823764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" name="Shape 50"/>
          <p:cNvSpPr/>
          <p:nvPr/>
        </p:nvSpPr>
        <p:spPr>
          <a:xfrm>
            <a:off x="84058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" name="Shape 51"/>
          <p:cNvSpPr/>
          <p:nvPr/>
        </p:nvSpPr>
        <p:spPr>
          <a:xfrm>
            <a:off x="857414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" name="Shape 52"/>
          <p:cNvSpPr/>
          <p:nvPr/>
        </p:nvSpPr>
        <p:spPr>
          <a:xfrm>
            <a:off x="87423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" name="Shape 53"/>
          <p:cNvSpPr/>
          <p:nvPr/>
        </p:nvSpPr>
        <p:spPr>
          <a:xfrm>
            <a:off x="891064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" name="Shape 54"/>
          <p:cNvSpPr/>
          <p:nvPr/>
        </p:nvSpPr>
        <p:spPr>
          <a:xfrm>
            <a:off x="907889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" name="Shape 55"/>
          <p:cNvSpPr/>
          <p:nvPr/>
        </p:nvSpPr>
        <p:spPr>
          <a:xfrm>
            <a:off x="92471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" name="Shape 56"/>
          <p:cNvSpPr/>
          <p:nvPr/>
        </p:nvSpPr>
        <p:spPr>
          <a:xfrm>
            <a:off x="941539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" name="Shape 57"/>
          <p:cNvSpPr/>
          <p:nvPr/>
        </p:nvSpPr>
        <p:spPr>
          <a:xfrm>
            <a:off x="95836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" name="Shape 58"/>
          <p:cNvSpPr/>
          <p:nvPr/>
        </p:nvSpPr>
        <p:spPr>
          <a:xfrm>
            <a:off x="975189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" name="Shape 59"/>
          <p:cNvSpPr/>
          <p:nvPr/>
        </p:nvSpPr>
        <p:spPr>
          <a:xfrm>
            <a:off x="992014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" name="Shape 60"/>
          <p:cNvSpPr/>
          <p:nvPr/>
        </p:nvSpPr>
        <p:spPr>
          <a:xfrm>
            <a:off x="100883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" name="Shape 61"/>
          <p:cNvSpPr/>
          <p:nvPr/>
        </p:nvSpPr>
        <p:spPr>
          <a:xfrm>
            <a:off x="1025664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" name="Shape 62"/>
          <p:cNvSpPr/>
          <p:nvPr/>
        </p:nvSpPr>
        <p:spPr>
          <a:xfrm>
            <a:off x="104248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" name="Shape 63"/>
          <p:cNvSpPr/>
          <p:nvPr/>
        </p:nvSpPr>
        <p:spPr>
          <a:xfrm>
            <a:off x="1059314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" name="Shape 64"/>
          <p:cNvSpPr/>
          <p:nvPr/>
        </p:nvSpPr>
        <p:spPr>
          <a:xfrm>
            <a:off x="1076139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" name="Shape 65"/>
          <p:cNvSpPr/>
          <p:nvPr/>
        </p:nvSpPr>
        <p:spPr>
          <a:xfrm>
            <a:off x="109296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" name="Shape 66"/>
          <p:cNvSpPr/>
          <p:nvPr/>
        </p:nvSpPr>
        <p:spPr>
          <a:xfrm>
            <a:off x="1109789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" name="Shape 67"/>
          <p:cNvSpPr/>
          <p:nvPr/>
        </p:nvSpPr>
        <p:spPr>
          <a:xfrm>
            <a:off x="112661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" name="Shape 68"/>
          <p:cNvSpPr/>
          <p:nvPr/>
        </p:nvSpPr>
        <p:spPr>
          <a:xfrm>
            <a:off x="1143438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" name="Shape 69"/>
          <p:cNvSpPr/>
          <p:nvPr/>
        </p:nvSpPr>
        <p:spPr>
          <a:xfrm>
            <a:off x="1160263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" name="Shape 70"/>
          <p:cNvSpPr/>
          <p:nvPr/>
        </p:nvSpPr>
        <p:spPr>
          <a:xfrm>
            <a:off x="117708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" name="Shape 71"/>
          <p:cNvSpPr/>
          <p:nvPr/>
        </p:nvSpPr>
        <p:spPr>
          <a:xfrm>
            <a:off x="1193913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" name="Shape 72"/>
          <p:cNvSpPr/>
          <p:nvPr/>
        </p:nvSpPr>
        <p:spPr>
          <a:xfrm>
            <a:off x="121073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" name="Shape 73"/>
          <p:cNvSpPr/>
          <p:nvPr/>
        </p:nvSpPr>
        <p:spPr>
          <a:xfrm>
            <a:off x="-658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" name="Shape 74"/>
          <p:cNvSpPr/>
          <p:nvPr/>
        </p:nvSpPr>
        <p:spPr>
          <a:xfrm>
            <a:off x="16166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" name="Shape 75"/>
          <p:cNvSpPr/>
          <p:nvPr/>
        </p:nvSpPr>
        <p:spPr>
          <a:xfrm>
            <a:off x="32991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" name="Shape 76"/>
          <p:cNvSpPr/>
          <p:nvPr/>
        </p:nvSpPr>
        <p:spPr>
          <a:xfrm>
            <a:off x="49816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" name="Shape 77"/>
          <p:cNvSpPr/>
          <p:nvPr/>
        </p:nvSpPr>
        <p:spPr>
          <a:xfrm>
            <a:off x="66641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" name="Shape 78"/>
          <p:cNvSpPr/>
          <p:nvPr/>
        </p:nvSpPr>
        <p:spPr>
          <a:xfrm>
            <a:off x="8346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" name="Shape 79"/>
          <p:cNvSpPr/>
          <p:nvPr/>
        </p:nvSpPr>
        <p:spPr>
          <a:xfrm>
            <a:off x="100291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" name="Shape 80"/>
          <p:cNvSpPr/>
          <p:nvPr/>
        </p:nvSpPr>
        <p:spPr>
          <a:xfrm>
            <a:off x="11711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" name="Shape 81"/>
          <p:cNvSpPr/>
          <p:nvPr/>
        </p:nvSpPr>
        <p:spPr>
          <a:xfrm>
            <a:off x="133941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" name="Shape 82"/>
          <p:cNvSpPr/>
          <p:nvPr/>
        </p:nvSpPr>
        <p:spPr>
          <a:xfrm>
            <a:off x="150766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" name="Shape 83"/>
          <p:cNvSpPr/>
          <p:nvPr/>
        </p:nvSpPr>
        <p:spPr>
          <a:xfrm>
            <a:off x="16759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" name="Shape 84"/>
          <p:cNvSpPr/>
          <p:nvPr/>
        </p:nvSpPr>
        <p:spPr>
          <a:xfrm>
            <a:off x="184416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" name="Shape 85"/>
          <p:cNvSpPr/>
          <p:nvPr/>
        </p:nvSpPr>
        <p:spPr>
          <a:xfrm>
            <a:off x="20124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" name="Shape 86"/>
          <p:cNvSpPr/>
          <p:nvPr/>
        </p:nvSpPr>
        <p:spPr>
          <a:xfrm>
            <a:off x="218066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" name="Shape 87"/>
          <p:cNvSpPr/>
          <p:nvPr/>
        </p:nvSpPr>
        <p:spPr>
          <a:xfrm>
            <a:off x="234891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" name="Shape 88"/>
          <p:cNvSpPr/>
          <p:nvPr/>
        </p:nvSpPr>
        <p:spPr>
          <a:xfrm>
            <a:off x="25171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" name="Shape 89"/>
          <p:cNvSpPr/>
          <p:nvPr/>
        </p:nvSpPr>
        <p:spPr>
          <a:xfrm>
            <a:off x="268541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" name="Shape 90"/>
          <p:cNvSpPr/>
          <p:nvPr/>
        </p:nvSpPr>
        <p:spPr>
          <a:xfrm>
            <a:off x="28536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" name="Shape 91"/>
          <p:cNvSpPr/>
          <p:nvPr/>
        </p:nvSpPr>
        <p:spPr>
          <a:xfrm>
            <a:off x="302190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" name="Shape 92"/>
          <p:cNvSpPr/>
          <p:nvPr/>
        </p:nvSpPr>
        <p:spPr>
          <a:xfrm>
            <a:off x="319015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" name="Shape 93"/>
          <p:cNvSpPr/>
          <p:nvPr/>
        </p:nvSpPr>
        <p:spPr>
          <a:xfrm>
            <a:off x="33584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" name="Shape 94"/>
          <p:cNvSpPr/>
          <p:nvPr/>
        </p:nvSpPr>
        <p:spPr>
          <a:xfrm>
            <a:off x="352665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" name="Shape 95"/>
          <p:cNvSpPr/>
          <p:nvPr/>
        </p:nvSpPr>
        <p:spPr>
          <a:xfrm>
            <a:off x="36949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" name="Shape 96"/>
          <p:cNvSpPr/>
          <p:nvPr/>
        </p:nvSpPr>
        <p:spPr>
          <a:xfrm>
            <a:off x="386315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" name="Shape 97"/>
          <p:cNvSpPr/>
          <p:nvPr/>
        </p:nvSpPr>
        <p:spPr>
          <a:xfrm>
            <a:off x="403140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" name="Shape 98"/>
          <p:cNvSpPr/>
          <p:nvPr/>
        </p:nvSpPr>
        <p:spPr>
          <a:xfrm>
            <a:off x="41996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" name="Shape 99"/>
          <p:cNvSpPr/>
          <p:nvPr/>
        </p:nvSpPr>
        <p:spPr>
          <a:xfrm>
            <a:off x="436790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" name="Shape 100"/>
          <p:cNvSpPr/>
          <p:nvPr/>
        </p:nvSpPr>
        <p:spPr>
          <a:xfrm>
            <a:off x="45361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" name="Shape 101"/>
          <p:cNvSpPr/>
          <p:nvPr/>
        </p:nvSpPr>
        <p:spPr>
          <a:xfrm>
            <a:off x="470440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" name="Shape 102"/>
          <p:cNvSpPr/>
          <p:nvPr/>
        </p:nvSpPr>
        <p:spPr>
          <a:xfrm>
            <a:off x="487265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" name="Shape 103"/>
          <p:cNvSpPr/>
          <p:nvPr/>
        </p:nvSpPr>
        <p:spPr>
          <a:xfrm>
            <a:off x="50409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" name="Shape 104"/>
          <p:cNvSpPr/>
          <p:nvPr/>
        </p:nvSpPr>
        <p:spPr>
          <a:xfrm>
            <a:off x="520915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" name="Shape 105"/>
          <p:cNvSpPr/>
          <p:nvPr/>
        </p:nvSpPr>
        <p:spPr>
          <a:xfrm>
            <a:off x="53774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" name="Shape 106"/>
          <p:cNvSpPr/>
          <p:nvPr/>
        </p:nvSpPr>
        <p:spPr>
          <a:xfrm>
            <a:off x="554565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" name="Shape 107"/>
          <p:cNvSpPr/>
          <p:nvPr/>
        </p:nvSpPr>
        <p:spPr>
          <a:xfrm>
            <a:off x="571390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" name="Shape 108"/>
          <p:cNvSpPr/>
          <p:nvPr/>
        </p:nvSpPr>
        <p:spPr>
          <a:xfrm>
            <a:off x="58821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" name="Shape 109"/>
          <p:cNvSpPr/>
          <p:nvPr/>
        </p:nvSpPr>
        <p:spPr>
          <a:xfrm>
            <a:off x="605040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" name="Shape 110"/>
          <p:cNvSpPr/>
          <p:nvPr/>
        </p:nvSpPr>
        <p:spPr>
          <a:xfrm>
            <a:off x="62186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" name="Shape 111"/>
          <p:cNvSpPr/>
          <p:nvPr/>
        </p:nvSpPr>
        <p:spPr>
          <a:xfrm>
            <a:off x="638690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" name="Shape 112"/>
          <p:cNvSpPr/>
          <p:nvPr/>
        </p:nvSpPr>
        <p:spPr>
          <a:xfrm>
            <a:off x="655515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" name="Shape 113"/>
          <p:cNvSpPr/>
          <p:nvPr/>
        </p:nvSpPr>
        <p:spPr>
          <a:xfrm>
            <a:off x="67234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" name="Shape 114"/>
          <p:cNvSpPr/>
          <p:nvPr/>
        </p:nvSpPr>
        <p:spPr>
          <a:xfrm>
            <a:off x="689165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" name="Shape 115"/>
          <p:cNvSpPr/>
          <p:nvPr/>
        </p:nvSpPr>
        <p:spPr>
          <a:xfrm>
            <a:off x="70599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" name="Shape 116"/>
          <p:cNvSpPr/>
          <p:nvPr/>
        </p:nvSpPr>
        <p:spPr>
          <a:xfrm>
            <a:off x="722814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" name="Shape 117"/>
          <p:cNvSpPr/>
          <p:nvPr/>
        </p:nvSpPr>
        <p:spPr>
          <a:xfrm>
            <a:off x="739639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" name="Shape 118"/>
          <p:cNvSpPr/>
          <p:nvPr/>
        </p:nvSpPr>
        <p:spPr>
          <a:xfrm>
            <a:off x="75646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" name="Shape 119"/>
          <p:cNvSpPr/>
          <p:nvPr/>
        </p:nvSpPr>
        <p:spPr>
          <a:xfrm>
            <a:off x="773289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" name="Shape 120"/>
          <p:cNvSpPr/>
          <p:nvPr/>
        </p:nvSpPr>
        <p:spPr>
          <a:xfrm>
            <a:off x="79011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" name="Shape 121"/>
          <p:cNvSpPr/>
          <p:nvPr/>
        </p:nvSpPr>
        <p:spPr>
          <a:xfrm>
            <a:off x="806939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" name="Shape 122"/>
          <p:cNvSpPr/>
          <p:nvPr/>
        </p:nvSpPr>
        <p:spPr>
          <a:xfrm>
            <a:off x="823764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" name="Shape 123"/>
          <p:cNvSpPr/>
          <p:nvPr/>
        </p:nvSpPr>
        <p:spPr>
          <a:xfrm>
            <a:off x="84058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" name="Shape 124"/>
          <p:cNvSpPr/>
          <p:nvPr/>
        </p:nvSpPr>
        <p:spPr>
          <a:xfrm>
            <a:off x="857414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" name="Shape 125"/>
          <p:cNvSpPr/>
          <p:nvPr/>
        </p:nvSpPr>
        <p:spPr>
          <a:xfrm>
            <a:off x="87423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" name="Shape 126"/>
          <p:cNvSpPr/>
          <p:nvPr/>
        </p:nvSpPr>
        <p:spPr>
          <a:xfrm>
            <a:off x="891064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" name="Shape 127"/>
          <p:cNvSpPr/>
          <p:nvPr/>
        </p:nvSpPr>
        <p:spPr>
          <a:xfrm>
            <a:off x="907889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" name="Shape 128"/>
          <p:cNvSpPr/>
          <p:nvPr/>
        </p:nvSpPr>
        <p:spPr>
          <a:xfrm>
            <a:off x="92471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" name="Shape 129"/>
          <p:cNvSpPr/>
          <p:nvPr/>
        </p:nvSpPr>
        <p:spPr>
          <a:xfrm>
            <a:off x="941539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" name="Shape 130"/>
          <p:cNvSpPr/>
          <p:nvPr/>
        </p:nvSpPr>
        <p:spPr>
          <a:xfrm>
            <a:off x="95836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" name="Shape 131"/>
          <p:cNvSpPr/>
          <p:nvPr/>
        </p:nvSpPr>
        <p:spPr>
          <a:xfrm>
            <a:off x="975189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" name="Shape 132"/>
          <p:cNvSpPr/>
          <p:nvPr/>
        </p:nvSpPr>
        <p:spPr>
          <a:xfrm>
            <a:off x="992014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" name="Shape 133"/>
          <p:cNvSpPr/>
          <p:nvPr/>
        </p:nvSpPr>
        <p:spPr>
          <a:xfrm>
            <a:off x="100883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" name="Shape 134"/>
          <p:cNvSpPr/>
          <p:nvPr/>
        </p:nvSpPr>
        <p:spPr>
          <a:xfrm>
            <a:off x="1025664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" name="Shape 135"/>
          <p:cNvSpPr/>
          <p:nvPr/>
        </p:nvSpPr>
        <p:spPr>
          <a:xfrm>
            <a:off x="104248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" name="Shape 136"/>
          <p:cNvSpPr/>
          <p:nvPr/>
        </p:nvSpPr>
        <p:spPr>
          <a:xfrm>
            <a:off x="1059314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" name="Shape 137"/>
          <p:cNvSpPr/>
          <p:nvPr/>
        </p:nvSpPr>
        <p:spPr>
          <a:xfrm>
            <a:off x="1076139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" name="Shape 138"/>
          <p:cNvSpPr/>
          <p:nvPr/>
        </p:nvSpPr>
        <p:spPr>
          <a:xfrm>
            <a:off x="109296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" name="Shape 139"/>
          <p:cNvSpPr/>
          <p:nvPr/>
        </p:nvSpPr>
        <p:spPr>
          <a:xfrm>
            <a:off x="1109789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" name="Shape 140"/>
          <p:cNvSpPr/>
          <p:nvPr/>
        </p:nvSpPr>
        <p:spPr>
          <a:xfrm>
            <a:off x="112661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" name="Shape 141"/>
          <p:cNvSpPr/>
          <p:nvPr/>
        </p:nvSpPr>
        <p:spPr>
          <a:xfrm>
            <a:off x="1143438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" name="Shape 142"/>
          <p:cNvSpPr/>
          <p:nvPr/>
        </p:nvSpPr>
        <p:spPr>
          <a:xfrm>
            <a:off x="1160263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" name="Shape 143"/>
          <p:cNvSpPr/>
          <p:nvPr/>
        </p:nvSpPr>
        <p:spPr>
          <a:xfrm>
            <a:off x="117708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" name="Shape 144"/>
          <p:cNvSpPr/>
          <p:nvPr/>
        </p:nvSpPr>
        <p:spPr>
          <a:xfrm>
            <a:off x="1193913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" name="Shape 145"/>
          <p:cNvSpPr/>
          <p:nvPr/>
        </p:nvSpPr>
        <p:spPr>
          <a:xfrm>
            <a:off x="121073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" name="Shape 146"/>
          <p:cNvSpPr/>
          <p:nvPr/>
        </p:nvSpPr>
        <p:spPr>
          <a:xfrm>
            <a:off x="-658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" name="Shape 147"/>
          <p:cNvSpPr/>
          <p:nvPr/>
        </p:nvSpPr>
        <p:spPr>
          <a:xfrm>
            <a:off x="16166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" name="Shape 148"/>
          <p:cNvSpPr/>
          <p:nvPr/>
        </p:nvSpPr>
        <p:spPr>
          <a:xfrm>
            <a:off x="32991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" name="Shape 149"/>
          <p:cNvSpPr/>
          <p:nvPr/>
        </p:nvSpPr>
        <p:spPr>
          <a:xfrm>
            <a:off x="49816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" name="Shape 150"/>
          <p:cNvSpPr/>
          <p:nvPr/>
        </p:nvSpPr>
        <p:spPr>
          <a:xfrm>
            <a:off x="66641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" name="Shape 151"/>
          <p:cNvSpPr/>
          <p:nvPr/>
        </p:nvSpPr>
        <p:spPr>
          <a:xfrm>
            <a:off x="8346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" name="Shape 152"/>
          <p:cNvSpPr/>
          <p:nvPr/>
        </p:nvSpPr>
        <p:spPr>
          <a:xfrm>
            <a:off x="100291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" name="Shape 153"/>
          <p:cNvSpPr/>
          <p:nvPr/>
        </p:nvSpPr>
        <p:spPr>
          <a:xfrm>
            <a:off x="11711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" name="Shape 154"/>
          <p:cNvSpPr/>
          <p:nvPr/>
        </p:nvSpPr>
        <p:spPr>
          <a:xfrm>
            <a:off x="133941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" name="Shape 155"/>
          <p:cNvSpPr/>
          <p:nvPr/>
        </p:nvSpPr>
        <p:spPr>
          <a:xfrm>
            <a:off x="150766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" name="Shape 156"/>
          <p:cNvSpPr/>
          <p:nvPr/>
        </p:nvSpPr>
        <p:spPr>
          <a:xfrm>
            <a:off x="16759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" name="Shape 157"/>
          <p:cNvSpPr/>
          <p:nvPr/>
        </p:nvSpPr>
        <p:spPr>
          <a:xfrm>
            <a:off x="184416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" name="Shape 158"/>
          <p:cNvSpPr/>
          <p:nvPr/>
        </p:nvSpPr>
        <p:spPr>
          <a:xfrm>
            <a:off x="20124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" name="Shape 159"/>
          <p:cNvSpPr/>
          <p:nvPr/>
        </p:nvSpPr>
        <p:spPr>
          <a:xfrm>
            <a:off x="218066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" name="Shape 160"/>
          <p:cNvSpPr/>
          <p:nvPr/>
        </p:nvSpPr>
        <p:spPr>
          <a:xfrm>
            <a:off x="234891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" name="Shape 161"/>
          <p:cNvSpPr/>
          <p:nvPr/>
        </p:nvSpPr>
        <p:spPr>
          <a:xfrm>
            <a:off x="25171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" name="Shape 162"/>
          <p:cNvSpPr/>
          <p:nvPr/>
        </p:nvSpPr>
        <p:spPr>
          <a:xfrm>
            <a:off x="268541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" name="Shape 163"/>
          <p:cNvSpPr/>
          <p:nvPr/>
        </p:nvSpPr>
        <p:spPr>
          <a:xfrm>
            <a:off x="28536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" name="Shape 164"/>
          <p:cNvSpPr/>
          <p:nvPr/>
        </p:nvSpPr>
        <p:spPr>
          <a:xfrm>
            <a:off x="302190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" name="Shape 165"/>
          <p:cNvSpPr/>
          <p:nvPr/>
        </p:nvSpPr>
        <p:spPr>
          <a:xfrm>
            <a:off x="319015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" name="Shape 166"/>
          <p:cNvSpPr/>
          <p:nvPr/>
        </p:nvSpPr>
        <p:spPr>
          <a:xfrm>
            <a:off x="33584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" name="Shape 167"/>
          <p:cNvSpPr/>
          <p:nvPr/>
        </p:nvSpPr>
        <p:spPr>
          <a:xfrm>
            <a:off x="352665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" name="Shape 168"/>
          <p:cNvSpPr/>
          <p:nvPr/>
        </p:nvSpPr>
        <p:spPr>
          <a:xfrm>
            <a:off x="36949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" name="Shape 169"/>
          <p:cNvSpPr/>
          <p:nvPr/>
        </p:nvSpPr>
        <p:spPr>
          <a:xfrm>
            <a:off x="386315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" name="Shape 170"/>
          <p:cNvSpPr/>
          <p:nvPr/>
        </p:nvSpPr>
        <p:spPr>
          <a:xfrm>
            <a:off x="403140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" name="Shape 171"/>
          <p:cNvSpPr/>
          <p:nvPr/>
        </p:nvSpPr>
        <p:spPr>
          <a:xfrm>
            <a:off x="41996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" name="Shape 172"/>
          <p:cNvSpPr/>
          <p:nvPr/>
        </p:nvSpPr>
        <p:spPr>
          <a:xfrm>
            <a:off x="436790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" name="Shape 173"/>
          <p:cNvSpPr/>
          <p:nvPr/>
        </p:nvSpPr>
        <p:spPr>
          <a:xfrm>
            <a:off x="45361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" name="Shape 174"/>
          <p:cNvSpPr/>
          <p:nvPr/>
        </p:nvSpPr>
        <p:spPr>
          <a:xfrm>
            <a:off x="470440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" name="Shape 175"/>
          <p:cNvSpPr/>
          <p:nvPr/>
        </p:nvSpPr>
        <p:spPr>
          <a:xfrm>
            <a:off x="487265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" name="Shape 176"/>
          <p:cNvSpPr/>
          <p:nvPr/>
        </p:nvSpPr>
        <p:spPr>
          <a:xfrm>
            <a:off x="50409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" name="Shape 177"/>
          <p:cNvSpPr/>
          <p:nvPr/>
        </p:nvSpPr>
        <p:spPr>
          <a:xfrm>
            <a:off x="520915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" name="Shape 178"/>
          <p:cNvSpPr/>
          <p:nvPr/>
        </p:nvSpPr>
        <p:spPr>
          <a:xfrm>
            <a:off x="53774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" name="Shape 179"/>
          <p:cNvSpPr/>
          <p:nvPr/>
        </p:nvSpPr>
        <p:spPr>
          <a:xfrm>
            <a:off x="554565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" name="Shape 180"/>
          <p:cNvSpPr/>
          <p:nvPr/>
        </p:nvSpPr>
        <p:spPr>
          <a:xfrm>
            <a:off x="571390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" name="Shape 181"/>
          <p:cNvSpPr/>
          <p:nvPr/>
        </p:nvSpPr>
        <p:spPr>
          <a:xfrm>
            <a:off x="58821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" name="Shape 182"/>
          <p:cNvSpPr/>
          <p:nvPr/>
        </p:nvSpPr>
        <p:spPr>
          <a:xfrm>
            <a:off x="605040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" name="Shape 183"/>
          <p:cNvSpPr/>
          <p:nvPr/>
        </p:nvSpPr>
        <p:spPr>
          <a:xfrm>
            <a:off x="62186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" name="Shape 184"/>
          <p:cNvSpPr/>
          <p:nvPr/>
        </p:nvSpPr>
        <p:spPr>
          <a:xfrm>
            <a:off x="638690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" name="Shape 185"/>
          <p:cNvSpPr/>
          <p:nvPr/>
        </p:nvSpPr>
        <p:spPr>
          <a:xfrm>
            <a:off x="655515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" name="Shape 186"/>
          <p:cNvSpPr/>
          <p:nvPr/>
        </p:nvSpPr>
        <p:spPr>
          <a:xfrm>
            <a:off x="67234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" name="Shape 187"/>
          <p:cNvSpPr/>
          <p:nvPr/>
        </p:nvSpPr>
        <p:spPr>
          <a:xfrm>
            <a:off x="689165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" name="Shape 188"/>
          <p:cNvSpPr/>
          <p:nvPr/>
        </p:nvSpPr>
        <p:spPr>
          <a:xfrm>
            <a:off x="70599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" name="Shape 189"/>
          <p:cNvSpPr/>
          <p:nvPr/>
        </p:nvSpPr>
        <p:spPr>
          <a:xfrm>
            <a:off x="722814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" name="Shape 190"/>
          <p:cNvSpPr/>
          <p:nvPr/>
        </p:nvSpPr>
        <p:spPr>
          <a:xfrm>
            <a:off x="739639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" name="Shape 191"/>
          <p:cNvSpPr/>
          <p:nvPr/>
        </p:nvSpPr>
        <p:spPr>
          <a:xfrm>
            <a:off x="75646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" name="Shape 192"/>
          <p:cNvSpPr/>
          <p:nvPr/>
        </p:nvSpPr>
        <p:spPr>
          <a:xfrm>
            <a:off x="773289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" name="Shape 193"/>
          <p:cNvSpPr/>
          <p:nvPr/>
        </p:nvSpPr>
        <p:spPr>
          <a:xfrm>
            <a:off x="79011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" name="Shape 194"/>
          <p:cNvSpPr/>
          <p:nvPr/>
        </p:nvSpPr>
        <p:spPr>
          <a:xfrm>
            <a:off x="806939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" name="Shape 195"/>
          <p:cNvSpPr/>
          <p:nvPr/>
        </p:nvSpPr>
        <p:spPr>
          <a:xfrm>
            <a:off x="823764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" name="Shape 196"/>
          <p:cNvSpPr/>
          <p:nvPr/>
        </p:nvSpPr>
        <p:spPr>
          <a:xfrm>
            <a:off x="84058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" name="Shape 197"/>
          <p:cNvSpPr/>
          <p:nvPr/>
        </p:nvSpPr>
        <p:spPr>
          <a:xfrm>
            <a:off x="857414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" name="Shape 198"/>
          <p:cNvSpPr/>
          <p:nvPr/>
        </p:nvSpPr>
        <p:spPr>
          <a:xfrm>
            <a:off x="87423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" name="Shape 199"/>
          <p:cNvSpPr/>
          <p:nvPr/>
        </p:nvSpPr>
        <p:spPr>
          <a:xfrm>
            <a:off x="891064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" name="Shape 200"/>
          <p:cNvSpPr/>
          <p:nvPr/>
        </p:nvSpPr>
        <p:spPr>
          <a:xfrm>
            <a:off x="907889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" name="Shape 201"/>
          <p:cNvSpPr/>
          <p:nvPr/>
        </p:nvSpPr>
        <p:spPr>
          <a:xfrm>
            <a:off x="92471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" name="Shape 202"/>
          <p:cNvSpPr/>
          <p:nvPr/>
        </p:nvSpPr>
        <p:spPr>
          <a:xfrm>
            <a:off x="941539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" name="Shape 203"/>
          <p:cNvSpPr/>
          <p:nvPr/>
        </p:nvSpPr>
        <p:spPr>
          <a:xfrm>
            <a:off x="95836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" name="Shape 204"/>
          <p:cNvSpPr/>
          <p:nvPr/>
        </p:nvSpPr>
        <p:spPr>
          <a:xfrm>
            <a:off x="975189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" name="Shape 205"/>
          <p:cNvSpPr/>
          <p:nvPr/>
        </p:nvSpPr>
        <p:spPr>
          <a:xfrm>
            <a:off x="992014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" name="Shape 206"/>
          <p:cNvSpPr/>
          <p:nvPr/>
        </p:nvSpPr>
        <p:spPr>
          <a:xfrm>
            <a:off x="100883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" name="Shape 207"/>
          <p:cNvSpPr/>
          <p:nvPr/>
        </p:nvSpPr>
        <p:spPr>
          <a:xfrm>
            <a:off x="1025664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" name="Shape 208"/>
          <p:cNvSpPr/>
          <p:nvPr/>
        </p:nvSpPr>
        <p:spPr>
          <a:xfrm>
            <a:off x="104248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" name="Shape 209"/>
          <p:cNvSpPr/>
          <p:nvPr/>
        </p:nvSpPr>
        <p:spPr>
          <a:xfrm>
            <a:off x="1059314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" name="Shape 210"/>
          <p:cNvSpPr/>
          <p:nvPr/>
        </p:nvSpPr>
        <p:spPr>
          <a:xfrm>
            <a:off x="1076139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" name="Shape 211"/>
          <p:cNvSpPr/>
          <p:nvPr/>
        </p:nvSpPr>
        <p:spPr>
          <a:xfrm>
            <a:off x="109296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" name="Shape 212"/>
          <p:cNvSpPr/>
          <p:nvPr/>
        </p:nvSpPr>
        <p:spPr>
          <a:xfrm>
            <a:off x="1109789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" name="Shape 213"/>
          <p:cNvSpPr/>
          <p:nvPr/>
        </p:nvSpPr>
        <p:spPr>
          <a:xfrm>
            <a:off x="112661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" name="Shape 214"/>
          <p:cNvSpPr/>
          <p:nvPr/>
        </p:nvSpPr>
        <p:spPr>
          <a:xfrm>
            <a:off x="1143438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" name="Shape 215"/>
          <p:cNvSpPr/>
          <p:nvPr/>
        </p:nvSpPr>
        <p:spPr>
          <a:xfrm>
            <a:off x="1160263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" name="Shape 216"/>
          <p:cNvSpPr/>
          <p:nvPr/>
        </p:nvSpPr>
        <p:spPr>
          <a:xfrm>
            <a:off x="117708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" name="Shape 217"/>
          <p:cNvSpPr/>
          <p:nvPr/>
        </p:nvSpPr>
        <p:spPr>
          <a:xfrm>
            <a:off x="1193913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" name="Shape 218"/>
          <p:cNvSpPr/>
          <p:nvPr/>
        </p:nvSpPr>
        <p:spPr>
          <a:xfrm>
            <a:off x="121073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" name="Shape 219"/>
          <p:cNvSpPr/>
          <p:nvPr/>
        </p:nvSpPr>
        <p:spPr>
          <a:xfrm>
            <a:off x="-658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" name="Shape 220"/>
          <p:cNvSpPr/>
          <p:nvPr/>
        </p:nvSpPr>
        <p:spPr>
          <a:xfrm>
            <a:off x="16166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" name="Shape 221"/>
          <p:cNvSpPr/>
          <p:nvPr/>
        </p:nvSpPr>
        <p:spPr>
          <a:xfrm>
            <a:off x="32991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" name="Shape 222"/>
          <p:cNvSpPr/>
          <p:nvPr/>
        </p:nvSpPr>
        <p:spPr>
          <a:xfrm>
            <a:off x="49816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" name="Shape 223"/>
          <p:cNvSpPr/>
          <p:nvPr/>
        </p:nvSpPr>
        <p:spPr>
          <a:xfrm>
            <a:off x="66641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" name="Shape 224"/>
          <p:cNvSpPr/>
          <p:nvPr/>
        </p:nvSpPr>
        <p:spPr>
          <a:xfrm>
            <a:off x="8346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" name="Shape 225"/>
          <p:cNvSpPr/>
          <p:nvPr/>
        </p:nvSpPr>
        <p:spPr>
          <a:xfrm>
            <a:off x="100291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" name="Shape 226"/>
          <p:cNvSpPr/>
          <p:nvPr/>
        </p:nvSpPr>
        <p:spPr>
          <a:xfrm>
            <a:off x="11711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" name="Shape 227"/>
          <p:cNvSpPr/>
          <p:nvPr/>
        </p:nvSpPr>
        <p:spPr>
          <a:xfrm>
            <a:off x="133941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" name="Shape 228"/>
          <p:cNvSpPr/>
          <p:nvPr/>
        </p:nvSpPr>
        <p:spPr>
          <a:xfrm>
            <a:off x="150766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" name="Shape 229"/>
          <p:cNvSpPr/>
          <p:nvPr/>
        </p:nvSpPr>
        <p:spPr>
          <a:xfrm>
            <a:off x="16759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" name="Shape 230"/>
          <p:cNvSpPr/>
          <p:nvPr/>
        </p:nvSpPr>
        <p:spPr>
          <a:xfrm>
            <a:off x="184416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" name="Shape 231"/>
          <p:cNvSpPr/>
          <p:nvPr/>
        </p:nvSpPr>
        <p:spPr>
          <a:xfrm>
            <a:off x="20124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" name="Shape 232"/>
          <p:cNvSpPr/>
          <p:nvPr/>
        </p:nvSpPr>
        <p:spPr>
          <a:xfrm>
            <a:off x="218066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" name="Shape 233"/>
          <p:cNvSpPr/>
          <p:nvPr/>
        </p:nvSpPr>
        <p:spPr>
          <a:xfrm>
            <a:off x="234891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" name="Shape 234"/>
          <p:cNvSpPr/>
          <p:nvPr/>
        </p:nvSpPr>
        <p:spPr>
          <a:xfrm>
            <a:off x="25171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" name="Shape 235"/>
          <p:cNvSpPr/>
          <p:nvPr/>
        </p:nvSpPr>
        <p:spPr>
          <a:xfrm>
            <a:off x="268541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" name="Shape 236"/>
          <p:cNvSpPr/>
          <p:nvPr/>
        </p:nvSpPr>
        <p:spPr>
          <a:xfrm>
            <a:off x="28536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" name="Shape 237"/>
          <p:cNvSpPr/>
          <p:nvPr/>
        </p:nvSpPr>
        <p:spPr>
          <a:xfrm>
            <a:off x="302190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" name="Shape 238"/>
          <p:cNvSpPr/>
          <p:nvPr/>
        </p:nvSpPr>
        <p:spPr>
          <a:xfrm>
            <a:off x="319015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" name="Shape 239"/>
          <p:cNvSpPr/>
          <p:nvPr/>
        </p:nvSpPr>
        <p:spPr>
          <a:xfrm>
            <a:off x="33584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" name="Shape 240"/>
          <p:cNvSpPr/>
          <p:nvPr/>
        </p:nvSpPr>
        <p:spPr>
          <a:xfrm>
            <a:off x="352665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" name="Shape 241"/>
          <p:cNvSpPr/>
          <p:nvPr/>
        </p:nvSpPr>
        <p:spPr>
          <a:xfrm>
            <a:off x="36949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" name="Shape 242"/>
          <p:cNvSpPr/>
          <p:nvPr/>
        </p:nvSpPr>
        <p:spPr>
          <a:xfrm>
            <a:off x="386315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" name="Shape 243"/>
          <p:cNvSpPr/>
          <p:nvPr/>
        </p:nvSpPr>
        <p:spPr>
          <a:xfrm>
            <a:off x="403140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" name="Shape 244"/>
          <p:cNvSpPr/>
          <p:nvPr/>
        </p:nvSpPr>
        <p:spPr>
          <a:xfrm>
            <a:off x="41996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" name="Shape 245"/>
          <p:cNvSpPr/>
          <p:nvPr/>
        </p:nvSpPr>
        <p:spPr>
          <a:xfrm>
            <a:off x="436790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" name="Shape 246"/>
          <p:cNvSpPr/>
          <p:nvPr/>
        </p:nvSpPr>
        <p:spPr>
          <a:xfrm>
            <a:off x="45361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" name="Shape 247"/>
          <p:cNvSpPr/>
          <p:nvPr/>
        </p:nvSpPr>
        <p:spPr>
          <a:xfrm>
            <a:off x="470440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" name="Shape 248"/>
          <p:cNvSpPr/>
          <p:nvPr/>
        </p:nvSpPr>
        <p:spPr>
          <a:xfrm>
            <a:off x="487265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" name="Shape 249"/>
          <p:cNvSpPr/>
          <p:nvPr/>
        </p:nvSpPr>
        <p:spPr>
          <a:xfrm>
            <a:off x="50409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" name="Shape 250"/>
          <p:cNvSpPr/>
          <p:nvPr/>
        </p:nvSpPr>
        <p:spPr>
          <a:xfrm>
            <a:off x="520915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" name="Shape 251"/>
          <p:cNvSpPr/>
          <p:nvPr/>
        </p:nvSpPr>
        <p:spPr>
          <a:xfrm>
            <a:off x="53774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" name="Shape 252"/>
          <p:cNvSpPr/>
          <p:nvPr/>
        </p:nvSpPr>
        <p:spPr>
          <a:xfrm>
            <a:off x="554565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" name="Shape 253"/>
          <p:cNvSpPr/>
          <p:nvPr/>
        </p:nvSpPr>
        <p:spPr>
          <a:xfrm>
            <a:off x="571390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" name="Shape 254"/>
          <p:cNvSpPr/>
          <p:nvPr/>
        </p:nvSpPr>
        <p:spPr>
          <a:xfrm>
            <a:off x="58821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" name="Shape 255"/>
          <p:cNvSpPr/>
          <p:nvPr/>
        </p:nvSpPr>
        <p:spPr>
          <a:xfrm>
            <a:off x="605040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" name="Shape 256"/>
          <p:cNvSpPr/>
          <p:nvPr/>
        </p:nvSpPr>
        <p:spPr>
          <a:xfrm>
            <a:off x="62186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" name="Shape 257"/>
          <p:cNvSpPr/>
          <p:nvPr/>
        </p:nvSpPr>
        <p:spPr>
          <a:xfrm>
            <a:off x="638690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" name="Shape 258"/>
          <p:cNvSpPr/>
          <p:nvPr/>
        </p:nvSpPr>
        <p:spPr>
          <a:xfrm>
            <a:off x="655515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" name="Shape 259"/>
          <p:cNvSpPr/>
          <p:nvPr/>
        </p:nvSpPr>
        <p:spPr>
          <a:xfrm>
            <a:off x="67234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" name="Shape 260"/>
          <p:cNvSpPr/>
          <p:nvPr/>
        </p:nvSpPr>
        <p:spPr>
          <a:xfrm>
            <a:off x="689165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" name="Shape 261"/>
          <p:cNvSpPr/>
          <p:nvPr/>
        </p:nvSpPr>
        <p:spPr>
          <a:xfrm>
            <a:off x="70599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" name="Shape 262"/>
          <p:cNvSpPr/>
          <p:nvPr/>
        </p:nvSpPr>
        <p:spPr>
          <a:xfrm>
            <a:off x="722814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" name="Shape 263"/>
          <p:cNvSpPr/>
          <p:nvPr/>
        </p:nvSpPr>
        <p:spPr>
          <a:xfrm>
            <a:off x="739639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" name="Shape 264"/>
          <p:cNvSpPr/>
          <p:nvPr/>
        </p:nvSpPr>
        <p:spPr>
          <a:xfrm>
            <a:off x="75646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" name="Shape 265"/>
          <p:cNvSpPr/>
          <p:nvPr/>
        </p:nvSpPr>
        <p:spPr>
          <a:xfrm>
            <a:off x="773289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" name="Shape 266"/>
          <p:cNvSpPr/>
          <p:nvPr/>
        </p:nvSpPr>
        <p:spPr>
          <a:xfrm>
            <a:off x="79011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" name="Shape 267"/>
          <p:cNvSpPr/>
          <p:nvPr/>
        </p:nvSpPr>
        <p:spPr>
          <a:xfrm>
            <a:off x="806939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" name="Shape 268"/>
          <p:cNvSpPr/>
          <p:nvPr/>
        </p:nvSpPr>
        <p:spPr>
          <a:xfrm>
            <a:off x="823764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" name="Shape 269"/>
          <p:cNvSpPr/>
          <p:nvPr/>
        </p:nvSpPr>
        <p:spPr>
          <a:xfrm>
            <a:off x="84058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" name="Shape 270"/>
          <p:cNvSpPr/>
          <p:nvPr/>
        </p:nvSpPr>
        <p:spPr>
          <a:xfrm>
            <a:off x="857414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" name="Shape 271"/>
          <p:cNvSpPr/>
          <p:nvPr/>
        </p:nvSpPr>
        <p:spPr>
          <a:xfrm>
            <a:off x="87423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" name="Shape 272"/>
          <p:cNvSpPr/>
          <p:nvPr/>
        </p:nvSpPr>
        <p:spPr>
          <a:xfrm>
            <a:off x="891064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" name="Shape 273"/>
          <p:cNvSpPr/>
          <p:nvPr/>
        </p:nvSpPr>
        <p:spPr>
          <a:xfrm>
            <a:off x="907889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" name="Shape 274"/>
          <p:cNvSpPr/>
          <p:nvPr/>
        </p:nvSpPr>
        <p:spPr>
          <a:xfrm>
            <a:off x="92471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" name="Shape 275"/>
          <p:cNvSpPr/>
          <p:nvPr/>
        </p:nvSpPr>
        <p:spPr>
          <a:xfrm>
            <a:off x="941539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" name="Shape 276"/>
          <p:cNvSpPr/>
          <p:nvPr/>
        </p:nvSpPr>
        <p:spPr>
          <a:xfrm>
            <a:off x="95836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" name="Shape 277"/>
          <p:cNvSpPr/>
          <p:nvPr/>
        </p:nvSpPr>
        <p:spPr>
          <a:xfrm>
            <a:off x="975189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" name="Shape 278"/>
          <p:cNvSpPr/>
          <p:nvPr/>
        </p:nvSpPr>
        <p:spPr>
          <a:xfrm>
            <a:off x="992014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" name="Shape 279"/>
          <p:cNvSpPr/>
          <p:nvPr/>
        </p:nvSpPr>
        <p:spPr>
          <a:xfrm>
            <a:off x="100883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" name="Shape 280"/>
          <p:cNvSpPr/>
          <p:nvPr/>
        </p:nvSpPr>
        <p:spPr>
          <a:xfrm>
            <a:off x="1025664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" name="Shape 281"/>
          <p:cNvSpPr/>
          <p:nvPr/>
        </p:nvSpPr>
        <p:spPr>
          <a:xfrm>
            <a:off x="104248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" name="Shape 282"/>
          <p:cNvSpPr/>
          <p:nvPr/>
        </p:nvSpPr>
        <p:spPr>
          <a:xfrm>
            <a:off x="1059314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" name="Shape 283"/>
          <p:cNvSpPr/>
          <p:nvPr/>
        </p:nvSpPr>
        <p:spPr>
          <a:xfrm>
            <a:off x="1076139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" name="Shape 284"/>
          <p:cNvSpPr/>
          <p:nvPr/>
        </p:nvSpPr>
        <p:spPr>
          <a:xfrm>
            <a:off x="109296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" name="Shape 285"/>
          <p:cNvSpPr/>
          <p:nvPr/>
        </p:nvSpPr>
        <p:spPr>
          <a:xfrm>
            <a:off x="1109789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" name="Shape 286"/>
          <p:cNvSpPr/>
          <p:nvPr/>
        </p:nvSpPr>
        <p:spPr>
          <a:xfrm>
            <a:off x="112661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" name="Shape 287"/>
          <p:cNvSpPr/>
          <p:nvPr/>
        </p:nvSpPr>
        <p:spPr>
          <a:xfrm>
            <a:off x="1143438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" name="Shape 288"/>
          <p:cNvSpPr/>
          <p:nvPr/>
        </p:nvSpPr>
        <p:spPr>
          <a:xfrm>
            <a:off x="1160263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" name="Shape 289"/>
          <p:cNvSpPr/>
          <p:nvPr/>
        </p:nvSpPr>
        <p:spPr>
          <a:xfrm>
            <a:off x="117708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" name="Shape 290"/>
          <p:cNvSpPr/>
          <p:nvPr/>
        </p:nvSpPr>
        <p:spPr>
          <a:xfrm>
            <a:off x="1193913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" name="Shape 291"/>
          <p:cNvSpPr/>
          <p:nvPr/>
        </p:nvSpPr>
        <p:spPr>
          <a:xfrm>
            <a:off x="121073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" name="Shape 292"/>
          <p:cNvSpPr/>
          <p:nvPr/>
        </p:nvSpPr>
        <p:spPr>
          <a:xfrm>
            <a:off x="-658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" name="Shape 293"/>
          <p:cNvSpPr/>
          <p:nvPr/>
        </p:nvSpPr>
        <p:spPr>
          <a:xfrm>
            <a:off x="16166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" name="Shape 294"/>
          <p:cNvSpPr/>
          <p:nvPr/>
        </p:nvSpPr>
        <p:spPr>
          <a:xfrm>
            <a:off x="32991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" name="Shape 295"/>
          <p:cNvSpPr/>
          <p:nvPr/>
        </p:nvSpPr>
        <p:spPr>
          <a:xfrm>
            <a:off x="49816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" name="Shape 296"/>
          <p:cNvSpPr/>
          <p:nvPr/>
        </p:nvSpPr>
        <p:spPr>
          <a:xfrm>
            <a:off x="66641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" name="Shape 297"/>
          <p:cNvSpPr/>
          <p:nvPr/>
        </p:nvSpPr>
        <p:spPr>
          <a:xfrm>
            <a:off x="8346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0" name="Shape 298"/>
          <p:cNvSpPr/>
          <p:nvPr/>
        </p:nvSpPr>
        <p:spPr>
          <a:xfrm>
            <a:off x="100291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1" name="Shape 299"/>
          <p:cNvSpPr/>
          <p:nvPr/>
        </p:nvSpPr>
        <p:spPr>
          <a:xfrm>
            <a:off x="11711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2" name="Shape 300"/>
          <p:cNvSpPr/>
          <p:nvPr/>
        </p:nvSpPr>
        <p:spPr>
          <a:xfrm>
            <a:off x="133941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3" name="Shape 301"/>
          <p:cNvSpPr/>
          <p:nvPr/>
        </p:nvSpPr>
        <p:spPr>
          <a:xfrm>
            <a:off x="150766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4" name="Shape 302"/>
          <p:cNvSpPr/>
          <p:nvPr/>
        </p:nvSpPr>
        <p:spPr>
          <a:xfrm>
            <a:off x="16759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5" name="Shape 303"/>
          <p:cNvSpPr/>
          <p:nvPr/>
        </p:nvSpPr>
        <p:spPr>
          <a:xfrm>
            <a:off x="184416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6" name="Shape 304"/>
          <p:cNvSpPr/>
          <p:nvPr/>
        </p:nvSpPr>
        <p:spPr>
          <a:xfrm>
            <a:off x="20124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7" name="Shape 305"/>
          <p:cNvSpPr/>
          <p:nvPr/>
        </p:nvSpPr>
        <p:spPr>
          <a:xfrm>
            <a:off x="218066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8" name="Shape 306"/>
          <p:cNvSpPr/>
          <p:nvPr/>
        </p:nvSpPr>
        <p:spPr>
          <a:xfrm>
            <a:off x="234891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9" name="Shape 307"/>
          <p:cNvSpPr/>
          <p:nvPr/>
        </p:nvSpPr>
        <p:spPr>
          <a:xfrm>
            <a:off x="25171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0" name="Shape 308"/>
          <p:cNvSpPr/>
          <p:nvPr/>
        </p:nvSpPr>
        <p:spPr>
          <a:xfrm>
            <a:off x="268541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1" name="Shape 309"/>
          <p:cNvSpPr/>
          <p:nvPr/>
        </p:nvSpPr>
        <p:spPr>
          <a:xfrm>
            <a:off x="28536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2" name="Shape 310"/>
          <p:cNvSpPr/>
          <p:nvPr/>
        </p:nvSpPr>
        <p:spPr>
          <a:xfrm>
            <a:off x="302190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3" name="Shape 311"/>
          <p:cNvSpPr/>
          <p:nvPr/>
        </p:nvSpPr>
        <p:spPr>
          <a:xfrm>
            <a:off x="319015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4" name="Shape 312"/>
          <p:cNvSpPr/>
          <p:nvPr/>
        </p:nvSpPr>
        <p:spPr>
          <a:xfrm>
            <a:off x="33584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5" name="Shape 313"/>
          <p:cNvSpPr/>
          <p:nvPr/>
        </p:nvSpPr>
        <p:spPr>
          <a:xfrm>
            <a:off x="352665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6" name="Shape 314"/>
          <p:cNvSpPr/>
          <p:nvPr/>
        </p:nvSpPr>
        <p:spPr>
          <a:xfrm>
            <a:off x="36949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7" name="Shape 315"/>
          <p:cNvSpPr/>
          <p:nvPr/>
        </p:nvSpPr>
        <p:spPr>
          <a:xfrm>
            <a:off x="386315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8" name="Shape 316"/>
          <p:cNvSpPr/>
          <p:nvPr/>
        </p:nvSpPr>
        <p:spPr>
          <a:xfrm>
            <a:off x="403140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9" name="Shape 317"/>
          <p:cNvSpPr/>
          <p:nvPr/>
        </p:nvSpPr>
        <p:spPr>
          <a:xfrm>
            <a:off x="41996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0" name="Shape 318"/>
          <p:cNvSpPr/>
          <p:nvPr/>
        </p:nvSpPr>
        <p:spPr>
          <a:xfrm>
            <a:off x="436790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1" name="Shape 319"/>
          <p:cNvSpPr/>
          <p:nvPr/>
        </p:nvSpPr>
        <p:spPr>
          <a:xfrm>
            <a:off x="45361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2" name="Shape 320"/>
          <p:cNvSpPr/>
          <p:nvPr/>
        </p:nvSpPr>
        <p:spPr>
          <a:xfrm>
            <a:off x="470440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3" name="Shape 321"/>
          <p:cNvSpPr/>
          <p:nvPr/>
        </p:nvSpPr>
        <p:spPr>
          <a:xfrm>
            <a:off x="487265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4" name="Shape 322"/>
          <p:cNvSpPr/>
          <p:nvPr/>
        </p:nvSpPr>
        <p:spPr>
          <a:xfrm>
            <a:off x="50409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5" name="Shape 323"/>
          <p:cNvSpPr/>
          <p:nvPr/>
        </p:nvSpPr>
        <p:spPr>
          <a:xfrm>
            <a:off x="520915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6" name="Shape 324"/>
          <p:cNvSpPr/>
          <p:nvPr/>
        </p:nvSpPr>
        <p:spPr>
          <a:xfrm>
            <a:off x="53774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7" name="Shape 325"/>
          <p:cNvSpPr/>
          <p:nvPr/>
        </p:nvSpPr>
        <p:spPr>
          <a:xfrm>
            <a:off x="554565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8" name="Shape 326"/>
          <p:cNvSpPr/>
          <p:nvPr/>
        </p:nvSpPr>
        <p:spPr>
          <a:xfrm>
            <a:off x="571390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9" name="Shape 327"/>
          <p:cNvSpPr/>
          <p:nvPr/>
        </p:nvSpPr>
        <p:spPr>
          <a:xfrm>
            <a:off x="58821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0" name="Shape 328"/>
          <p:cNvSpPr/>
          <p:nvPr/>
        </p:nvSpPr>
        <p:spPr>
          <a:xfrm>
            <a:off x="605040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1" name="Shape 329"/>
          <p:cNvSpPr/>
          <p:nvPr/>
        </p:nvSpPr>
        <p:spPr>
          <a:xfrm>
            <a:off x="62186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2" name="Shape 330"/>
          <p:cNvSpPr/>
          <p:nvPr/>
        </p:nvSpPr>
        <p:spPr>
          <a:xfrm>
            <a:off x="638690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3" name="Shape 331"/>
          <p:cNvSpPr/>
          <p:nvPr/>
        </p:nvSpPr>
        <p:spPr>
          <a:xfrm>
            <a:off x="655515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4" name="Shape 332"/>
          <p:cNvSpPr/>
          <p:nvPr/>
        </p:nvSpPr>
        <p:spPr>
          <a:xfrm>
            <a:off x="67234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5" name="Shape 333"/>
          <p:cNvSpPr/>
          <p:nvPr/>
        </p:nvSpPr>
        <p:spPr>
          <a:xfrm>
            <a:off x="689165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6" name="Shape 334"/>
          <p:cNvSpPr/>
          <p:nvPr/>
        </p:nvSpPr>
        <p:spPr>
          <a:xfrm>
            <a:off x="70599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7" name="Shape 335"/>
          <p:cNvSpPr/>
          <p:nvPr/>
        </p:nvSpPr>
        <p:spPr>
          <a:xfrm>
            <a:off x="722814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8" name="Shape 336"/>
          <p:cNvSpPr/>
          <p:nvPr/>
        </p:nvSpPr>
        <p:spPr>
          <a:xfrm>
            <a:off x="739639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9" name="Shape 337"/>
          <p:cNvSpPr/>
          <p:nvPr/>
        </p:nvSpPr>
        <p:spPr>
          <a:xfrm>
            <a:off x="75646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0" name="Shape 338"/>
          <p:cNvSpPr/>
          <p:nvPr/>
        </p:nvSpPr>
        <p:spPr>
          <a:xfrm>
            <a:off x="773289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1" name="Shape 339"/>
          <p:cNvSpPr/>
          <p:nvPr/>
        </p:nvSpPr>
        <p:spPr>
          <a:xfrm>
            <a:off x="79011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2" name="Shape 340"/>
          <p:cNvSpPr/>
          <p:nvPr/>
        </p:nvSpPr>
        <p:spPr>
          <a:xfrm>
            <a:off x="806939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3" name="Shape 341"/>
          <p:cNvSpPr/>
          <p:nvPr/>
        </p:nvSpPr>
        <p:spPr>
          <a:xfrm>
            <a:off x="823764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4" name="Shape 342"/>
          <p:cNvSpPr/>
          <p:nvPr/>
        </p:nvSpPr>
        <p:spPr>
          <a:xfrm>
            <a:off x="84058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5" name="Shape 343"/>
          <p:cNvSpPr/>
          <p:nvPr/>
        </p:nvSpPr>
        <p:spPr>
          <a:xfrm>
            <a:off x="857414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6" name="Shape 344"/>
          <p:cNvSpPr/>
          <p:nvPr/>
        </p:nvSpPr>
        <p:spPr>
          <a:xfrm>
            <a:off x="87423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7" name="Shape 345"/>
          <p:cNvSpPr/>
          <p:nvPr/>
        </p:nvSpPr>
        <p:spPr>
          <a:xfrm>
            <a:off x="891064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8" name="Shape 346"/>
          <p:cNvSpPr/>
          <p:nvPr/>
        </p:nvSpPr>
        <p:spPr>
          <a:xfrm>
            <a:off x="907889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9" name="Shape 347"/>
          <p:cNvSpPr/>
          <p:nvPr/>
        </p:nvSpPr>
        <p:spPr>
          <a:xfrm>
            <a:off x="92471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0" name="Shape 348"/>
          <p:cNvSpPr/>
          <p:nvPr/>
        </p:nvSpPr>
        <p:spPr>
          <a:xfrm>
            <a:off x="941539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1" name="Shape 349"/>
          <p:cNvSpPr/>
          <p:nvPr/>
        </p:nvSpPr>
        <p:spPr>
          <a:xfrm>
            <a:off x="95836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2" name="Shape 350"/>
          <p:cNvSpPr/>
          <p:nvPr/>
        </p:nvSpPr>
        <p:spPr>
          <a:xfrm>
            <a:off x="975189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3" name="Shape 351"/>
          <p:cNvSpPr/>
          <p:nvPr/>
        </p:nvSpPr>
        <p:spPr>
          <a:xfrm>
            <a:off x="992014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4" name="Shape 352"/>
          <p:cNvSpPr/>
          <p:nvPr/>
        </p:nvSpPr>
        <p:spPr>
          <a:xfrm>
            <a:off x="100883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5" name="Shape 353"/>
          <p:cNvSpPr/>
          <p:nvPr/>
        </p:nvSpPr>
        <p:spPr>
          <a:xfrm>
            <a:off x="1025664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6" name="Shape 354"/>
          <p:cNvSpPr/>
          <p:nvPr/>
        </p:nvSpPr>
        <p:spPr>
          <a:xfrm>
            <a:off x="104248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7" name="Shape 355"/>
          <p:cNvSpPr/>
          <p:nvPr/>
        </p:nvSpPr>
        <p:spPr>
          <a:xfrm>
            <a:off x="1059314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8" name="Shape 356"/>
          <p:cNvSpPr/>
          <p:nvPr/>
        </p:nvSpPr>
        <p:spPr>
          <a:xfrm>
            <a:off x="1076139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9" name="Shape 357"/>
          <p:cNvSpPr/>
          <p:nvPr/>
        </p:nvSpPr>
        <p:spPr>
          <a:xfrm>
            <a:off x="109296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0" name="Shape 358"/>
          <p:cNvSpPr/>
          <p:nvPr/>
        </p:nvSpPr>
        <p:spPr>
          <a:xfrm>
            <a:off x="1109789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1" name="Shape 359"/>
          <p:cNvSpPr/>
          <p:nvPr/>
        </p:nvSpPr>
        <p:spPr>
          <a:xfrm>
            <a:off x="112661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2" name="Shape 360"/>
          <p:cNvSpPr/>
          <p:nvPr/>
        </p:nvSpPr>
        <p:spPr>
          <a:xfrm>
            <a:off x="1143438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3" name="Shape 361"/>
          <p:cNvSpPr/>
          <p:nvPr/>
        </p:nvSpPr>
        <p:spPr>
          <a:xfrm>
            <a:off x="1160263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4" name="Shape 362"/>
          <p:cNvSpPr/>
          <p:nvPr/>
        </p:nvSpPr>
        <p:spPr>
          <a:xfrm>
            <a:off x="117708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5" name="Shape 363"/>
          <p:cNvSpPr/>
          <p:nvPr/>
        </p:nvSpPr>
        <p:spPr>
          <a:xfrm>
            <a:off x="1193913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6" name="Shape 364"/>
          <p:cNvSpPr/>
          <p:nvPr/>
        </p:nvSpPr>
        <p:spPr>
          <a:xfrm>
            <a:off x="121073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7" name="Shape 365"/>
          <p:cNvSpPr/>
          <p:nvPr/>
        </p:nvSpPr>
        <p:spPr>
          <a:xfrm>
            <a:off x="-658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8" name="Shape 366"/>
          <p:cNvSpPr/>
          <p:nvPr/>
        </p:nvSpPr>
        <p:spPr>
          <a:xfrm>
            <a:off x="16166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9" name="Shape 367"/>
          <p:cNvSpPr/>
          <p:nvPr/>
        </p:nvSpPr>
        <p:spPr>
          <a:xfrm>
            <a:off x="32991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0" name="Shape 368"/>
          <p:cNvSpPr/>
          <p:nvPr/>
        </p:nvSpPr>
        <p:spPr>
          <a:xfrm>
            <a:off x="49816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1" name="Shape 369"/>
          <p:cNvSpPr/>
          <p:nvPr/>
        </p:nvSpPr>
        <p:spPr>
          <a:xfrm>
            <a:off x="66641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2" name="Shape 370"/>
          <p:cNvSpPr/>
          <p:nvPr/>
        </p:nvSpPr>
        <p:spPr>
          <a:xfrm>
            <a:off x="8346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3" name="Shape 371"/>
          <p:cNvSpPr/>
          <p:nvPr/>
        </p:nvSpPr>
        <p:spPr>
          <a:xfrm>
            <a:off x="100291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4" name="Shape 372"/>
          <p:cNvSpPr/>
          <p:nvPr/>
        </p:nvSpPr>
        <p:spPr>
          <a:xfrm>
            <a:off x="11711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5" name="Shape 373"/>
          <p:cNvSpPr/>
          <p:nvPr/>
        </p:nvSpPr>
        <p:spPr>
          <a:xfrm>
            <a:off x="133941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6" name="Shape 374"/>
          <p:cNvSpPr/>
          <p:nvPr/>
        </p:nvSpPr>
        <p:spPr>
          <a:xfrm>
            <a:off x="150766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7" name="Shape 375"/>
          <p:cNvSpPr/>
          <p:nvPr/>
        </p:nvSpPr>
        <p:spPr>
          <a:xfrm>
            <a:off x="16759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8" name="Shape 376"/>
          <p:cNvSpPr/>
          <p:nvPr/>
        </p:nvSpPr>
        <p:spPr>
          <a:xfrm>
            <a:off x="184416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9" name="Shape 377"/>
          <p:cNvSpPr/>
          <p:nvPr/>
        </p:nvSpPr>
        <p:spPr>
          <a:xfrm>
            <a:off x="20124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0" name="Shape 378"/>
          <p:cNvSpPr/>
          <p:nvPr/>
        </p:nvSpPr>
        <p:spPr>
          <a:xfrm>
            <a:off x="218066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1" name="Shape 379"/>
          <p:cNvSpPr/>
          <p:nvPr/>
        </p:nvSpPr>
        <p:spPr>
          <a:xfrm>
            <a:off x="234891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2" name="Shape 380"/>
          <p:cNvSpPr/>
          <p:nvPr/>
        </p:nvSpPr>
        <p:spPr>
          <a:xfrm>
            <a:off x="25171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3" name="Shape 381"/>
          <p:cNvSpPr/>
          <p:nvPr/>
        </p:nvSpPr>
        <p:spPr>
          <a:xfrm>
            <a:off x="268541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4" name="Shape 382"/>
          <p:cNvSpPr/>
          <p:nvPr/>
        </p:nvSpPr>
        <p:spPr>
          <a:xfrm>
            <a:off x="28536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5" name="Shape 383"/>
          <p:cNvSpPr/>
          <p:nvPr/>
        </p:nvSpPr>
        <p:spPr>
          <a:xfrm>
            <a:off x="302190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6" name="Shape 384"/>
          <p:cNvSpPr/>
          <p:nvPr/>
        </p:nvSpPr>
        <p:spPr>
          <a:xfrm>
            <a:off x="319015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7" name="Shape 385"/>
          <p:cNvSpPr/>
          <p:nvPr/>
        </p:nvSpPr>
        <p:spPr>
          <a:xfrm>
            <a:off x="33584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8" name="Shape 386"/>
          <p:cNvSpPr/>
          <p:nvPr/>
        </p:nvSpPr>
        <p:spPr>
          <a:xfrm>
            <a:off x="352665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9" name="Shape 387"/>
          <p:cNvSpPr/>
          <p:nvPr/>
        </p:nvSpPr>
        <p:spPr>
          <a:xfrm>
            <a:off x="36949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0" name="Shape 388"/>
          <p:cNvSpPr/>
          <p:nvPr/>
        </p:nvSpPr>
        <p:spPr>
          <a:xfrm>
            <a:off x="386315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1" name="Shape 389"/>
          <p:cNvSpPr/>
          <p:nvPr/>
        </p:nvSpPr>
        <p:spPr>
          <a:xfrm>
            <a:off x="403140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2" name="Shape 390"/>
          <p:cNvSpPr/>
          <p:nvPr/>
        </p:nvSpPr>
        <p:spPr>
          <a:xfrm>
            <a:off x="41996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3" name="Shape 391"/>
          <p:cNvSpPr/>
          <p:nvPr/>
        </p:nvSpPr>
        <p:spPr>
          <a:xfrm>
            <a:off x="436790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4" name="Shape 392"/>
          <p:cNvSpPr/>
          <p:nvPr/>
        </p:nvSpPr>
        <p:spPr>
          <a:xfrm>
            <a:off x="45361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5" name="Shape 393"/>
          <p:cNvSpPr/>
          <p:nvPr/>
        </p:nvSpPr>
        <p:spPr>
          <a:xfrm>
            <a:off x="470440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6" name="Shape 394"/>
          <p:cNvSpPr/>
          <p:nvPr/>
        </p:nvSpPr>
        <p:spPr>
          <a:xfrm>
            <a:off x="487265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7" name="Shape 395"/>
          <p:cNvSpPr/>
          <p:nvPr/>
        </p:nvSpPr>
        <p:spPr>
          <a:xfrm>
            <a:off x="50409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8" name="Shape 396"/>
          <p:cNvSpPr/>
          <p:nvPr/>
        </p:nvSpPr>
        <p:spPr>
          <a:xfrm>
            <a:off x="520915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9" name="Shape 397"/>
          <p:cNvSpPr/>
          <p:nvPr/>
        </p:nvSpPr>
        <p:spPr>
          <a:xfrm>
            <a:off x="53774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0" name="Shape 398"/>
          <p:cNvSpPr/>
          <p:nvPr/>
        </p:nvSpPr>
        <p:spPr>
          <a:xfrm>
            <a:off x="554565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1" name="Shape 399"/>
          <p:cNvSpPr/>
          <p:nvPr/>
        </p:nvSpPr>
        <p:spPr>
          <a:xfrm>
            <a:off x="571390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2" name="Shape 400"/>
          <p:cNvSpPr/>
          <p:nvPr/>
        </p:nvSpPr>
        <p:spPr>
          <a:xfrm>
            <a:off x="58821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3" name="Shape 401"/>
          <p:cNvSpPr/>
          <p:nvPr/>
        </p:nvSpPr>
        <p:spPr>
          <a:xfrm>
            <a:off x="605040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4" name="Shape 402"/>
          <p:cNvSpPr/>
          <p:nvPr/>
        </p:nvSpPr>
        <p:spPr>
          <a:xfrm>
            <a:off x="62186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5" name="Shape 403"/>
          <p:cNvSpPr/>
          <p:nvPr/>
        </p:nvSpPr>
        <p:spPr>
          <a:xfrm>
            <a:off x="638690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6" name="Shape 404"/>
          <p:cNvSpPr/>
          <p:nvPr/>
        </p:nvSpPr>
        <p:spPr>
          <a:xfrm>
            <a:off x="655515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7" name="Shape 405"/>
          <p:cNvSpPr/>
          <p:nvPr/>
        </p:nvSpPr>
        <p:spPr>
          <a:xfrm>
            <a:off x="67234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8" name="Shape 406"/>
          <p:cNvSpPr/>
          <p:nvPr/>
        </p:nvSpPr>
        <p:spPr>
          <a:xfrm>
            <a:off x="689165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9" name="Shape 407"/>
          <p:cNvSpPr/>
          <p:nvPr/>
        </p:nvSpPr>
        <p:spPr>
          <a:xfrm>
            <a:off x="70599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0" name="Shape 408"/>
          <p:cNvSpPr/>
          <p:nvPr/>
        </p:nvSpPr>
        <p:spPr>
          <a:xfrm>
            <a:off x="722814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1" name="Shape 409"/>
          <p:cNvSpPr/>
          <p:nvPr/>
        </p:nvSpPr>
        <p:spPr>
          <a:xfrm>
            <a:off x="739639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2" name="Shape 410"/>
          <p:cNvSpPr/>
          <p:nvPr/>
        </p:nvSpPr>
        <p:spPr>
          <a:xfrm>
            <a:off x="75646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3" name="Shape 411"/>
          <p:cNvSpPr/>
          <p:nvPr/>
        </p:nvSpPr>
        <p:spPr>
          <a:xfrm>
            <a:off x="773289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4" name="Shape 412"/>
          <p:cNvSpPr/>
          <p:nvPr/>
        </p:nvSpPr>
        <p:spPr>
          <a:xfrm>
            <a:off x="79011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5" name="Shape 413"/>
          <p:cNvSpPr/>
          <p:nvPr/>
        </p:nvSpPr>
        <p:spPr>
          <a:xfrm>
            <a:off x="806939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6" name="Shape 414"/>
          <p:cNvSpPr/>
          <p:nvPr/>
        </p:nvSpPr>
        <p:spPr>
          <a:xfrm>
            <a:off x="823764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7" name="Shape 415"/>
          <p:cNvSpPr/>
          <p:nvPr/>
        </p:nvSpPr>
        <p:spPr>
          <a:xfrm>
            <a:off x="84058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8" name="Shape 416"/>
          <p:cNvSpPr/>
          <p:nvPr/>
        </p:nvSpPr>
        <p:spPr>
          <a:xfrm>
            <a:off x="857414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9" name="Shape 417"/>
          <p:cNvSpPr/>
          <p:nvPr/>
        </p:nvSpPr>
        <p:spPr>
          <a:xfrm>
            <a:off x="87423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0" name="Shape 418"/>
          <p:cNvSpPr/>
          <p:nvPr/>
        </p:nvSpPr>
        <p:spPr>
          <a:xfrm>
            <a:off x="891064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1" name="Shape 419"/>
          <p:cNvSpPr/>
          <p:nvPr/>
        </p:nvSpPr>
        <p:spPr>
          <a:xfrm>
            <a:off x="907889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2" name="Shape 420"/>
          <p:cNvSpPr/>
          <p:nvPr/>
        </p:nvSpPr>
        <p:spPr>
          <a:xfrm>
            <a:off x="92471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3" name="Shape 421"/>
          <p:cNvSpPr/>
          <p:nvPr/>
        </p:nvSpPr>
        <p:spPr>
          <a:xfrm>
            <a:off x="941539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4" name="Shape 422"/>
          <p:cNvSpPr/>
          <p:nvPr/>
        </p:nvSpPr>
        <p:spPr>
          <a:xfrm>
            <a:off x="95836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5" name="Shape 423"/>
          <p:cNvSpPr/>
          <p:nvPr/>
        </p:nvSpPr>
        <p:spPr>
          <a:xfrm>
            <a:off x="975189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6" name="Shape 424"/>
          <p:cNvSpPr/>
          <p:nvPr/>
        </p:nvSpPr>
        <p:spPr>
          <a:xfrm>
            <a:off x="992014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7" name="Shape 425"/>
          <p:cNvSpPr/>
          <p:nvPr/>
        </p:nvSpPr>
        <p:spPr>
          <a:xfrm>
            <a:off x="100883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8" name="Shape 426"/>
          <p:cNvSpPr/>
          <p:nvPr/>
        </p:nvSpPr>
        <p:spPr>
          <a:xfrm>
            <a:off x="1025664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9" name="Shape 427"/>
          <p:cNvSpPr/>
          <p:nvPr/>
        </p:nvSpPr>
        <p:spPr>
          <a:xfrm>
            <a:off x="104248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0" name="Shape 428"/>
          <p:cNvSpPr/>
          <p:nvPr/>
        </p:nvSpPr>
        <p:spPr>
          <a:xfrm>
            <a:off x="1059314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1" name="Shape 429"/>
          <p:cNvSpPr/>
          <p:nvPr/>
        </p:nvSpPr>
        <p:spPr>
          <a:xfrm>
            <a:off x="1076139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2" name="Shape 430"/>
          <p:cNvSpPr/>
          <p:nvPr/>
        </p:nvSpPr>
        <p:spPr>
          <a:xfrm>
            <a:off x="109296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3" name="Shape 431"/>
          <p:cNvSpPr/>
          <p:nvPr/>
        </p:nvSpPr>
        <p:spPr>
          <a:xfrm>
            <a:off x="1109789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4" name="Shape 432"/>
          <p:cNvSpPr/>
          <p:nvPr/>
        </p:nvSpPr>
        <p:spPr>
          <a:xfrm>
            <a:off x="112661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5" name="Shape 433"/>
          <p:cNvSpPr/>
          <p:nvPr/>
        </p:nvSpPr>
        <p:spPr>
          <a:xfrm>
            <a:off x="1143438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6" name="Shape 434"/>
          <p:cNvSpPr/>
          <p:nvPr/>
        </p:nvSpPr>
        <p:spPr>
          <a:xfrm>
            <a:off x="1160263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7" name="Shape 435"/>
          <p:cNvSpPr/>
          <p:nvPr/>
        </p:nvSpPr>
        <p:spPr>
          <a:xfrm>
            <a:off x="117708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8" name="Shape 436"/>
          <p:cNvSpPr/>
          <p:nvPr/>
        </p:nvSpPr>
        <p:spPr>
          <a:xfrm>
            <a:off x="1193913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9" name="Shape 437"/>
          <p:cNvSpPr/>
          <p:nvPr/>
        </p:nvSpPr>
        <p:spPr>
          <a:xfrm>
            <a:off x="121073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0" name="Shape 438"/>
          <p:cNvSpPr/>
          <p:nvPr/>
        </p:nvSpPr>
        <p:spPr>
          <a:xfrm>
            <a:off x="-658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1" name="Shape 439"/>
          <p:cNvSpPr/>
          <p:nvPr/>
        </p:nvSpPr>
        <p:spPr>
          <a:xfrm>
            <a:off x="16166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2" name="Shape 440"/>
          <p:cNvSpPr/>
          <p:nvPr/>
        </p:nvSpPr>
        <p:spPr>
          <a:xfrm>
            <a:off x="32991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3" name="Shape 441"/>
          <p:cNvSpPr/>
          <p:nvPr/>
        </p:nvSpPr>
        <p:spPr>
          <a:xfrm>
            <a:off x="49816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4" name="Shape 442"/>
          <p:cNvSpPr/>
          <p:nvPr/>
        </p:nvSpPr>
        <p:spPr>
          <a:xfrm>
            <a:off x="66641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5" name="Shape 443"/>
          <p:cNvSpPr/>
          <p:nvPr/>
        </p:nvSpPr>
        <p:spPr>
          <a:xfrm>
            <a:off x="8346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6" name="Shape 444"/>
          <p:cNvSpPr/>
          <p:nvPr/>
        </p:nvSpPr>
        <p:spPr>
          <a:xfrm>
            <a:off x="100291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7" name="Shape 445"/>
          <p:cNvSpPr/>
          <p:nvPr/>
        </p:nvSpPr>
        <p:spPr>
          <a:xfrm>
            <a:off x="11711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8" name="Shape 446"/>
          <p:cNvSpPr/>
          <p:nvPr/>
        </p:nvSpPr>
        <p:spPr>
          <a:xfrm>
            <a:off x="133941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9" name="Shape 447"/>
          <p:cNvSpPr/>
          <p:nvPr/>
        </p:nvSpPr>
        <p:spPr>
          <a:xfrm>
            <a:off x="150766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0" name="Shape 448"/>
          <p:cNvSpPr/>
          <p:nvPr/>
        </p:nvSpPr>
        <p:spPr>
          <a:xfrm>
            <a:off x="16759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1" name="Shape 449"/>
          <p:cNvSpPr/>
          <p:nvPr/>
        </p:nvSpPr>
        <p:spPr>
          <a:xfrm>
            <a:off x="184416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2" name="Shape 450"/>
          <p:cNvSpPr/>
          <p:nvPr/>
        </p:nvSpPr>
        <p:spPr>
          <a:xfrm>
            <a:off x="20124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3" name="Shape 451"/>
          <p:cNvSpPr/>
          <p:nvPr/>
        </p:nvSpPr>
        <p:spPr>
          <a:xfrm>
            <a:off x="218066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4" name="Shape 452"/>
          <p:cNvSpPr/>
          <p:nvPr/>
        </p:nvSpPr>
        <p:spPr>
          <a:xfrm>
            <a:off x="234891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5" name="Shape 453"/>
          <p:cNvSpPr/>
          <p:nvPr/>
        </p:nvSpPr>
        <p:spPr>
          <a:xfrm>
            <a:off x="25171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6" name="Shape 454"/>
          <p:cNvSpPr/>
          <p:nvPr/>
        </p:nvSpPr>
        <p:spPr>
          <a:xfrm>
            <a:off x="268541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7" name="Shape 455"/>
          <p:cNvSpPr/>
          <p:nvPr/>
        </p:nvSpPr>
        <p:spPr>
          <a:xfrm>
            <a:off x="28536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8" name="Shape 456"/>
          <p:cNvSpPr/>
          <p:nvPr/>
        </p:nvSpPr>
        <p:spPr>
          <a:xfrm>
            <a:off x="302190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9" name="Shape 457"/>
          <p:cNvSpPr/>
          <p:nvPr/>
        </p:nvSpPr>
        <p:spPr>
          <a:xfrm>
            <a:off x="319015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0" name="Shape 458"/>
          <p:cNvSpPr/>
          <p:nvPr/>
        </p:nvSpPr>
        <p:spPr>
          <a:xfrm>
            <a:off x="33584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1" name="Shape 459"/>
          <p:cNvSpPr/>
          <p:nvPr/>
        </p:nvSpPr>
        <p:spPr>
          <a:xfrm>
            <a:off x="352665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2" name="Shape 460"/>
          <p:cNvSpPr/>
          <p:nvPr/>
        </p:nvSpPr>
        <p:spPr>
          <a:xfrm>
            <a:off x="36949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3" name="Shape 461"/>
          <p:cNvSpPr/>
          <p:nvPr/>
        </p:nvSpPr>
        <p:spPr>
          <a:xfrm>
            <a:off x="386315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4" name="Shape 462"/>
          <p:cNvSpPr/>
          <p:nvPr/>
        </p:nvSpPr>
        <p:spPr>
          <a:xfrm>
            <a:off x="403140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5" name="Shape 463"/>
          <p:cNvSpPr/>
          <p:nvPr/>
        </p:nvSpPr>
        <p:spPr>
          <a:xfrm>
            <a:off x="41996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6" name="Shape 464"/>
          <p:cNvSpPr/>
          <p:nvPr/>
        </p:nvSpPr>
        <p:spPr>
          <a:xfrm>
            <a:off x="436790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7" name="Shape 465"/>
          <p:cNvSpPr/>
          <p:nvPr/>
        </p:nvSpPr>
        <p:spPr>
          <a:xfrm>
            <a:off x="45361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8" name="Shape 466"/>
          <p:cNvSpPr/>
          <p:nvPr/>
        </p:nvSpPr>
        <p:spPr>
          <a:xfrm>
            <a:off x="470440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9" name="Shape 467"/>
          <p:cNvSpPr/>
          <p:nvPr/>
        </p:nvSpPr>
        <p:spPr>
          <a:xfrm>
            <a:off x="487265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0" name="Shape 468"/>
          <p:cNvSpPr/>
          <p:nvPr/>
        </p:nvSpPr>
        <p:spPr>
          <a:xfrm>
            <a:off x="50409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1" name="Shape 469"/>
          <p:cNvSpPr/>
          <p:nvPr/>
        </p:nvSpPr>
        <p:spPr>
          <a:xfrm>
            <a:off x="520915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2" name="Shape 470"/>
          <p:cNvSpPr/>
          <p:nvPr/>
        </p:nvSpPr>
        <p:spPr>
          <a:xfrm>
            <a:off x="53774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3" name="Shape 471"/>
          <p:cNvSpPr/>
          <p:nvPr/>
        </p:nvSpPr>
        <p:spPr>
          <a:xfrm>
            <a:off x="554565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4" name="Shape 472"/>
          <p:cNvSpPr/>
          <p:nvPr/>
        </p:nvSpPr>
        <p:spPr>
          <a:xfrm>
            <a:off x="571390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5" name="Shape 473"/>
          <p:cNvSpPr/>
          <p:nvPr/>
        </p:nvSpPr>
        <p:spPr>
          <a:xfrm>
            <a:off x="58821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6" name="Shape 474"/>
          <p:cNvSpPr/>
          <p:nvPr/>
        </p:nvSpPr>
        <p:spPr>
          <a:xfrm>
            <a:off x="605040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7" name="Shape 475"/>
          <p:cNvSpPr/>
          <p:nvPr/>
        </p:nvSpPr>
        <p:spPr>
          <a:xfrm>
            <a:off x="62186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8" name="Shape 476"/>
          <p:cNvSpPr/>
          <p:nvPr/>
        </p:nvSpPr>
        <p:spPr>
          <a:xfrm>
            <a:off x="638690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9" name="Shape 477"/>
          <p:cNvSpPr/>
          <p:nvPr/>
        </p:nvSpPr>
        <p:spPr>
          <a:xfrm>
            <a:off x="655515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0" name="Shape 478"/>
          <p:cNvSpPr/>
          <p:nvPr/>
        </p:nvSpPr>
        <p:spPr>
          <a:xfrm>
            <a:off x="67234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1" name="Shape 479"/>
          <p:cNvSpPr/>
          <p:nvPr/>
        </p:nvSpPr>
        <p:spPr>
          <a:xfrm>
            <a:off x="689165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2" name="Shape 480"/>
          <p:cNvSpPr/>
          <p:nvPr/>
        </p:nvSpPr>
        <p:spPr>
          <a:xfrm>
            <a:off x="70599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3" name="Shape 481"/>
          <p:cNvSpPr/>
          <p:nvPr/>
        </p:nvSpPr>
        <p:spPr>
          <a:xfrm>
            <a:off x="722814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4" name="Shape 482"/>
          <p:cNvSpPr/>
          <p:nvPr/>
        </p:nvSpPr>
        <p:spPr>
          <a:xfrm>
            <a:off x="739639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5" name="Shape 483"/>
          <p:cNvSpPr/>
          <p:nvPr/>
        </p:nvSpPr>
        <p:spPr>
          <a:xfrm>
            <a:off x="75646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6" name="Shape 484"/>
          <p:cNvSpPr/>
          <p:nvPr/>
        </p:nvSpPr>
        <p:spPr>
          <a:xfrm>
            <a:off x="773289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7" name="Shape 485"/>
          <p:cNvSpPr/>
          <p:nvPr/>
        </p:nvSpPr>
        <p:spPr>
          <a:xfrm>
            <a:off x="79011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8" name="Shape 486"/>
          <p:cNvSpPr/>
          <p:nvPr/>
        </p:nvSpPr>
        <p:spPr>
          <a:xfrm>
            <a:off x="806939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9" name="Shape 487"/>
          <p:cNvSpPr/>
          <p:nvPr/>
        </p:nvSpPr>
        <p:spPr>
          <a:xfrm>
            <a:off x="823764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0" name="Shape 488"/>
          <p:cNvSpPr/>
          <p:nvPr/>
        </p:nvSpPr>
        <p:spPr>
          <a:xfrm>
            <a:off x="84058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1" name="Shape 489"/>
          <p:cNvSpPr/>
          <p:nvPr/>
        </p:nvSpPr>
        <p:spPr>
          <a:xfrm>
            <a:off x="857414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2" name="Shape 490"/>
          <p:cNvSpPr/>
          <p:nvPr/>
        </p:nvSpPr>
        <p:spPr>
          <a:xfrm>
            <a:off x="87423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3" name="Shape 491"/>
          <p:cNvSpPr/>
          <p:nvPr/>
        </p:nvSpPr>
        <p:spPr>
          <a:xfrm>
            <a:off x="891064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4" name="Shape 492"/>
          <p:cNvSpPr/>
          <p:nvPr/>
        </p:nvSpPr>
        <p:spPr>
          <a:xfrm>
            <a:off x="907889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5" name="Shape 493"/>
          <p:cNvSpPr/>
          <p:nvPr/>
        </p:nvSpPr>
        <p:spPr>
          <a:xfrm>
            <a:off x="92471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6" name="Shape 494"/>
          <p:cNvSpPr/>
          <p:nvPr/>
        </p:nvSpPr>
        <p:spPr>
          <a:xfrm>
            <a:off x="941539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7" name="Shape 495"/>
          <p:cNvSpPr/>
          <p:nvPr/>
        </p:nvSpPr>
        <p:spPr>
          <a:xfrm>
            <a:off x="95836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8" name="Shape 496"/>
          <p:cNvSpPr/>
          <p:nvPr/>
        </p:nvSpPr>
        <p:spPr>
          <a:xfrm>
            <a:off x="975189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9" name="Shape 497"/>
          <p:cNvSpPr/>
          <p:nvPr/>
        </p:nvSpPr>
        <p:spPr>
          <a:xfrm>
            <a:off x="992014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0" name="Shape 498"/>
          <p:cNvSpPr/>
          <p:nvPr/>
        </p:nvSpPr>
        <p:spPr>
          <a:xfrm>
            <a:off x="100883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1" name="Shape 499"/>
          <p:cNvSpPr/>
          <p:nvPr/>
        </p:nvSpPr>
        <p:spPr>
          <a:xfrm>
            <a:off x="1025664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2" name="Shape 500"/>
          <p:cNvSpPr/>
          <p:nvPr/>
        </p:nvSpPr>
        <p:spPr>
          <a:xfrm>
            <a:off x="104248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3" name="Shape 501"/>
          <p:cNvSpPr/>
          <p:nvPr/>
        </p:nvSpPr>
        <p:spPr>
          <a:xfrm>
            <a:off x="1059314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4" name="Shape 502"/>
          <p:cNvSpPr/>
          <p:nvPr/>
        </p:nvSpPr>
        <p:spPr>
          <a:xfrm>
            <a:off x="1076139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5" name="Shape 503"/>
          <p:cNvSpPr/>
          <p:nvPr/>
        </p:nvSpPr>
        <p:spPr>
          <a:xfrm>
            <a:off x="109296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6" name="Shape 504"/>
          <p:cNvSpPr/>
          <p:nvPr/>
        </p:nvSpPr>
        <p:spPr>
          <a:xfrm>
            <a:off x="1109789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7" name="Shape 505"/>
          <p:cNvSpPr/>
          <p:nvPr/>
        </p:nvSpPr>
        <p:spPr>
          <a:xfrm>
            <a:off x="112661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8" name="Shape 506"/>
          <p:cNvSpPr/>
          <p:nvPr/>
        </p:nvSpPr>
        <p:spPr>
          <a:xfrm>
            <a:off x="1143438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9" name="Shape 507"/>
          <p:cNvSpPr/>
          <p:nvPr/>
        </p:nvSpPr>
        <p:spPr>
          <a:xfrm>
            <a:off x="1160263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0" name="Shape 508"/>
          <p:cNvSpPr/>
          <p:nvPr/>
        </p:nvSpPr>
        <p:spPr>
          <a:xfrm>
            <a:off x="117708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1" name="Shape 509"/>
          <p:cNvSpPr/>
          <p:nvPr/>
        </p:nvSpPr>
        <p:spPr>
          <a:xfrm>
            <a:off x="1193913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2" name="Shape 510"/>
          <p:cNvSpPr/>
          <p:nvPr/>
        </p:nvSpPr>
        <p:spPr>
          <a:xfrm>
            <a:off x="121073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3" name="Shape 511"/>
          <p:cNvSpPr/>
          <p:nvPr/>
        </p:nvSpPr>
        <p:spPr>
          <a:xfrm>
            <a:off x="-658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4" name="Shape 512"/>
          <p:cNvSpPr/>
          <p:nvPr/>
        </p:nvSpPr>
        <p:spPr>
          <a:xfrm>
            <a:off x="16166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5" name="Shape 513"/>
          <p:cNvSpPr/>
          <p:nvPr/>
        </p:nvSpPr>
        <p:spPr>
          <a:xfrm>
            <a:off x="32991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6" name="Shape 514"/>
          <p:cNvSpPr/>
          <p:nvPr/>
        </p:nvSpPr>
        <p:spPr>
          <a:xfrm>
            <a:off x="49816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7" name="Shape 515"/>
          <p:cNvSpPr/>
          <p:nvPr/>
        </p:nvSpPr>
        <p:spPr>
          <a:xfrm>
            <a:off x="66641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8" name="Shape 516"/>
          <p:cNvSpPr/>
          <p:nvPr/>
        </p:nvSpPr>
        <p:spPr>
          <a:xfrm>
            <a:off x="8346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9" name="Shape 517"/>
          <p:cNvSpPr/>
          <p:nvPr/>
        </p:nvSpPr>
        <p:spPr>
          <a:xfrm>
            <a:off x="100291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0" name="Shape 518"/>
          <p:cNvSpPr/>
          <p:nvPr/>
        </p:nvSpPr>
        <p:spPr>
          <a:xfrm>
            <a:off x="11711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1" name="Shape 519"/>
          <p:cNvSpPr/>
          <p:nvPr/>
        </p:nvSpPr>
        <p:spPr>
          <a:xfrm>
            <a:off x="133941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2" name="Shape 520"/>
          <p:cNvSpPr/>
          <p:nvPr/>
        </p:nvSpPr>
        <p:spPr>
          <a:xfrm>
            <a:off x="150766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3" name="Shape 521"/>
          <p:cNvSpPr/>
          <p:nvPr/>
        </p:nvSpPr>
        <p:spPr>
          <a:xfrm>
            <a:off x="16759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4" name="Shape 522"/>
          <p:cNvSpPr/>
          <p:nvPr/>
        </p:nvSpPr>
        <p:spPr>
          <a:xfrm>
            <a:off x="184416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5" name="Shape 523"/>
          <p:cNvSpPr/>
          <p:nvPr/>
        </p:nvSpPr>
        <p:spPr>
          <a:xfrm>
            <a:off x="20124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6" name="Shape 524"/>
          <p:cNvSpPr/>
          <p:nvPr/>
        </p:nvSpPr>
        <p:spPr>
          <a:xfrm>
            <a:off x="218066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7" name="Shape 525"/>
          <p:cNvSpPr/>
          <p:nvPr/>
        </p:nvSpPr>
        <p:spPr>
          <a:xfrm>
            <a:off x="234891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8" name="Shape 526"/>
          <p:cNvSpPr/>
          <p:nvPr/>
        </p:nvSpPr>
        <p:spPr>
          <a:xfrm>
            <a:off x="25171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9" name="Shape 527"/>
          <p:cNvSpPr/>
          <p:nvPr/>
        </p:nvSpPr>
        <p:spPr>
          <a:xfrm>
            <a:off x="268541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0" name="Shape 528"/>
          <p:cNvSpPr/>
          <p:nvPr/>
        </p:nvSpPr>
        <p:spPr>
          <a:xfrm>
            <a:off x="28536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1" name="Shape 529"/>
          <p:cNvSpPr/>
          <p:nvPr/>
        </p:nvSpPr>
        <p:spPr>
          <a:xfrm>
            <a:off x="302190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2" name="Shape 530"/>
          <p:cNvSpPr/>
          <p:nvPr/>
        </p:nvSpPr>
        <p:spPr>
          <a:xfrm>
            <a:off x="319015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3" name="Shape 531"/>
          <p:cNvSpPr/>
          <p:nvPr/>
        </p:nvSpPr>
        <p:spPr>
          <a:xfrm>
            <a:off x="33584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4" name="Shape 532"/>
          <p:cNvSpPr/>
          <p:nvPr/>
        </p:nvSpPr>
        <p:spPr>
          <a:xfrm>
            <a:off x="352665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5" name="Shape 533"/>
          <p:cNvSpPr/>
          <p:nvPr/>
        </p:nvSpPr>
        <p:spPr>
          <a:xfrm>
            <a:off x="36949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6" name="Shape 534"/>
          <p:cNvSpPr/>
          <p:nvPr/>
        </p:nvSpPr>
        <p:spPr>
          <a:xfrm>
            <a:off x="386315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7" name="Shape 535"/>
          <p:cNvSpPr/>
          <p:nvPr/>
        </p:nvSpPr>
        <p:spPr>
          <a:xfrm>
            <a:off x="403140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8" name="Shape 536"/>
          <p:cNvSpPr/>
          <p:nvPr/>
        </p:nvSpPr>
        <p:spPr>
          <a:xfrm>
            <a:off x="41996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9" name="Shape 537"/>
          <p:cNvSpPr/>
          <p:nvPr/>
        </p:nvSpPr>
        <p:spPr>
          <a:xfrm>
            <a:off x="436790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0" name="Shape 538"/>
          <p:cNvSpPr/>
          <p:nvPr/>
        </p:nvSpPr>
        <p:spPr>
          <a:xfrm>
            <a:off x="45361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1" name="Shape 539"/>
          <p:cNvSpPr/>
          <p:nvPr/>
        </p:nvSpPr>
        <p:spPr>
          <a:xfrm>
            <a:off x="470440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2" name="Shape 540"/>
          <p:cNvSpPr/>
          <p:nvPr/>
        </p:nvSpPr>
        <p:spPr>
          <a:xfrm>
            <a:off x="487265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3" name="Shape 541"/>
          <p:cNvSpPr/>
          <p:nvPr/>
        </p:nvSpPr>
        <p:spPr>
          <a:xfrm>
            <a:off x="50409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4" name="Shape 542"/>
          <p:cNvSpPr/>
          <p:nvPr/>
        </p:nvSpPr>
        <p:spPr>
          <a:xfrm>
            <a:off x="520915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5" name="Shape 543"/>
          <p:cNvSpPr/>
          <p:nvPr/>
        </p:nvSpPr>
        <p:spPr>
          <a:xfrm>
            <a:off x="53774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6" name="Shape 544"/>
          <p:cNvSpPr/>
          <p:nvPr/>
        </p:nvSpPr>
        <p:spPr>
          <a:xfrm>
            <a:off x="554565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7" name="Shape 545"/>
          <p:cNvSpPr/>
          <p:nvPr/>
        </p:nvSpPr>
        <p:spPr>
          <a:xfrm>
            <a:off x="571390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8" name="Shape 546"/>
          <p:cNvSpPr/>
          <p:nvPr/>
        </p:nvSpPr>
        <p:spPr>
          <a:xfrm>
            <a:off x="58821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9" name="Shape 547"/>
          <p:cNvSpPr/>
          <p:nvPr/>
        </p:nvSpPr>
        <p:spPr>
          <a:xfrm>
            <a:off x="605040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0" name="Shape 548"/>
          <p:cNvSpPr/>
          <p:nvPr/>
        </p:nvSpPr>
        <p:spPr>
          <a:xfrm>
            <a:off x="62186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1" name="Shape 549"/>
          <p:cNvSpPr/>
          <p:nvPr/>
        </p:nvSpPr>
        <p:spPr>
          <a:xfrm>
            <a:off x="638690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2" name="Shape 550"/>
          <p:cNvSpPr/>
          <p:nvPr/>
        </p:nvSpPr>
        <p:spPr>
          <a:xfrm>
            <a:off x="655515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3" name="Shape 551"/>
          <p:cNvSpPr/>
          <p:nvPr/>
        </p:nvSpPr>
        <p:spPr>
          <a:xfrm>
            <a:off x="67234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4" name="Shape 552"/>
          <p:cNvSpPr/>
          <p:nvPr/>
        </p:nvSpPr>
        <p:spPr>
          <a:xfrm>
            <a:off x="689165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5" name="Shape 553"/>
          <p:cNvSpPr/>
          <p:nvPr/>
        </p:nvSpPr>
        <p:spPr>
          <a:xfrm>
            <a:off x="70599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6" name="Shape 554"/>
          <p:cNvSpPr/>
          <p:nvPr/>
        </p:nvSpPr>
        <p:spPr>
          <a:xfrm>
            <a:off x="722814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7" name="Shape 555"/>
          <p:cNvSpPr/>
          <p:nvPr/>
        </p:nvSpPr>
        <p:spPr>
          <a:xfrm>
            <a:off x="739639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8" name="Shape 556"/>
          <p:cNvSpPr/>
          <p:nvPr/>
        </p:nvSpPr>
        <p:spPr>
          <a:xfrm>
            <a:off x="75646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9" name="Shape 557"/>
          <p:cNvSpPr/>
          <p:nvPr/>
        </p:nvSpPr>
        <p:spPr>
          <a:xfrm>
            <a:off x="773289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0" name="Shape 558"/>
          <p:cNvSpPr/>
          <p:nvPr/>
        </p:nvSpPr>
        <p:spPr>
          <a:xfrm>
            <a:off x="79011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1" name="Shape 559"/>
          <p:cNvSpPr/>
          <p:nvPr/>
        </p:nvSpPr>
        <p:spPr>
          <a:xfrm>
            <a:off x="806939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2" name="Shape 560"/>
          <p:cNvSpPr/>
          <p:nvPr/>
        </p:nvSpPr>
        <p:spPr>
          <a:xfrm>
            <a:off x="823764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3" name="Shape 561"/>
          <p:cNvSpPr/>
          <p:nvPr/>
        </p:nvSpPr>
        <p:spPr>
          <a:xfrm>
            <a:off x="84058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4" name="Shape 562"/>
          <p:cNvSpPr/>
          <p:nvPr/>
        </p:nvSpPr>
        <p:spPr>
          <a:xfrm>
            <a:off x="857414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5" name="Shape 563"/>
          <p:cNvSpPr/>
          <p:nvPr/>
        </p:nvSpPr>
        <p:spPr>
          <a:xfrm>
            <a:off x="87423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6" name="Shape 564"/>
          <p:cNvSpPr/>
          <p:nvPr/>
        </p:nvSpPr>
        <p:spPr>
          <a:xfrm>
            <a:off x="891064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7" name="Shape 565"/>
          <p:cNvSpPr/>
          <p:nvPr/>
        </p:nvSpPr>
        <p:spPr>
          <a:xfrm>
            <a:off x="907889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8" name="Shape 566"/>
          <p:cNvSpPr/>
          <p:nvPr/>
        </p:nvSpPr>
        <p:spPr>
          <a:xfrm>
            <a:off x="92471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9" name="Shape 567"/>
          <p:cNvSpPr/>
          <p:nvPr/>
        </p:nvSpPr>
        <p:spPr>
          <a:xfrm>
            <a:off x="941539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0" name="Shape 568"/>
          <p:cNvSpPr/>
          <p:nvPr/>
        </p:nvSpPr>
        <p:spPr>
          <a:xfrm>
            <a:off x="95836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1" name="Shape 569"/>
          <p:cNvSpPr/>
          <p:nvPr/>
        </p:nvSpPr>
        <p:spPr>
          <a:xfrm>
            <a:off x="975189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2" name="Shape 570"/>
          <p:cNvSpPr/>
          <p:nvPr/>
        </p:nvSpPr>
        <p:spPr>
          <a:xfrm>
            <a:off x="992014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3" name="Shape 571"/>
          <p:cNvSpPr/>
          <p:nvPr/>
        </p:nvSpPr>
        <p:spPr>
          <a:xfrm>
            <a:off x="100883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4" name="Shape 572"/>
          <p:cNvSpPr/>
          <p:nvPr/>
        </p:nvSpPr>
        <p:spPr>
          <a:xfrm>
            <a:off x="1025664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5" name="Shape 573"/>
          <p:cNvSpPr/>
          <p:nvPr/>
        </p:nvSpPr>
        <p:spPr>
          <a:xfrm>
            <a:off x="104248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6" name="Shape 574"/>
          <p:cNvSpPr/>
          <p:nvPr/>
        </p:nvSpPr>
        <p:spPr>
          <a:xfrm>
            <a:off x="1059314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7" name="Shape 575"/>
          <p:cNvSpPr/>
          <p:nvPr/>
        </p:nvSpPr>
        <p:spPr>
          <a:xfrm>
            <a:off x="1076139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8" name="Shape 576"/>
          <p:cNvSpPr/>
          <p:nvPr/>
        </p:nvSpPr>
        <p:spPr>
          <a:xfrm>
            <a:off x="109296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9" name="Shape 577"/>
          <p:cNvSpPr/>
          <p:nvPr/>
        </p:nvSpPr>
        <p:spPr>
          <a:xfrm>
            <a:off x="1109789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0" name="Shape 578"/>
          <p:cNvSpPr/>
          <p:nvPr/>
        </p:nvSpPr>
        <p:spPr>
          <a:xfrm>
            <a:off x="112661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1" name="Shape 579"/>
          <p:cNvSpPr/>
          <p:nvPr/>
        </p:nvSpPr>
        <p:spPr>
          <a:xfrm>
            <a:off x="1143438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2" name="Shape 580"/>
          <p:cNvSpPr/>
          <p:nvPr/>
        </p:nvSpPr>
        <p:spPr>
          <a:xfrm>
            <a:off x="1160263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3" name="Shape 581"/>
          <p:cNvSpPr/>
          <p:nvPr/>
        </p:nvSpPr>
        <p:spPr>
          <a:xfrm>
            <a:off x="117708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4" name="Shape 582"/>
          <p:cNvSpPr/>
          <p:nvPr/>
        </p:nvSpPr>
        <p:spPr>
          <a:xfrm>
            <a:off x="1193913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5" name="Shape 583"/>
          <p:cNvSpPr/>
          <p:nvPr/>
        </p:nvSpPr>
        <p:spPr>
          <a:xfrm>
            <a:off x="121073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6" name="Shape 584"/>
          <p:cNvSpPr/>
          <p:nvPr/>
        </p:nvSpPr>
        <p:spPr>
          <a:xfrm>
            <a:off x="-658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7" name="Shape 585"/>
          <p:cNvSpPr/>
          <p:nvPr/>
        </p:nvSpPr>
        <p:spPr>
          <a:xfrm>
            <a:off x="16166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8" name="Shape 586"/>
          <p:cNvSpPr/>
          <p:nvPr/>
        </p:nvSpPr>
        <p:spPr>
          <a:xfrm>
            <a:off x="32991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9" name="Shape 587"/>
          <p:cNvSpPr/>
          <p:nvPr/>
        </p:nvSpPr>
        <p:spPr>
          <a:xfrm>
            <a:off x="49816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0" name="Shape 588"/>
          <p:cNvSpPr/>
          <p:nvPr/>
        </p:nvSpPr>
        <p:spPr>
          <a:xfrm>
            <a:off x="66641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1" name="Shape 589"/>
          <p:cNvSpPr/>
          <p:nvPr/>
        </p:nvSpPr>
        <p:spPr>
          <a:xfrm>
            <a:off x="8346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2" name="Shape 590"/>
          <p:cNvSpPr/>
          <p:nvPr/>
        </p:nvSpPr>
        <p:spPr>
          <a:xfrm>
            <a:off x="100291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3" name="Shape 591"/>
          <p:cNvSpPr/>
          <p:nvPr/>
        </p:nvSpPr>
        <p:spPr>
          <a:xfrm>
            <a:off x="11711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4" name="Shape 592"/>
          <p:cNvSpPr/>
          <p:nvPr/>
        </p:nvSpPr>
        <p:spPr>
          <a:xfrm>
            <a:off x="133941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5" name="Shape 593"/>
          <p:cNvSpPr/>
          <p:nvPr/>
        </p:nvSpPr>
        <p:spPr>
          <a:xfrm>
            <a:off x="150766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6" name="Shape 594"/>
          <p:cNvSpPr/>
          <p:nvPr/>
        </p:nvSpPr>
        <p:spPr>
          <a:xfrm>
            <a:off x="16759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7" name="Shape 595"/>
          <p:cNvSpPr/>
          <p:nvPr/>
        </p:nvSpPr>
        <p:spPr>
          <a:xfrm>
            <a:off x="184416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8" name="Shape 596"/>
          <p:cNvSpPr/>
          <p:nvPr/>
        </p:nvSpPr>
        <p:spPr>
          <a:xfrm>
            <a:off x="20124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9" name="Shape 597"/>
          <p:cNvSpPr/>
          <p:nvPr/>
        </p:nvSpPr>
        <p:spPr>
          <a:xfrm>
            <a:off x="218066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0" name="Shape 598"/>
          <p:cNvSpPr/>
          <p:nvPr/>
        </p:nvSpPr>
        <p:spPr>
          <a:xfrm>
            <a:off x="234891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1" name="Shape 599"/>
          <p:cNvSpPr/>
          <p:nvPr/>
        </p:nvSpPr>
        <p:spPr>
          <a:xfrm>
            <a:off x="25171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2" name="Shape 600"/>
          <p:cNvSpPr/>
          <p:nvPr/>
        </p:nvSpPr>
        <p:spPr>
          <a:xfrm>
            <a:off x="268541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3" name="Shape 601"/>
          <p:cNvSpPr/>
          <p:nvPr/>
        </p:nvSpPr>
        <p:spPr>
          <a:xfrm>
            <a:off x="28536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4" name="Shape 602"/>
          <p:cNvSpPr/>
          <p:nvPr/>
        </p:nvSpPr>
        <p:spPr>
          <a:xfrm>
            <a:off x="302190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5" name="Shape 603"/>
          <p:cNvSpPr/>
          <p:nvPr/>
        </p:nvSpPr>
        <p:spPr>
          <a:xfrm>
            <a:off x="319015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6" name="Shape 604"/>
          <p:cNvSpPr/>
          <p:nvPr/>
        </p:nvSpPr>
        <p:spPr>
          <a:xfrm>
            <a:off x="33584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7" name="Shape 605"/>
          <p:cNvSpPr/>
          <p:nvPr/>
        </p:nvSpPr>
        <p:spPr>
          <a:xfrm>
            <a:off x="352665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8" name="Shape 606"/>
          <p:cNvSpPr/>
          <p:nvPr/>
        </p:nvSpPr>
        <p:spPr>
          <a:xfrm>
            <a:off x="36949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9" name="Shape 607"/>
          <p:cNvSpPr/>
          <p:nvPr/>
        </p:nvSpPr>
        <p:spPr>
          <a:xfrm>
            <a:off x="386315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0" name="Shape 608"/>
          <p:cNvSpPr/>
          <p:nvPr/>
        </p:nvSpPr>
        <p:spPr>
          <a:xfrm>
            <a:off x="403140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1" name="Shape 609"/>
          <p:cNvSpPr/>
          <p:nvPr/>
        </p:nvSpPr>
        <p:spPr>
          <a:xfrm>
            <a:off x="41996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2" name="Shape 610"/>
          <p:cNvSpPr/>
          <p:nvPr/>
        </p:nvSpPr>
        <p:spPr>
          <a:xfrm>
            <a:off x="436790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3" name="Shape 611"/>
          <p:cNvSpPr/>
          <p:nvPr/>
        </p:nvSpPr>
        <p:spPr>
          <a:xfrm>
            <a:off x="45361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4" name="Shape 612"/>
          <p:cNvSpPr/>
          <p:nvPr/>
        </p:nvSpPr>
        <p:spPr>
          <a:xfrm>
            <a:off x="470440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5" name="Shape 613"/>
          <p:cNvSpPr/>
          <p:nvPr/>
        </p:nvSpPr>
        <p:spPr>
          <a:xfrm>
            <a:off x="487265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6" name="Shape 614"/>
          <p:cNvSpPr/>
          <p:nvPr/>
        </p:nvSpPr>
        <p:spPr>
          <a:xfrm>
            <a:off x="50409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7" name="Shape 615"/>
          <p:cNvSpPr/>
          <p:nvPr/>
        </p:nvSpPr>
        <p:spPr>
          <a:xfrm>
            <a:off x="520915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8" name="Shape 616"/>
          <p:cNvSpPr/>
          <p:nvPr/>
        </p:nvSpPr>
        <p:spPr>
          <a:xfrm>
            <a:off x="53774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9" name="Shape 617"/>
          <p:cNvSpPr/>
          <p:nvPr/>
        </p:nvSpPr>
        <p:spPr>
          <a:xfrm>
            <a:off x="554565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0" name="Shape 618"/>
          <p:cNvSpPr/>
          <p:nvPr/>
        </p:nvSpPr>
        <p:spPr>
          <a:xfrm>
            <a:off x="571390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1" name="Shape 619"/>
          <p:cNvSpPr/>
          <p:nvPr/>
        </p:nvSpPr>
        <p:spPr>
          <a:xfrm>
            <a:off x="58821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2" name="Shape 620"/>
          <p:cNvSpPr/>
          <p:nvPr/>
        </p:nvSpPr>
        <p:spPr>
          <a:xfrm>
            <a:off x="605040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3" name="Shape 621"/>
          <p:cNvSpPr/>
          <p:nvPr/>
        </p:nvSpPr>
        <p:spPr>
          <a:xfrm>
            <a:off x="62186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4" name="Shape 622"/>
          <p:cNvSpPr/>
          <p:nvPr/>
        </p:nvSpPr>
        <p:spPr>
          <a:xfrm>
            <a:off x="638690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5" name="Shape 623"/>
          <p:cNvSpPr/>
          <p:nvPr/>
        </p:nvSpPr>
        <p:spPr>
          <a:xfrm>
            <a:off x="655515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6" name="Shape 624"/>
          <p:cNvSpPr/>
          <p:nvPr/>
        </p:nvSpPr>
        <p:spPr>
          <a:xfrm>
            <a:off x="67234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7" name="Shape 625"/>
          <p:cNvSpPr/>
          <p:nvPr/>
        </p:nvSpPr>
        <p:spPr>
          <a:xfrm>
            <a:off x="689165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8" name="Shape 626"/>
          <p:cNvSpPr/>
          <p:nvPr/>
        </p:nvSpPr>
        <p:spPr>
          <a:xfrm>
            <a:off x="70599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9" name="Shape 627"/>
          <p:cNvSpPr/>
          <p:nvPr/>
        </p:nvSpPr>
        <p:spPr>
          <a:xfrm>
            <a:off x="722814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0" name="Shape 628"/>
          <p:cNvSpPr/>
          <p:nvPr/>
        </p:nvSpPr>
        <p:spPr>
          <a:xfrm>
            <a:off x="739639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1" name="Shape 629"/>
          <p:cNvSpPr/>
          <p:nvPr/>
        </p:nvSpPr>
        <p:spPr>
          <a:xfrm>
            <a:off x="75646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2" name="Shape 630"/>
          <p:cNvSpPr/>
          <p:nvPr/>
        </p:nvSpPr>
        <p:spPr>
          <a:xfrm>
            <a:off x="773289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3" name="Shape 631"/>
          <p:cNvSpPr/>
          <p:nvPr/>
        </p:nvSpPr>
        <p:spPr>
          <a:xfrm>
            <a:off x="79011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4" name="Shape 632"/>
          <p:cNvSpPr/>
          <p:nvPr/>
        </p:nvSpPr>
        <p:spPr>
          <a:xfrm>
            <a:off x="806939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5" name="Shape 633"/>
          <p:cNvSpPr/>
          <p:nvPr/>
        </p:nvSpPr>
        <p:spPr>
          <a:xfrm>
            <a:off x="823764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6" name="Shape 634"/>
          <p:cNvSpPr/>
          <p:nvPr/>
        </p:nvSpPr>
        <p:spPr>
          <a:xfrm>
            <a:off x="84058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7" name="Shape 635"/>
          <p:cNvSpPr/>
          <p:nvPr/>
        </p:nvSpPr>
        <p:spPr>
          <a:xfrm>
            <a:off x="857414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8" name="Shape 636"/>
          <p:cNvSpPr/>
          <p:nvPr/>
        </p:nvSpPr>
        <p:spPr>
          <a:xfrm>
            <a:off x="87423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9" name="Shape 637"/>
          <p:cNvSpPr/>
          <p:nvPr/>
        </p:nvSpPr>
        <p:spPr>
          <a:xfrm>
            <a:off x="891064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0" name="Shape 638"/>
          <p:cNvSpPr/>
          <p:nvPr/>
        </p:nvSpPr>
        <p:spPr>
          <a:xfrm>
            <a:off x="907889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1" name="Shape 639"/>
          <p:cNvSpPr/>
          <p:nvPr/>
        </p:nvSpPr>
        <p:spPr>
          <a:xfrm>
            <a:off x="92471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2" name="Shape 640"/>
          <p:cNvSpPr/>
          <p:nvPr/>
        </p:nvSpPr>
        <p:spPr>
          <a:xfrm>
            <a:off x="941539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3" name="Shape 641"/>
          <p:cNvSpPr/>
          <p:nvPr/>
        </p:nvSpPr>
        <p:spPr>
          <a:xfrm>
            <a:off x="95836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4" name="Shape 642"/>
          <p:cNvSpPr/>
          <p:nvPr/>
        </p:nvSpPr>
        <p:spPr>
          <a:xfrm>
            <a:off x="975189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5" name="Shape 643"/>
          <p:cNvSpPr/>
          <p:nvPr/>
        </p:nvSpPr>
        <p:spPr>
          <a:xfrm>
            <a:off x="992014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6" name="Shape 644"/>
          <p:cNvSpPr/>
          <p:nvPr/>
        </p:nvSpPr>
        <p:spPr>
          <a:xfrm>
            <a:off x="100883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7" name="Shape 645"/>
          <p:cNvSpPr/>
          <p:nvPr/>
        </p:nvSpPr>
        <p:spPr>
          <a:xfrm>
            <a:off x="1025664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8" name="Shape 646"/>
          <p:cNvSpPr/>
          <p:nvPr/>
        </p:nvSpPr>
        <p:spPr>
          <a:xfrm>
            <a:off x="104248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9" name="Shape 647"/>
          <p:cNvSpPr/>
          <p:nvPr/>
        </p:nvSpPr>
        <p:spPr>
          <a:xfrm>
            <a:off x="1059314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0" name="Shape 648"/>
          <p:cNvSpPr/>
          <p:nvPr/>
        </p:nvSpPr>
        <p:spPr>
          <a:xfrm>
            <a:off x="1076139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1" name="Shape 649"/>
          <p:cNvSpPr/>
          <p:nvPr/>
        </p:nvSpPr>
        <p:spPr>
          <a:xfrm>
            <a:off x="109296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2" name="Shape 650"/>
          <p:cNvSpPr/>
          <p:nvPr/>
        </p:nvSpPr>
        <p:spPr>
          <a:xfrm>
            <a:off x="1109789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3" name="Shape 651"/>
          <p:cNvSpPr/>
          <p:nvPr/>
        </p:nvSpPr>
        <p:spPr>
          <a:xfrm>
            <a:off x="112661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4" name="Shape 652"/>
          <p:cNvSpPr/>
          <p:nvPr/>
        </p:nvSpPr>
        <p:spPr>
          <a:xfrm>
            <a:off x="1143438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5" name="Shape 653"/>
          <p:cNvSpPr/>
          <p:nvPr/>
        </p:nvSpPr>
        <p:spPr>
          <a:xfrm>
            <a:off x="1160263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6" name="Shape 654"/>
          <p:cNvSpPr/>
          <p:nvPr/>
        </p:nvSpPr>
        <p:spPr>
          <a:xfrm>
            <a:off x="117708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7" name="Shape 655"/>
          <p:cNvSpPr/>
          <p:nvPr/>
        </p:nvSpPr>
        <p:spPr>
          <a:xfrm>
            <a:off x="1193913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8" name="Shape 656"/>
          <p:cNvSpPr/>
          <p:nvPr/>
        </p:nvSpPr>
        <p:spPr>
          <a:xfrm>
            <a:off x="121073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9" name="Shape 657"/>
          <p:cNvSpPr/>
          <p:nvPr/>
        </p:nvSpPr>
        <p:spPr>
          <a:xfrm>
            <a:off x="-658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0" name="Shape 658"/>
          <p:cNvSpPr/>
          <p:nvPr/>
        </p:nvSpPr>
        <p:spPr>
          <a:xfrm>
            <a:off x="16166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1" name="Shape 659"/>
          <p:cNvSpPr/>
          <p:nvPr/>
        </p:nvSpPr>
        <p:spPr>
          <a:xfrm>
            <a:off x="32991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2" name="Shape 660"/>
          <p:cNvSpPr/>
          <p:nvPr/>
        </p:nvSpPr>
        <p:spPr>
          <a:xfrm>
            <a:off x="49816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3" name="Shape 661"/>
          <p:cNvSpPr/>
          <p:nvPr/>
        </p:nvSpPr>
        <p:spPr>
          <a:xfrm>
            <a:off x="66641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4" name="Shape 662"/>
          <p:cNvSpPr/>
          <p:nvPr/>
        </p:nvSpPr>
        <p:spPr>
          <a:xfrm>
            <a:off x="8346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5" name="Shape 663"/>
          <p:cNvSpPr/>
          <p:nvPr/>
        </p:nvSpPr>
        <p:spPr>
          <a:xfrm>
            <a:off x="100291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6" name="Shape 664"/>
          <p:cNvSpPr/>
          <p:nvPr/>
        </p:nvSpPr>
        <p:spPr>
          <a:xfrm>
            <a:off x="11711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7" name="Shape 665"/>
          <p:cNvSpPr/>
          <p:nvPr/>
        </p:nvSpPr>
        <p:spPr>
          <a:xfrm>
            <a:off x="133941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8" name="Shape 666"/>
          <p:cNvSpPr/>
          <p:nvPr/>
        </p:nvSpPr>
        <p:spPr>
          <a:xfrm>
            <a:off x="150766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9" name="Shape 667"/>
          <p:cNvSpPr/>
          <p:nvPr/>
        </p:nvSpPr>
        <p:spPr>
          <a:xfrm>
            <a:off x="16759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0" name="Shape 668"/>
          <p:cNvSpPr/>
          <p:nvPr/>
        </p:nvSpPr>
        <p:spPr>
          <a:xfrm>
            <a:off x="184416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1" name="Shape 669"/>
          <p:cNvSpPr/>
          <p:nvPr/>
        </p:nvSpPr>
        <p:spPr>
          <a:xfrm>
            <a:off x="20124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2" name="Shape 670"/>
          <p:cNvSpPr/>
          <p:nvPr/>
        </p:nvSpPr>
        <p:spPr>
          <a:xfrm>
            <a:off x="218066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3" name="Shape 671"/>
          <p:cNvSpPr/>
          <p:nvPr/>
        </p:nvSpPr>
        <p:spPr>
          <a:xfrm>
            <a:off x="234891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4" name="Shape 672"/>
          <p:cNvSpPr/>
          <p:nvPr/>
        </p:nvSpPr>
        <p:spPr>
          <a:xfrm>
            <a:off x="25171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5" name="Shape 673"/>
          <p:cNvSpPr/>
          <p:nvPr/>
        </p:nvSpPr>
        <p:spPr>
          <a:xfrm>
            <a:off x="268541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6" name="Shape 674"/>
          <p:cNvSpPr/>
          <p:nvPr/>
        </p:nvSpPr>
        <p:spPr>
          <a:xfrm>
            <a:off x="28536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7" name="Shape 675"/>
          <p:cNvSpPr/>
          <p:nvPr/>
        </p:nvSpPr>
        <p:spPr>
          <a:xfrm>
            <a:off x="302190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8" name="Shape 676"/>
          <p:cNvSpPr/>
          <p:nvPr/>
        </p:nvSpPr>
        <p:spPr>
          <a:xfrm>
            <a:off x="319015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9" name="Shape 677"/>
          <p:cNvSpPr/>
          <p:nvPr/>
        </p:nvSpPr>
        <p:spPr>
          <a:xfrm>
            <a:off x="33584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0" name="Shape 678"/>
          <p:cNvSpPr/>
          <p:nvPr/>
        </p:nvSpPr>
        <p:spPr>
          <a:xfrm>
            <a:off x="352665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1" name="Shape 679"/>
          <p:cNvSpPr/>
          <p:nvPr/>
        </p:nvSpPr>
        <p:spPr>
          <a:xfrm>
            <a:off x="36949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2" name="Shape 680"/>
          <p:cNvSpPr/>
          <p:nvPr/>
        </p:nvSpPr>
        <p:spPr>
          <a:xfrm>
            <a:off x="386315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3" name="Shape 681"/>
          <p:cNvSpPr/>
          <p:nvPr/>
        </p:nvSpPr>
        <p:spPr>
          <a:xfrm>
            <a:off x="403140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4" name="Shape 682"/>
          <p:cNvSpPr/>
          <p:nvPr/>
        </p:nvSpPr>
        <p:spPr>
          <a:xfrm>
            <a:off x="41996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5" name="Shape 683"/>
          <p:cNvSpPr/>
          <p:nvPr/>
        </p:nvSpPr>
        <p:spPr>
          <a:xfrm>
            <a:off x="436790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6" name="Shape 684"/>
          <p:cNvSpPr/>
          <p:nvPr/>
        </p:nvSpPr>
        <p:spPr>
          <a:xfrm>
            <a:off x="45361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7" name="Shape 685"/>
          <p:cNvSpPr/>
          <p:nvPr/>
        </p:nvSpPr>
        <p:spPr>
          <a:xfrm>
            <a:off x="470440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8" name="Shape 686"/>
          <p:cNvSpPr/>
          <p:nvPr/>
        </p:nvSpPr>
        <p:spPr>
          <a:xfrm>
            <a:off x="487265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9" name="Shape 687"/>
          <p:cNvSpPr/>
          <p:nvPr/>
        </p:nvSpPr>
        <p:spPr>
          <a:xfrm>
            <a:off x="50409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0" name="Shape 688"/>
          <p:cNvSpPr/>
          <p:nvPr/>
        </p:nvSpPr>
        <p:spPr>
          <a:xfrm>
            <a:off x="520915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1" name="Shape 689"/>
          <p:cNvSpPr/>
          <p:nvPr/>
        </p:nvSpPr>
        <p:spPr>
          <a:xfrm>
            <a:off x="53774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2" name="Shape 690"/>
          <p:cNvSpPr/>
          <p:nvPr/>
        </p:nvSpPr>
        <p:spPr>
          <a:xfrm>
            <a:off x="554565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3" name="Shape 691"/>
          <p:cNvSpPr/>
          <p:nvPr/>
        </p:nvSpPr>
        <p:spPr>
          <a:xfrm>
            <a:off x="571390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4" name="Shape 692"/>
          <p:cNvSpPr/>
          <p:nvPr/>
        </p:nvSpPr>
        <p:spPr>
          <a:xfrm>
            <a:off x="58821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5" name="Shape 693"/>
          <p:cNvSpPr/>
          <p:nvPr/>
        </p:nvSpPr>
        <p:spPr>
          <a:xfrm>
            <a:off x="605040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6" name="Shape 694"/>
          <p:cNvSpPr/>
          <p:nvPr/>
        </p:nvSpPr>
        <p:spPr>
          <a:xfrm>
            <a:off x="62186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7" name="Shape 695"/>
          <p:cNvSpPr/>
          <p:nvPr/>
        </p:nvSpPr>
        <p:spPr>
          <a:xfrm>
            <a:off x="638690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8" name="Shape 696"/>
          <p:cNvSpPr/>
          <p:nvPr/>
        </p:nvSpPr>
        <p:spPr>
          <a:xfrm>
            <a:off x="655515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9" name="Shape 697"/>
          <p:cNvSpPr/>
          <p:nvPr/>
        </p:nvSpPr>
        <p:spPr>
          <a:xfrm>
            <a:off x="67234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0" name="Shape 698"/>
          <p:cNvSpPr/>
          <p:nvPr/>
        </p:nvSpPr>
        <p:spPr>
          <a:xfrm>
            <a:off x="689165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1" name="Shape 699"/>
          <p:cNvSpPr/>
          <p:nvPr/>
        </p:nvSpPr>
        <p:spPr>
          <a:xfrm>
            <a:off x="70599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2" name="Shape 700"/>
          <p:cNvSpPr/>
          <p:nvPr/>
        </p:nvSpPr>
        <p:spPr>
          <a:xfrm>
            <a:off x="722814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3" name="Shape 701"/>
          <p:cNvSpPr/>
          <p:nvPr/>
        </p:nvSpPr>
        <p:spPr>
          <a:xfrm>
            <a:off x="739639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4" name="Shape 702"/>
          <p:cNvSpPr/>
          <p:nvPr/>
        </p:nvSpPr>
        <p:spPr>
          <a:xfrm>
            <a:off x="75646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5" name="Shape 703"/>
          <p:cNvSpPr/>
          <p:nvPr/>
        </p:nvSpPr>
        <p:spPr>
          <a:xfrm>
            <a:off x="773289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6" name="Shape 704"/>
          <p:cNvSpPr/>
          <p:nvPr/>
        </p:nvSpPr>
        <p:spPr>
          <a:xfrm>
            <a:off x="79011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7" name="Shape 705"/>
          <p:cNvSpPr/>
          <p:nvPr/>
        </p:nvSpPr>
        <p:spPr>
          <a:xfrm>
            <a:off x="806939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8" name="Shape 706"/>
          <p:cNvSpPr/>
          <p:nvPr/>
        </p:nvSpPr>
        <p:spPr>
          <a:xfrm>
            <a:off x="823764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9" name="Shape 707"/>
          <p:cNvSpPr/>
          <p:nvPr/>
        </p:nvSpPr>
        <p:spPr>
          <a:xfrm>
            <a:off x="84058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0" name="Shape 708"/>
          <p:cNvSpPr/>
          <p:nvPr/>
        </p:nvSpPr>
        <p:spPr>
          <a:xfrm>
            <a:off x="857414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1" name="Shape 709"/>
          <p:cNvSpPr/>
          <p:nvPr/>
        </p:nvSpPr>
        <p:spPr>
          <a:xfrm>
            <a:off x="87423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2" name="Shape 710"/>
          <p:cNvSpPr/>
          <p:nvPr/>
        </p:nvSpPr>
        <p:spPr>
          <a:xfrm>
            <a:off x="891064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3" name="Shape 711"/>
          <p:cNvSpPr/>
          <p:nvPr/>
        </p:nvSpPr>
        <p:spPr>
          <a:xfrm>
            <a:off x="907889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4" name="Shape 712"/>
          <p:cNvSpPr/>
          <p:nvPr/>
        </p:nvSpPr>
        <p:spPr>
          <a:xfrm>
            <a:off x="92471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5" name="Shape 713"/>
          <p:cNvSpPr/>
          <p:nvPr/>
        </p:nvSpPr>
        <p:spPr>
          <a:xfrm>
            <a:off x="941539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6" name="Shape 714"/>
          <p:cNvSpPr/>
          <p:nvPr/>
        </p:nvSpPr>
        <p:spPr>
          <a:xfrm>
            <a:off x="95836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7" name="Shape 715"/>
          <p:cNvSpPr/>
          <p:nvPr/>
        </p:nvSpPr>
        <p:spPr>
          <a:xfrm>
            <a:off x="975189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8" name="Shape 716"/>
          <p:cNvSpPr/>
          <p:nvPr/>
        </p:nvSpPr>
        <p:spPr>
          <a:xfrm>
            <a:off x="992014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9" name="Shape 717"/>
          <p:cNvSpPr/>
          <p:nvPr/>
        </p:nvSpPr>
        <p:spPr>
          <a:xfrm>
            <a:off x="100883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0" name="Shape 718"/>
          <p:cNvSpPr/>
          <p:nvPr/>
        </p:nvSpPr>
        <p:spPr>
          <a:xfrm>
            <a:off x="1025664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1" name="Shape 719"/>
          <p:cNvSpPr/>
          <p:nvPr/>
        </p:nvSpPr>
        <p:spPr>
          <a:xfrm>
            <a:off x="104248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2" name="Shape 720"/>
          <p:cNvSpPr/>
          <p:nvPr/>
        </p:nvSpPr>
        <p:spPr>
          <a:xfrm>
            <a:off x="1059314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3" name="Shape 721"/>
          <p:cNvSpPr/>
          <p:nvPr/>
        </p:nvSpPr>
        <p:spPr>
          <a:xfrm>
            <a:off x="1076139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4" name="Shape 722"/>
          <p:cNvSpPr/>
          <p:nvPr/>
        </p:nvSpPr>
        <p:spPr>
          <a:xfrm>
            <a:off x="109296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5" name="Shape 723"/>
          <p:cNvSpPr/>
          <p:nvPr/>
        </p:nvSpPr>
        <p:spPr>
          <a:xfrm>
            <a:off x="1109789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6" name="Shape 724"/>
          <p:cNvSpPr/>
          <p:nvPr/>
        </p:nvSpPr>
        <p:spPr>
          <a:xfrm>
            <a:off x="112661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7" name="Shape 725"/>
          <p:cNvSpPr/>
          <p:nvPr/>
        </p:nvSpPr>
        <p:spPr>
          <a:xfrm>
            <a:off x="1143438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8" name="Shape 726"/>
          <p:cNvSpPr/>
          <p:nvPr/>
        </p:nvSpPr>
        <p:spPr>
          <a:xfrm>
            <a:off x="1160263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9" name="Shape 727"/>
          <p:cNvSpPr/>
          <p:nvPr/>
        </p:nvSpPr>
        <p:spPr>
          <a:xfrm>
            <a:off x="117708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0" name="Shape 728"/>
          <p:cNvSpPr/>
          <p:nvPr/>
        </p:nvSpPr>
        <p:spPr>
          <a:xfrm>
            <a:off x="1193913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1" name="Shape 729"/>
          <p:cNvSpPr/>
          <p:nvPr/>
        </p:nvSpPr>
        <p:spPr>
          <a:xfrm>
            <a:off x="121073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2" name="Shape 730"/>
          <p:cNvSpPr/>
          <p:nvPr/>
        </p:nvSpPr>
        <p:spPr>
          <a:xfrm>
            <a:off x="-658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3" name="Shape 731"/>
          <p:cNvSpPr/>
          <p:nvPr/>
        </p:nvSpPr>
        <p:spPr>
          <a:xfrm>
            <a:off x="16166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4" name="Shape 732"/>
          <p:cNvSpPr/>
          <p:nvPr/>
        </p:nvSpPr>
        <p:spPr>
          <a:xfrm>
            <a:off x="32991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5" name="Shape 733"/>
          <p:cNvSpPr/>
          <p:nvPr/>
        </p:nvSpPr>
        <p:spPr>
          <a:xfrm>
            <a:off x="49816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6" name="Shape 734"/>
          <p:cNvSpPr/>
          <p:nvPr/>
        </p:nvSpPr>
        <p:spPr>
          <a:xfrm>
            <a:off x="66641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7" name="Shape 735"/>
          <p:cNvSpPr/>
          <p:nvPr/>
        </p:nvSpPr>
        <p:spPr>
          <a:xfrm>
            <a:off x="8346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8" name="Shape 736"/>
          <p:cNvSpPr/>
          <p:nvPr/>
        </p:nvSpPr>
        <p:spPr>
          <a:xfrm>
            <a:off x="100291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9" name="Shape 737"/>
          <p:cNvSpPr/>
          <p:nvPr/>
        </p:nvSpPr>
        <p:spPr>
          <a:xfrm>
            <a:off x="11711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0" name="Shape 738"/>
          <p:cNvSpPr/>
          <p:nvPr/>
        </p:nvSpPr>
        <p:spPr>
          <a:xfrm>
            <a:off x="133941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1" name="Shape 739"/>
          <p:cNvSpPr/>
          <p:nvPr/>
        </p:nvSpPr>
        <p:spPr>
          <a:xfrm>
            <a:off x="150766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2" name="Shape 740"/>
          <p:cNvSpPr/>
          <p:nvPr/>
        </p:nvSpPr>
        <p:spPr>
          <a:xfrm>
            <a:off x="16759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3" name="Shape 741"/>
          <p:cNvSpPr/>
          <p:nvPr/>
        </p:nvSpPr>
        <p:spPr>
          <a:xfrm>
            <a:off x="184416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4" name="Shape 742"/>
          <p:cNvSpPr/>
          <p:nvPr/>
        </p:nvSpPr>
        <p:spPr>
          <a:xfrm>
            <a:off x="20124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5" name="Shape 743"/>
          <p:cNvSpPr/>
          <p:nvPr/>
        </p:nvSpPr>
        <p:spPr>
          <a:xfrm>
            <a:off x="218066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6" name="Shape 744"/>
          <p:cNvSpPr/>
          <p:nvPr/>
        </p:nvSpPr>
        <p:spPr>
          <a:xfrm>
            <a:off x="234891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7" name="Shape 745"/>
          <p:cNvSpPr/>
          <p:nvPr/>
        </p:nvSpPr>
        <p:spPr>
          <a:xfrm>
            <a:off x="25171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8" name="Shape 746"/>
          <p:cNvSpPr/>
          <p:nvPr/>
        </p:nvSpPr>
        <p:spPr>
          <a:xfrm>
            <a:off x="268541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9" name="Shape 747"/>
          <p:cNvSpPr/>
          <p:nvPr/>
        </p:nvSpPr>
        <p:spPr>
          <a:xfrm>
            <a:off x="28536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0" name="Shape 748"/>
          <p:cNvSpPr/>
          <p:nvPr/>
        </p:nvSpPr>
        <p:spPr>
          <a:xfrm>
            <a:off x="302190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1" name="Shape 749"/>
          <p:cNvSpPr/>
          <p:nvPr/>
        </p:nvSpPr>
        <p:spPr>
          <a:xfrm>
            <a:off x="319015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2" name="Shape 750"/>
          <p:cNvSpPr/>
          <p:nvPr/>
        </p:nvSpPr>
        <p:spPr>
          <a:xfrm>
            <a:off x="33584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3" name="Shape 751"/>
          <p:cNvSpPr/>
          <p:nvPr/>
        </p:nvSpPr>
        <p:spPr>
          <a:xfrm>
            <a:off x="352665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4" name="Shape 752"/>
          <p:cNvSpPr/>
          <p:nvPr/>
        </p:nvSpPr>
        <p:spPr>
          <a:xfrm>
            <a:off x="36949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5" name="Shape 753"/>
          <p:cNvSpPr/>
          <p:nvPr/>
        </p:nvSpPr>
        <p:spPr>
          <a:xfrm>
            <a:off x="386315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6" name="Shape 754"/>
          <p:cNvSpPr/>
          <p:nvPr/>
        </p:nvSpPr>
        <p:spPr>
          <a:xfrm>
            <a:off x="403140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7" name="Shape 755"/>
          <p:cNvSpPr/>
          <p:nvPr/>
        </p:nvSpPr>
        <p:spPr>
          <a:xfrm>
            <a:off x="41996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8" name="Shape 756"/>
          <p:cNvSpPr/>
          <p:nvPr/>
        </p:nvSpPr>
        <p:spPr>
          <a:xfrm>
            <a:off x="436790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9" name="Shape 757"/>
          <p:cNvSpPr/>
          <p:nvPr/>
        </p:nvSpPr>
        <p:spPr>
          <a:xfrm>
            <a:off x="45361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0" name="Shape 758"/>
          <p:cNvSpPr/>
          <p:nvPr/>
        </p:nvSpPr>
        <p:spPr>
          <a:xfrm>
            <a:off x="470440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1" name="Shape 759"/>
          <p:cNvSpPr/>
          <p:nvPr/>
        </p:nvSpPr>
        <p:spPr>
          <a:xfrm>
            <a:off x="487265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2" name="Shape 760"/>
          <p:cNvSpPr/>
          <p:nvPr/>
        </p:nvSpPr>
        <p:spPr>
          <a:xfrm>
            <a:off x="50409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3" name="Shape 761"/>
          <p:cNvSpPr/>
          <p:nvPr/>
        </p:nvSpPr>
        <p:spPr>
          <a:xfrm>
            <a:off x="520915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4" name="Shape 762"/>
          <p:cNvSpPr/>
          <p:nvPr/>
        </p:nvSpPr>
        <p:spPr>
          <a:xfrm>
            <a:off x="53774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5" name="Shape 763"/>
          <p:cNvSpPr/>
          <p:nvPr/>
        </p:nvSpPr>
        <p:spPr>
          <a:xfrm>
            <a:off x="554565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6" name="Shape 764"/>
          <p:cNvSpPr/>
          <p:nvPr/>
        </p:nvSpPr>
        <p:spPr>
          <a:xfrm>
            <a:off x="571390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7" name="Shape 765"/>
          <p:cNvSpPr/>
          <p:nvPr/>
        </p:nvSpPr>
        <p:spPr>
          <a:xfrm>
            <a:off x="58821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8" name="Shape 766"/>
          <p:cNvSpPr/>
          <p:nvPr/>
        </p:nvSpPr>
        <p:spPr>
          <a:xfrm>
            <a:off x="605040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9" name="Shape 767"/>
          <p:cNvSpPr/>
          <p:nvPr/>
        </p:nvSpPr>
        <p:spPr>
          <a:xfrm>
            <a:off x="62186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0" name="Shape 768"/>
          <p:cNvSpPr/>
          <p:nvPr/>
        </p:nvSpPr>
        <p:spPr>
          <a:xfrm>
            <a:off x="638690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1" name="Shape 769"/>
          <p:cNvSpPr/>
          <p:nvPr/>
        </p:nvSpPr>
        <p:spPr>
          <a:xfrm>
            <a:off x="655515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2" name="Shape 770"/>
          <p:cNvSpPr/>
          <p:nvPr/>
        </p:nvSpPr>
        <p:spPr>
          <a:xfrm>
            <a:off x="67234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3" name="Shape 771"/>
          <p:cNvSpPr/>
          <p:nvPr/>
        </p:nvSpPr>
        <p:spPr>
          <a:xfrm>
            <a:off x="689165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4" name="Shape 772"/>
          <p:cNvSpPr/>
          <p:nvPr/>
        </p:nvSpPr>
        <p:spPr>
          <a:xfrm>
            <a:off x="70599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5" name="Shape 773"/>
          <p:cNvSpPr/>
          <p:nvPr/>
        </p:nvSpPr>
        <p:spPr>
          <a:xfrm>
            <a:off x="722814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6" name="Shape 774"/>
          <p:cNvSpPr/>
          <p:nvPr/>
        </p:nvSpPr>
        <p:spPr>
          <a:xfrm>
            <a:off x="739639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7" name="Shape 775"/>
          <p:cNvSpPr/>
          <p:nvPr/>
        </p:nvSpPr>
        <p:spPr>
          <a:xfrm>
            <a:off x="75646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8" name="Shape 776"/>
          <p:cNvSpPr/>
          <p:nvPr/>
        </p:nvSpPr>
        <p:spPr>
          <a:xfrm>
            <a:off x="773289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9" name="Shape 777"/>
          <p:cNvSpPr/>
          <p:nvPr/>
        </p:nvSpPr>
        <p:spPr>
          <a:xfrm>
            <a:off x="79011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0" name="Shape 778"/>
          <p:cNvSpPr/>
          <p:nvPr/>
        </p:nvSpPr>
        <p:spPr>
          <a:xfrm>
            <a:off x="806939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1" name="Shape 779"/>
          <p:cNvSpPr/>
          <p:nvPr/>
        </p:nvSpPr>
        <p:spPr>
          <a:xfrm>
            <a:off x="823764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2" name="Shape 780"/>
          <p:cNvSpPr/>
          <p:nvPr/>
        </p:nvSpPr>
        <p:spPr>
          <a:xfrm>
            <a:off x="84058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3" name="Shape 781"/>
          <p:cNvSpPr/>
          <p:nvPr/>
        </p:nvSpPr>
        <p:spPr>
          <a:xfrm>
            <a:off x="857414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4" name="Shape 782"/>
          <p:cNvSpPr/>
          <p:nvPr/>
        </p:nvSpPr>
        <p:spPr>
          <a:xfrm>
            <a:off x="87423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5" name="Shape 783"/>
          <p:cNvSpPr/>
          <p:nvPr/>
        </p:nvSpPr>
        <p:spPr>
          <a:xfrm>
            <a:off x="891064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6" name="Shape 784"/>
          <p:cNvSpPr/>
          <p:nvPr/>
        </p:nvSpPr>
        <p:spPr>
          <a:xfrm>
            <a:off x="907889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7" name="Shape 785"/>
          <p:cNvSpPr/>
          <p:nvPr/>
        </p:nvSpPr>
        <p:spPr>
          <a:xfrm>
            <a:off x="92471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8" name="Shape 786"/>
          <p:cNvSpPr/>
          <p:nvPr/>
        </p:nvSpPr>
        <p:spPr>
          <a:xfrm>
            <a:off x="941539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9" name="Shape 787"/>
          <p:cNvSpPr/>
          <p:nvPr/>
        </p:nvSpPr>
        <p:spPr>
          <a:xfrm>
            <a:off x="95836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0" name="Shape 788"/>
          <p:cNvSpPr/>
          <p:nvPr/>
        </p:nvSpPr>
        <p:spPr>
          <a:xfrm>
            <a:off x="975189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1" name="Shape 789"/>
          <p:cNvSpPr/>
          <p:nvPr/>
        </p:nvSpPr>
        <p:spPr>
          <a:xfrm>
            <a:off x="992014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2" name="Shape 790"/>
          <p:cNvSpPr/>
          <p:nvPr/>
        </p:nvSpPr>
        <p:spPr>
          <a:xfrm>
            <a:off x="100883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3" name="Shape 791"/>
          <p:cNvSpPr/>
          <p:nvPr/>
        </p:nvSpPr>
        <p:spPr>
          <a:xfrm>
            <a:off x="1025664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4" name="Shape 792"/>
          <p:cNvSpPr/>
          <p:nvPr/>
        </p:nvSpPr>
        <p:spPr>
          <a:xfrm>
            <a:off x="104248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5" name="Shape 793"/>
          <p:cNvSpPr/>
          <p:nvPr/>
        </p:nvSpPr>
        <p:spPr>
          <a:xfrm>
            <a:off x="1059314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6" name="Shape 794"/>
          <p:cNvSpPr/>
          <p:nvPr/>
        </p:nvSpPr>
        <p:spPr>
          <a:xfrm>
            <a:off x="1076139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7" name="Shape 795"/>
          <p:cNvSpPr/>
          <p:nvPr/>
        </p:nvSpPr>
        <p:spPr>
          <a:xfrm>
            <a:off x="109296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8" name="Shape 796"/>
          <p:cNvSpPr/>
          <p:nvPr/>
        </p:nvSpPr>
        <p:spPr>
          <a:xfrm>
            <a:off x="1109789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9" name="Shape 797"/>
          <p:cNvSpPr/>
          <p:nvPr/>
        </p:nvSpPr>
        <p:spPr>
          <a:xfrm>
            <a:off x="112661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0" name="Shape 798"/>
          <p:cNvSpPr/>
          <p:nvPr/>
        </p:nvSpPr>
        <p:spPr>
          <a:xfrm>
            <a:off x="1143438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1" name="Shape 799"/>
          <p:cNvSpPr/>
          <p:nvPr/>
        </p:nvSpPr>
        <p:spPr>
          <a:xfrm>
            <a:off x="1160263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2" name="Shape 800"/>
          <p:cNvSpPr/>
          <p:nvPr/>
        </p:nvSpPr>
        <p:spPr>
          <a:xfrm>
            <a:off x="117708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3" name="Shape 801"/>
          <p:cNvSpPr/>
          <p:nvPr/>
        </p:nvSpPr>
        <p:spPr>
          <a:xfrm>
            <a:off x="1193913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4" name="Shape 802"/>
          <p:cNvSpPr/>
          <p:nvPr/>
        </p:nvSpPr>
        <p:spPr>
          <a:xfrm>
            <a:off x="121073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5" name="Shape 803"/>
          <p:cNvSpPr/>
          <p:nvPr/>
        </p:nvSpPr>
        <p:spPr>
          <a:xfrm>
            <a:off x="-658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6" name="Shape 804"/>
          <p:cNvSpPr/>
          <p:nvPr/>
        </p:nvSpPr>
        <p:spPr>
          <a:xfrm>
            <a:off x="16166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7" name="Shape 805"/>
          <p:cNvSpPr/>
          <p:nvPr/>
        </p:nvSpPr>
        <p:spPr>
          <a:xfrm>
            <a:off x="32991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8" name="Shape 806"/>
          <p:cNvSpPr/>
          <p:nvPr/>
        </p:nvSpPr>
        <p:spPr>
          <a:xfrm>
            <a:off x="49816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9" name="Shape 807"/>
          <p:cNvSpPr/>
          <p:nvPr/>
        </p:nvSpPr>
        <p:spPr>
          <a:xfrm>
            <a:off x="66641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0" name="Shape 808"/>
          <p:cNvSpPr/>
          <p:nvPr/>
        </p:nvSpPr>
        <p:spPr>
          <a:xfrm>
            <a:off x="8346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1" name="Shape 809"/>
          <p:cNvSpPr/>
          <p:nvPr/>
        </p:nvSpPr>
        <p:spPr>
          <a:xfrm>
            <a:off x="100291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2" name="Shape 810"/>
          <p:cNvSpPr/>
          <p:nvPr/>
        </p:nvSpPr>
        <p:spPr>
          <a:xfrm>
            <a:off x="11711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3" name="Shape 811"/>
          <p:cNvSpPr/>
          <p:nvPr/>
        </p:nvSpPr>
        <p:spPr>
          <a:xfrm>
            <a:off x="133941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4" name="Shape 812"/>
          <p:cNvSpPr/>
          <p:nvPr/>
        </p:nvSpPr>
        <p:spPr>
          <a:xfrm>
            <a:off x="150766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5" name="Shape 813"/>
          <p:cNvSpPr/>
          <p:nvPr/>
        </p:nvSpPr>
        <p:spPr>
          <a:xfrm>
            <a:off x="16759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6" name="Shape 814"/>
          <p:cNvSpPr/>
          <p:nvPr/>
        </p:nvSpPr>
        <p:spPr>
          <a:xfrm>
            <a:off x="184416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7" name="Shape 815"/>
          <p:cNvSpPr/>
          <p:nvPr/>
        </p:nvSpPr>
        <p:spPr>
          <a:xfrm>
            <a:off x="20124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8" name="Shape 816"/>
          <p:cNvSpPr/>
          <p:nvPr/>
        </p:nvSpPr>
        <p:spPr>
          <a:xfrm>
            <a:off x="218066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9" name="Shape 817"/>
          <p:cNvSpPr/>
          <p:nvPr/>
        </p:nvSpPr>
        <p:spPr>
          <a:xfrm>
            <a:off x="234891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0" name="Shape 818"/>
          <p:cNvSpPr/>
          <p:nvPr/>
        </p:nvSpPr>
        <p:spPr>
          <a:xfrm>
            <a:off x="25171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1" name="Shape 819"/>
          <p:cNvSpPr/>
          <p:nvPr/>
        </p:nvSpPr>
        <p:spPr>
          <a:xfrm>
            <a:off x="268541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2" name="Shape 820"/>
          <p:cNvSpPr/>
          <p:nvPr/>
        </p:nvSpPr>
        <p:spPr>
          <a:xfrm>
            <a:off x="28536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3" name="Shape 821"/>
          <p:cNvSpPr/>
          <p:nvPr/>
        </p:nvSpPr>
        <p:spPr>
          <a:xfrm>
            <a:off x="302190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4" name="Shape 822"/>
          <p:cNvSpPr/>
          <p:nvPr/>
        </p:nvSpPr>
        <p:spPr>
          <a:xfrm>
            <a:off x="319015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5" name="Shape 823"/>
          <p:cNvSpPr/>
          <p:nvPr/>
        </p:nvSpPr>
        <p:spPr>
          <a:xfrm>
            <a:off x="33584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6" name="Shape 824"/>
          <p:cNvSpPr/>
          <p:nvPr/>
        </p:nvSpPr>
        <p:spPr>
          <a:xfrm>
            <a:off x="352665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7" name="Shape 825"/>
          <p:cNvSpPr/>
          <p:nvPr/>
        </p:nvSpPr>
        <p:spPr>
          <a:xfrm>
            <a:off x="36949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8" name="Shape 826"/>
          <p:cNvSpPr/>
          <p:nvPr/>
        </p:nvSpPr>
        <p:spPr>
          <a:xfrm>
            <a:off x="386315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9" name="Shape 827"/>
          <p:cNvSpPr/>
          <p:nvPr/>
        </p:nvSpPr>
        <p:spPr>
          <a:xfrm>
            <a:off x="403140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0" name="Shape 828"/>
          <p:cNvSpPr/>
          <p:nvPr/>
        </p:nvSpPr>
        <p:spPr>
          <a:xfrm>
            <a:off x="41996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1" name="Shape 829"/>
          <p:cNvSpPr/>
          <p:nvPr/>
        </p:nvSpPr>
        <p:spPr>
          <a:xfrm>
            <a:off x="436790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2" name="Shape 830"/>
          <p:cNvSpPr/>
          <p:nvPr/>
        </p:nvSpPr>
        <p:spPr>
          <a:xfrm>
            <a:off x="45361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3" name="Shape 831"/>
          <p:cNvSpPr/>
          <p:nvPr/>
        </p:nvSpPr>
        <p:spPr>
          <a:xfrm>
            <a:off x="470440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4" name="Shape 832"/>
          <p:cNvSpPr/>
          <p:nvPr/>
        </p:nvSpPr>
        <p:spPr>
          <a:xfrm>
            <a:off x="487265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5" name="Shape 833"/>
          <p:cNvSpPr/>
          <p:nvPr/>
        </p:nvSpPr>
        <p:spPr>
          <a:xfrm>
            <a:off x="50409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6" name="Shape 834"/>
          <p:cNvSpPr/>
          <p:nvPr/>
        </p:nvSpPr>
        <p:spPr>
          <a:xfrm>
            <a:off x="520915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7" name="Shape 835"/>
          <p:cNvSpPr/>
          <p:nvPr/>
        </p:nvSpPr>
        <p:spPr>
          <a:xfrm>
            <a:off x="53774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8" name="Shape 836"/>
          <p:cNvSpPr/>
          <p:nvPr/>
        </p:nvSpPr>
        <p:spPr>
          <a:xfrm>
            <a:off x="554565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9" name="Shape 837"/>
          <p:cNvSpPr/>
          <p:nvPr/>
        </p:nvSpPr>
        <p:spPr>
          <a:xfrm>
            <a:off x="571390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0" name="Shape 838"/>
          <p:cNvSpPr/>
          <p:nvPr/>
        </p:nvSpPr>
        <p:spPr>
          <a:xfrm>
            <a:off x="58821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1" name="Shape 839"/>
          <p:cNvSpPr/>
          <p:nvPr/>
        </p:nvSpPr>
        <p:spPr>
          <a:xfrm>
            <a:off x="605040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2" name="Shape 840"/>
          <p:cNvSpPr/>
          <p:nvPr/>
        </p:nvSpPr>
        <p:spPr>
          <a:xfrm>
            <a:off x="62186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3" name="Shape 841"/>
          <p:cNvSpPr/>
          <p:nvPr/>
        </p:nvSpPr>
        <p:spPr>
          <a:xfrm>
            <a:off x="638690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4" name="Shape 842"/>
          <p:cNvSpPr/>
          <p:nvPr/>
        </p:nvSpPr>
        <p:spPr>
          <a:xfrm>
            <a:off x="655515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5" name="Shape 843"/>
          <p:cNvSpPr/>
          <p:nvPr/>
        </p:nvSpPr>
        <p:spPr>
          <a:xfrm>
            <a:off x="67234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6" name="Shape 844"/>
          <p:cNvSpPr/>
          <p:nvPr/>
        </p:nvSpPr>
        <p:spPr>
          <a:xfrm>
            <a:off x="689165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7" name="Shape 845"/>
          <p:cNvSpPr/>
          <p:nvPr/>
        </p:nvSpPr>
        <p:spPr>
          <a:xfrm>
            <a:off x="70599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8" name="Shape 846"/>
          <p:cNvSpPr/>
          <p:nvPr/>
        </p:nvSpPr>
        <p:spPr>
          <a:xfrm>
            <a:off x="722814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9" name="Shape 847"/>
          <p:cNvSpPr/>
          <p:nvPr/>
        </p:nvSpPr>
        <p:spPr>
          <a:xfrm>
            <a:off x="739639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0" name="Shape 848"/>
          <p:cNvSpPr/>
          <p:nvPr/>
        </p:nvSpPr>
        <p:spPr>
          <a:xfrm>
            <a:off x="75646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1" name="Shape 849"/>
          <p:cNvSpPr/>
          <p:nvPr/>
        </p:nvSpPr>
        <p:spPr>
          <a:xfrm>
            <a:off x="773289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2" name="Shape 850"/>
          <p:cNvSpPr/>
          <p:nvPr/>
        </p:nvSpPr>
        <p:spPr>
          <a:xfrm>
            <a:off x="79011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3" name="Shape 851"/>
          <p:cNvSpPr/>
          <p:nvPr/>
        </p:nvSpPr>
        <p:spPr>
          <a:xfrm>
            <a:off x="806939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4" name="Shape 852"/>
          <p:cNvSpPr/>
          <p:nvPr/>
        </p:nvSpPr>
        <p:spPr>
          <a:xfrm>
            <a:off x="823764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5" name="Shape 853"/>
          <p:cNvSpPr/>
          <p:nvPr/>
        </p:nvSpPr>
        <p:spPr>
          <a:xfrm>
            <a:off x="84058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6" name="Shape 854"/>
          <p:cNvSpPr/>
          <p:nvPr/>
        </p:nvSpPr>
        <p:spPr>
          <a:xfrm>
            <a:off x="857414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7" name="Shape 855"/>
          <p:cNvSpPr/>
          <p:nvPr/>
        </p:nvSpPr>
        <p:spPr>
          <a:xfrm>
            <a:off x="87423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8" name="Shape 856"/>
          <p:cNvSpPr/>
          <p:nvPr/>
        </p:nvSpPr>
        <p:spPr>
          <a:xfrm>
            <a:off x="891064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9" name="Shape 857"/>
          <p:cNvSpPr/>
          <p:nvPr/>
        </p:nvSpPr>
        <p:spPr>
          <a:xfrm>
            <a:off x="907889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0" name="Shape 858"/>
          <p:cNvSpPr/>
          <p:nvPr/>
        </p:nvSpPr>
        <p:spPr>
          <a:xfrm>
            <a:off x="92471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1" name="Shape 859"/>
          <p:cNvSpPr/>
          <p:nvPr/>
        </p:nvSpPr>
        <p:spPr>
          <a:xfrm>
            <a:off x="941539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2" name="Shape 860"/>
          <p:cNvSpPr/>
          <p:nvPr/>
        </p:nvSpPr>
        <p:spPr>
          <a:xfrm>
            <a:off x="95836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3" name="Shape 861"/>
          <p:cNvSpPr/>
          <p:nvPr/>
        </p:nvSpPr>
        <p:spPr>
          <a:xfrm>
            <a:off x="975189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4" name="Shape 862"/>
          <p:cNvSpPr/>
          <p:nvPr/>
        </p:nvSpPr>
        <p:spPr>
          <a:xfrm>
            <a:off x="992014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5" name="Shape 863"/>
          <p:cNvSpPr/>
          <p:nvPr/>
        </p:nvSpPr>
        <p:spPr>
          <a:xfrm>
            <a:off x="100883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6" name="Shape 864"/>
          <p:cNvSpPr/>
          <p:nvPr/>
        </p:nvSpPr>
        <p:spPr>
          <a:xfrm>
            <a:off x="1025664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7" name="Shape 865"/>
          <p:cNvSpPr/>
          <p:nvPr/>
        </p:nvSpPr>
        <p:spPr>
          <a:xfrm>
            <a:off x="104248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8" name="Shape 866"/>
          <p:cNvSpPr/>
          <p:nvPr/>
        </p:nvSpPr>
        <p:spPr>
          <a:xfrm>
            <a:off x="1059314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9" name="Shape 867"/>
          <p:cNvSpPr/>
          <p:nvPr/>
        </p:nvSpPr>
        <p:spPr>
          <a:xfrm>
            <a:off x="1076139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0" name="Shape 868"/>
          <p:cNvSpPr/>
          <p:nvPr/>
        </p:nvSpPr>
        <p:spPr>
          <a:xfrm>
            <a:off x="109296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1" name="Shape 869"/>
          <p:cNvSpPr/>
          <p:nvPr/>
        </p:nvSpPr>
        <p:spPr>
          <a:xfrm>
            <a:off x="1109789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2" name="Shape 870"/>
          <p:cNvSpPr/>
          <p:nvPr/>
        </p:nvSpPr>
        <p:spPr>
          <a:xfrm>
            <a:off x="112661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3" name="Shape 871"/>
          <p:cNvSpPr/>
          <p:nvPr/>
        </p:nvSpPr>
        <p:spPr>
          <a:xfrm>
            <a:off x="1143438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4" name="Shape 872"/>
          <p:cNvSpPr/>
          <p:nvPr/>
        </p:nvSpPr>
        <p:spPr>
          <a:xfrm>
            <a:off x="1160263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5" name="Shape 873"/>
          <p:cNvSpPr/>
          <p:nvPr/>
        </p:nvSpPr>
        <p:spPr>
          <a:xfrm>
            <a:off x="117708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6" name="Shape 874"/>
          <p:cNvSpPr/>
          <p:nvPr/>
        </p:nvSpPr>
        <p:spPr>
          <a:xfrm>
            <a:off x="1193913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7" name="Shape 875"/>
          <p:cNvSpPr/>
          <p:nvPr/>
        </p:nvSpPr>
        <p:spPr>
          <a:xfrm>
            <a:off x="121073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8" name="Shape 876"/>
          <p:cNvSpPr/>
          <p:nvPr/>
        </p:nvSpPr>
        <p:spPr>
          <a:xfrm>
            <a:off x="-658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9" name="Shape 877"/>
          <p:cNvSpPr/>
          <p:nvPr/>
        </p:nvSpPr>
        <p:spPr>
          <a:xfrm>
            <a:off x="16166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0" name="Shape 878"/>
          <p:cNvSpPr/>
          <p:nvPr/>
        </p:nvSpPr>
        <p:spPr>
          <a:xfrm>
            <a:off x="32991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1" name="Shape 879"/>
          <p:cNvSpPr/>
          <p:nvPr/>
        </p:nvSpPr>
        <p:spPr>
          <a:xfrm>
            <a:off x="49816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2" name="Shape 880"/>
          <p:cNvSpPr/>
          <p:nvPr/>
        </p:nvSpPr>
        <p:spPr>
          <a:xfrm>
            <a:off x="66641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3" name="Shape 881"/>
          <p:cNvSpPr/>
          <p:nvPr/>
        </p:nvSpPr>
        <p:spPr>
          <a:xfrm>
            <a:off x="8346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4" name="Shape 882"/>
          <p:cNvSpPr/>
          <p:nvPr/>
        </p:nvSpPr>
        <p:spPr>
          <a:xfrm>
            <a:off x="100291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5" name="Shape 883"/>
          <p:cNvSpPr/>
          <p:nvPr/>
        </p:nvSpPr>
        <p:spPr>
          <a:xfrm>
            <a:off x="11711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6" name="Shape 884"/>
          <p:cNvSpPr/>
          <p:nvPr/>
        </p:nvSpPr>
        <p:spPr>
          <a:xfrm>
            <a:off x="133941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7" name="Shape 885"/>
          <p:cNvSpPr/>
          <p:nvPr/>
        </p:nvSpPr>
        <p:spPr>
          <a:xfrm>
            <a:off x="150766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8" name="Shape 886"/>
          <p:cNvSpPr/>
          <p:nvPr/>
        </p:nvSpPr>
        <p:spPr>
          <a:xfrm>
            <a:off x="16759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9" name="Shape 887"/>
          <p:cNvSpPr/>
          <p:nvPr/>
        </p:nvSpPr>
        <p:spPr>
          <a:xfrm>
            <a:off x="184416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0" name="Shape 888"/>
          <p:cNvSpPr/>
          <p:nvPr/>
        </p:nvSpPr>
        <p:spPr>
          <a:xfrm>
            <a:off x="20124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1" name="Shape 889"/>
          <p:cNvSpPr/>
          <p:nvPr/>
        </p:nvSpPr>
        <p:spPr>
          <a:xfrm>
            <a:off x="218066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2" name="Shape 890"/>
          <p:cNvSpPr/>
          <p:nvPr/>
        </p:nvSpPr>
        <p:spPr>
          <a:xfrm>
            <a:off x="234891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3" name="Shape 891"/>
          <p:cNvSpPr/>
          <p:nvPr/>
        </p:nvSpPr>
        <p:spPr>
          <a:xfrm>
            <a:off x="25171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4" name="Shape 892"/>
          <p:cNvSpPr/>
          <p:nvPr/>
        </p:nvSpPr>
        <p:spPr>
          <a:xfrm>
            <a:off x="268541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5" name="Shape 893"/>
          <p:cNvSpPr/>
          <p:nvPr/>
        </p:nvSpPr>
        <p:spPr>
          <a:xfrm>
            <a:off x="28536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6" name="Shape 894"/>
          <p:cNvSpPr/>
          <p:nvPr/>
        </p:nvSpPr>
        <p:spPr>
          <a:xfrm>
            <a:off x="302190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7" name="Shape 895"/>
          <p:cNvSpPr/>
          <p:nvPr/>
        </p:nvSpPr>
        <p:spPr>
          <a:xfrm>
            <a:off x="319015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8" name="Shape 896"/>
          <p:cNvSpPr/>
          <p:nvPr/>
        </p:nvSpPr>
        <p:spPr>
          <a:xfrm>
            <a:off x="33584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9" name="Shape 897"/>
          <p:cNvSpPr/>
          <p:nvPr/>
        </p:nvSpPr>
        <p:spPr>
          <a:xfrm>
            <a:off x="352665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0" name="Shape 898"/>
          <p:cNvSpPr/>
          <p:nvPr/>
        </p:nvSpPr>
        <p:spPr>
          <a:xfrm>
            <a:off x="36949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1" name="Shape 899"/>
          <p:cNvSpPr/>
          <p:nvPr/>
        </p:nvSpPr>
        <p:spPr>
          <a:xfrm>
            <a:off x="386315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2" name="Shape 900"/>
          <p:cNvSpPr/>
          <p:nvPr/>
        </p:nvSpPr>
        <p:spPr>
          <a:xfrm>
            <a:off x="403140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3" name="Shape 901"/>
          <p:cNvSpPr/>
          <p:nvPr/>
        </p:nvSpPr>
        <p:spPr>
          <a:xfrm>
            <a:off x="41996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4" name="Shape 902"/>
          <p:cNvSpPr/>
          <p:nvPr/>
        </p:nvSpPr>
        <p:spPr>
          <a:xfrm>
            <a:off x="436790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5" name="Shape 903"/>
          <p:cNvSpPr/>
          <p:nvPr/>
        </p:nvSpPr>
        <p:spPr>
          <a:xfrm>
            <a:off x="45361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6" name="Shape 904"/>
          <p:cNvSpPr/>
          <p:nvPr/>
        </p:nvSpPr>
        <p:spPr>
          <a:xfrm>
            <a:off x="470440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7" name="Shape 905"/>
          <p:cNvSpPr/>
          <p:nvPr/>
        </p:nvSpPr>
        <p:spPr>
          <a:xfrm>
            <a:off x="487265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8" name="Shape 906"/>
          <p:cNvSpPr/>
          <p:nvPr/>
        </p:nvSpPr>
        <p:spPr>
          <a:xfrm>
            <a:off x="50409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9" name="Shape 907"/>
          <p:cNvSpPr/>
          <p:nvPr/>
        </p:nvSpPr>
        <p:spPr>
          <a:xfrm>
            <a:off x="520915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0" name="Shape 908"/>
          <p:cNvSpPr/>
          <p:nvPr/>
        </p:nvSpPr>
        <p:spPr>
          <a:xfrm>
            <a:off x="53774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1" name="Shape 909"/>
          <p:cNvSpPr/>
          <p:nvPr/>
        </p:nvSpPr>
        <p:spPr>
          <a:xfrm>
            <a:off x="554565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2" name="Shape 910"/>
          <p:cNvSpPr/>
          <p:nvPr/>
        </p:nvSpPr>
        <p:spPr>
          <a:xfrm>
            <a:off x="571390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3" name="Shape 911"/>
          <p:cNvSpPr/>
          <p:nvPr/>
        </p:nvSpPr>
        <p:spPr>
          <a:xfrm>
            <a:off x="58821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4" name="Shape 912"/>
          <p:cNvSpPr/>
          <p:nvPr/>
        </p:nvSpPr>
        <p:spPr>
          <a:xfrm>
            <a:off x="605040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5" name="Shape 913"/>
          <p:cNvSpPr/>
          <p:nvPr/>
        </p:nvSpPr>
        <p:spPr>
          <a:xfrm>
            <a:off x="62186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6" name="Shape 914"/>
          <p:cNvSpPr/>
          <p:nvPr/>
        </p:nvSpPr>
        <p:spPr>
          <a:xfrm>
            <a:off x="638690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7" name="Shape 915"/>
          <p:cNvSpPr/>
          <p:nvPr/>
        </p:nvSpPr>
        <p:spPr>
          <a:xfrm>
            <a:off x="655515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8" name="Shape 916"/>
          <p:cNvSpPr/>
          <p:nvPr/>
        </p:nvSpPr>
        <p:spPr>
          <a:xfrm>
            <a:off x="67234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9" name="Shape 917"/>
          <p:cNvSpPr/>
          <p:nvPr/>
        </p:nvSpPr>
        <p:spPr>
          <a:xfrm>
            <a:off x="689165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0" name="Shape 918"/>
          <p:cNvSpPr/>
          <p:nvPr/>
        </p:nvSpPr>
        <p:spPr>
          <a:xfrm>
            <a:off x="70599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1" name="Shape 919"/>
          <p:cNvSpPr/>
          <p:nvPr/>
        </p:nvSpPr>
        <p:spPr>
          <a:xfrm>
            <a:off x="722814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2" name="Shape 920"/>
          <p:cNvSpPr/>
          <p:nvPr/>
        </p:nvSpPr>
        <p:spPr>
          <a:xfrm>
            <a:off x="739639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3" name="Shape 921"/>
          <p:cNvSpPr/>
          <p:nvPr/>
        </p:nvSpPr>
        <p:spPr>
          <a:xfrm>
            <a:off x="75646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4" name="Shape 922"/>
          <p:cNvSpPr/>
          <p:nvPr/>
        </p:nvSpPr>
        <p:spPr>
          <a:xfrm>
            <a:off x="773289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5" name="Shape 923"/>
          <p:cNvSpPr/>
          <p:nvPr/>
        </p:nvSpPr>
        <p:spPr>
          <a:xfrm>
            <a:off x="79011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6" name="Shape 924"/>
          <p:cNvSpPr/>
          <p:nvPr/>
        </p:nvSpPr>
        <p:spPr>
          <a:xfrm>
            <a:off x="806939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7" name="Shape 925"/>
          <p:cNvSpPr/>
          <p:nvPr/>
        </p:nvSpPr>
        <p:spPr>
          <a:xfrm>
            <a:off x="823764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8" name="Shape 926"/>
          <p:cNvSpPr/>
          <p:nvPr/>
        </p:nvSpPr>
        <p:spPr>
          <a:xfrm>
            <a:off x="84058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9" name="Shape 927"/>
          <p:cNvSpPr/>
          <p:nvPr/>
        </p:nvSpPr>
        <p:spPr>
          <a:xfrm>
            <a:off x="857414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0" name="Shape 928"/>
          <p:cNvSpPr/>
          <p:nvPr/>
        </p:nvSpPr>
        <p:spPr>
          <a:xfrm>
            <a:off x="87423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1" name="Shape 929"/>
          <p:cNvSpPr/>
          <p:nvPr/>
        </p:nvSpPr>
        <p:spPr>
          <a:xfrm>
            <a:off x="891064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2" name="Shape 930"/>
          <p:cNvSpPr/>
          <p:nvPr/>
        </p:nvSpPr>
        <p:spPr>
          <a:xfrm>
            <a:off x="907889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3" name="Shape 931"/>
          <p:cNvSpPr/>
          <p:nvPr/>
        </p:nvSpPr>
        <p:spPr>
          <a:xfrm>
            <a:off x="92471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4" name="Shape 932"/>
          <p:cNvSpPr/>
          <p:nvPr/>
        </p:nvSpPr>
        <p:spPr>
          <a:xfrm>
            <a:off x="941539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5" name="Shape 933"/>
          <p:cNvSpPr/>
          <p:nvPr/>
        </p:nvSpPr>
        <p:spPr>
          <a:xfrm>
            <a:off x="95836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6" name="Shape 934"/>
          <p:cNvSpPr/>
          <p:nvPr/>
        </p:nvSpPr>
        <p:spPr>
          <a:xfrm>
            <a:off x="975189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7" name="Shape 935"/>
          <p:cNvSpPr/>
          <p:nvPr/>
        </p:nvSpPr>
        <p:spPr>
          <a:xfrm>
            <a:off x="992014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8" name="Shape 936"/>
          <p:cNvSpPr/>
          <p:nvPr/>
        </p:nvSpPr>
        <p:spPr>
          <a:xfrm>
            <a:off x="100883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9" name="Shape 937"/>
          <p:cNvSpPr/>
          <p:nvPr/>
        </p:nvSpPr>
        <p:spPr>
          <a:xfrm>
            <a:off x="1025664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0" name="Shape 938"/>
          <p:cNvSpPr/>
          <p:nvPr/>
        </p:nvSpPr>
        <p:spPr>
          <a:xfrm>
            <a:off x="104248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1" name="Shape 939"/>
          <p:cNvSpPr/>
          <p:nvPr/>
        </p:nvSpPr>
        <p:spPr>
          <a:xfrm>
            <a:off x="1059314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2" name="Shape 940"/>
          <p:cNvSpPr/>
          <p:nvPr/>
        </p:nvSpPr>
        <p:spPr>
          <a:xfrm>
            <a:off x="1076139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3" name="Shape 941"/>
          <p:cNvSpPr/>
          <p:nvPr/>
        </p:nvSpPr>
        <p:spPr>
          <a:xfrm>
            <a:off x="109296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4" name="Shape 942"/>
          <p:cNvSpPr/>
          <p:nvPr/>
        </p:nvSpPr>
        <p:spPr>
          <a:xfrm>
            <a:off x="1109789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5" name="Shape 943"/>
          <p:cNvSpPr/>
          <p:nvPr/>
        </p:nvSpPr>
        <p:spPr>
          <a:xfrm>
            <a:off x="112661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6" name="Shape 944"/>
          <p:cNvSpPr/>
          <p:nvPr/>
        </p:nvSpPr>
        <p:spPr>
          <a:xfrm>
            <a:off x="1143438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7" name="Shape 945"/>
          <p:cNvSpPr/>
          <p:nvPr/>
        </p:nvSpPr>
        <p:spPr>
          <a:xfrm>
            <a:off x="1160263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8" name="Shape 946"/>
          <p:cNvSpPr/>
          <p:nvPr/>
        </p:nvSpPr>
        <p:spPr>
          <a:xfrm>
            <a:off x="117708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9" name="Shape 947"/>
          <p:cNvSpPr/>
          <p:nvPr/>
        </p:nvSpPr>
        <p:spPr>
          <a:xfrm>
            <a:off x="1193913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0" name="Shape 948"/>
          <p:cNvSpPr/>
          <p:nvPr/>
        </p:nvSpPr>
        <p:spPr>
          <a:xfrm>
            <a:off x="121073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1" name="Shape 949"/>
          <p:cNvSpPr/>
          <p:nvPr/>
        </p:nvSpPr>
        <p:spPr>
          <a:xfrm>
            <a:off x="-658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2" name="Shape 950"/>
          <p:cNvSpPr/>
          <p:nvPr/>
        </p:nvSpPr>
        <p:spPr>
          <a:xfrm>
            <a:off x="16166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3" name="Shape 951"/>
          <p:cNvSpPr/>
          <p:nvPr/>
        </p:nvSpPr>
        <p:spPr>
          <a:xfrm>
            <a:off x="32991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4" name="Shape 952"/>
          <p:cNvSpPr/>
          <p:nvPr/>
        </p:nvSpPr>
        <p:spPr>
          <a:xfrm>
            <a:off x="49816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5" name="Shape 953"/>
          <p:cNvSpPr/>
          <p:nvPr/>
        </p:nvSpPr>
        <p:spPr>
          <a:xfrm>
            <a:off x="66641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6" name="Shape 954"/>
          <p:cNvSpPr/>
          <p:nvPr/>
        </p:nvSpPr>
        <p:spPr>
          <a:xfrm>
            <a:off x="8346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7" name="Shape 955"/>
          <p:cNvSpPr/>
          <p:nvPr/>
        </p:nvSpPr>
        <p:spPr>
          <a:xfrm>
            <a:off x="100291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8" name="Shape 956"/>
          <p:cNvSpPr/>
          <p:nvPr/>
        </p:nvSpPr>
        <p:spPr>
          <a:xfrm>
            <a:off x="11711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9" name="Shape 957"/>
          <p:cNvSpPr/>
          <p:nvPr/>
        </p:nvSpPr>
        <p:spPr>
          <a:xfrm>
            <a:off x="133941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0" name="Shape 958"/>
          <p:cNvSpPr/>
          <p:nvPr/>
        </p:nvSpPr>
        <p:spPr>
          <a:xfrm>
            <a:off x="150766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1" name="Shape 959"/>
          <p:cNvSpPr/>
          <p:nvPr/>
        </p:nvSpPr>
        <p:spPr>
          <a:xfrm>
            <a:off x="16759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2" name="Shape 960"/>
          <p:cNvSpPr/>
          <p:nvPr/>
        </p:nvSpPr>
        <p:spPr>
          <a:xfrm>
            <a:off x="184416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3" name="Shape 961"/>
          <p:cNvSpPr/>
          <p:nvPr/>
        </p:nvSpPr>
        <p:spPr>
          <a:xfrm>
            <a:off x="20124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4" name="Shape 962"/>
          <p:cNvSpPr/>
          <p:nvPr/>
        </p:nvSpPr>
        <p:spPr>
          <a:xfrm>
            <a:off x="218066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5" name="Shape 963"/>
          <p:cNvSpPr/>
          <p:nvPr/>
        </p:nvSpPr>
        <p:spPr>
          <a:xfrm>
            <a:off x="234891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6" name="Shape 964"/>
          <p:cNvSpPr/>
          <p:nvPr/>
        </p:nvSpPr>
        <p:spPr>
          <a:xfrm>
            <a:off x="25171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7" name="Shape 965"/>
          <p:cNvSpPr/>
          <p:nvPr/>
        </p:nvSpPr>
        <p:spPr>
          <a:xfrm>
            <a:off x="268541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8" name="Shape 966"/>
          <p:cNvSpPr/>
          <p:nvPr/>
        </p:nvSpPr>
        <p:spPr>
          <a:xfrm>
            <a:off x="28536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9" name="Shape 967"/>
          <p:cNvSpPr/>
          <p:nvPr/>
        </p:nvSpPr>
        <p:spPr>
          <a:xfrm>
            <a:off x="302190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0" name="Shape 968"/>
          <p:cNvSpPr/>
          <p:nvPr/>
        </p:nvSpPr>
        <p:spPr>
          <a:xfrm>
            <a:off x="319015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1" name="Shape 969"/>
          <p:cNvSpPr/>
          <p:nvPr/>
        </p:nvSpPr>
        <p:spPr>
          <a:xfrm>
            <a:off x="33584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2" name="Shape 970"/>
          <p:cNvSpPr/>
          <p:nvPr/>
        </p:nvSpPr>
        <p:spPr>
          <a:xfrm>
            <a:off x="352665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3" name="Shape 971"/>
          <p:cNvSpPr/>
          <p:nvPr/>
        </p:nvSpPr>
        <p:spPr>
          <a:xfrm>
            <a:off x="36949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4" name="Shape 972"/>
          <p:cNvSpPr/>
          <p:nvPr/>
        </p:nvSpPr>
        <p:spPr>
          <a:xfrm>
            <a:off x="386315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5" name="Shape 973"/>
          <p:cNvSpPr/>
          <p:nvPr/>
        </p:nvSpPr>
        <p:spPr>
          <a:xfrm>
            <a:off x="403140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6" name="Shape 974"/>
          <p:cNvSpPr/>
          <p:nvPr/>
        </p:nvSpPr>
        <p:spPr>
          <a:xfrm>
            <a:off x="41996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7" name="Shape 975"/>
          <p:cNvSpPr/>
          <p:nvPr/>
        </p:nvSpPr>
        <p:spPr>
          <a:xfrm>
            <a:off x="436790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8" name="Shape 976"/>
          <p:cNvSpPr/>
          <p:nvPr/>
        </p:nvSpPr>
        <p:spPr>
          <a:xfrm>
            <a:off x="45361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9" name="Shape 977"/>
          <p:cNvSpPr/>
          <p:nvPr/>
        </p:nvSpPr>
        <p:spPr>
          <a:xfrm>
            <a:off x="470440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0" name="Shape 978"/>
          <p:cNvSpPr/>
          <p:nvPr/>
        </p:nvSpPr>
        <p:spPr>
          <a:xfrm>
            <a:off x="487265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1" name="Shape 979"/>
          <p:cNvSpPr/>
          <p:nvPr/>
        </p:nvSpPr>
        <p:spPr>
          <a:xfrm>
            <a:off x="50409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2" name="Shape 980"/>
          <p:cNvSpPr/>
          <p:nvPr/>
        </p:nvSpPr>
        <p:spPr>
          <a:xfrm>
            <a:off x="520915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3" name="Shape 981"/>
          <p:cNvSpPr/>
          <p:nvPr/>
        </p:nvSpPr>
        <p:spPr>
          <a:xfrm>
            <a:off x="53774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4" name="Shape 982"/>
          <p:cNvSpPr/>
          <p:nvPr/>
        </p:nvSpPr>
        <p:spPr>
          <a:xfrm>
            <a:off x="554565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5" name="Shape 983"/>
          <p:cNvSpPr/>
          <p:nvPr/>
        </p:nvSpPr>
        <p:spPr>
          <a:xfrm>
            <a:off x="571390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6" name="Shape 984"/>
          <p:cNvSpPr/>
          <p:nvPr/>
        </p:nvSpPr>
        <p:spPr>
          <a:xfrm>
            <a:off x="58821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7" name="Shape 985"/>
          <p:cNvSpPr/>
          <p:nvPr/>
        </p:nvSpPr>
        <p:spPr>
          <a:xfrm>
            <a:off x="605040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8" name="Shape 986"/>
          <p:cNvSpPr/>
          <p:nvPr/>
        </p:nvSpPr>
        <p:spPr>
          <a:xfrm>
            <a:off x="62186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9" name="Shape 987"/>
          <p:cNvSpPr/>
          <p:nvPr/>
        </p:nvSpPr>
        <p:spPr>
          <a:xfrm>
            <a:off x="638690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0" name="Shape 988"/>
          <p:cNvSpPr/>
          <p:nvPr/>
        </p:nvSpPr>
        <p:spPr>
          <a:xfrm>
            <a:off x="655515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1" name="Shape 989"/>
          <p:cNvSpPr/>
          <p:nvPr/>
        </p:nvSpPr>
        <p:spPr>
          <a:xfrm>
            <a:off x="67234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2" name="Shape 990"/>
          <p:cNvSpPr/>
          <p:nvPr/>
        </p:nvSpPr>
        <p:spPr>
          <a:xfrm>
            <a:off x="689165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3" name="Shape 991"/>
          <p:cNvSpPr/>
          <p:nvPr/>
        </p:nvSpPr>
        <p:spPr>
          <a:xfrm>
            <a:off x="70599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4" name="Shape 992"/>
          <p:cNvSpPr/>
          <p:nvPr/>
        </p:nvSpPr>
        <p:spPr>
          <a:xfrm>
            <a:off x="722814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5" name="Shape 993"/>
          <p:cNvSpPr/>
          <p:nvPr/>
        </p:nvSpPr>
        <p:spPr>
          <a:xfrm>
            <a:off x="739639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6" name="Shape 994"/>
          <p:cNvSpPr/>
          <p:nvPr/>
        </p:nvSpPr>
        <p:spPr>
          <a:xfrm>
            <a:off x="75646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7" name="Shape 995"/>
          <p:cNvSpPr/>
          <p:nvPr/>
        </p:nvSpPr>
        <p:spPr>
          <a:xfrm>
            <a:off x="773289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8" name="Shape 996"/>
          <p:cNvSpPr/>
          <p:nvPr/>
        </p:nvSpPr>
        <p:spPr>
          <a:xfrm>
            <a:off x="79011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9" name="Shape 997"/>
          <p:cNvSpPr/>
          <p:nvPr/>
        </p:nvSpPr>
        <p:spPr>
          <a:xfrm>
            <a:off x="806939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0" name="Shape 998"/>
          <p:cNvSpPr/>
          <p:nvPr/>
        </p:nvSpPr>
        <p:spPr>
          <a:xfrm>
            <a:off x="823764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1" name="Shape 999"/>
          <p:cNvSpPr/>
          <p:nvPr/>
        </p:nvSpPr>
        <p:spPr>
          <a:xfrm>
            <a:off x="84058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2" name="Shape 1000"/>
          <p:cNvSpPr/>
          <p:nvPr/>
        </p:nvSpPr>
        <p:spPr>
          <a:xfrm>
            <a:off x="857414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3" name="Shape 1001"/>
          <p:cNvSpPr/>
          <p:nvPr/>
        </p:nvSpPr>
        <p:spPr>
          <a:xfrm>
            <a:off x="87423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4" name="Shape 1002"/>
          <p:cNvSpPr/>
          <p:nvPr/>
        </p:nvSpPr>
        <p:spPr>
          <a:xfrm>
            <a:off x="891064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5" name="Shape 1003"/>
          <p:cNvSpPr/>
          <p:nvPr/>
        </p:nvSpPr>
        <p:spPr>
          <a:xfrm>
            <a:off x="907889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6" name="Shape 1004"/>
          <p:cNvSpPr/>
          <p:nvPr/>
        </p:nvSpPr>
        <p:spPr>
          <a:xfrm>
            <a:off x="92471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7" name="Shape 1005"/>
          <p:cNvSpPr/>
          <p:nvPr/>
        </p:nvSpPr>
        <p:spPr>
          <a:xfrm>
            <a:off x="941539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8" name="Shape 1006"/>
          <p:cNvSpPr/>
          <p:nvPr/>
        </p:nvSpPr>
        <p:spPr>
          <a:xfrm>
            <a:off x="95836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9" name="Shape 1007"/>
          <p:cNvSpPr/>
          <p:nvPr/>
        </p:nvSpPr>
        <p:spPr>
          <a:xfrm>
            <a:off x="975189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0" name="Shape 1008"/>
          <p:cNvSpPr/>
          <p:nvPr/>
        </p:nvSpPr>
        <p:spPr>
          <a:xfrm>
            <a:off x="992014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1" name="Shape 1009"/>
          <p:cNvSpPr/>
          <p:nvPr/>
        </p:nvSpPr>
        <p:spPr>
          <a:xfrm>
            <a:off x="100883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2" name="Shape 1010"/>
          <p:cNvSpPr/>
          <p:nvPr/>
        </p:nvSpPr>
        <p:spPr>
          <a:xfrm>
            <a:off x="1025664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3" name="Shape 1011"/>
          <p:cNvSpPr/>
          <p:nvPr/>
        </p:nvSpPr>
        <p:spPr>
          <a:xfrm>
            <a:off x="104248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4" name="Shape 1012"/>
          <p:cNvSpPr/>
          <p:nvPr/>
        </p:nvSpPr>
        <p:spPr>
          <a:xfrm>
            <a:off x="1059314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5" name="Shape 1013"/>
          <p:cNvSpPr/>
          <p:nvPr/>
        </p:nvSpPr>
        <p:spPr>
          <a:xfrm>
            <a:off x="1076139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6" name="Shape 1014"/>
          <p:cNvSpPr/>
          <p:nvPr/>
        </p:nvSpPr>
        <p:spPr>
          <a:xfrm>
            <a:off x="109296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7" name="Shape 1015"/>
          <p:cNvSpPr/>
          <p:nvPr/>
        </p:nvSpPr>
        <p:spPr>
          <a:xfrm>
            <a:off x="1109789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8" name="Shape 1016"/>
          <p:cNvSpPr/>
          <p:nvPr/>
        </p:nvSpPr>
        <p:spPr>
          <a:xfrm>
            <a:off x="112661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9" name="Shape 1017"/>
          <p:cNvSpPr/>
          <p:nvPr/>
        </p:nvSpPr>
        <p:spPr>
          <a:xfrm>
            <a:off x="1143438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0" name="Shape 1018"/>
          <p:cNvSpPr/>
          <p:nvPr/>
        </p:nvSpPr>
        <p:spPr>
          <a:xfrm>
            <a:off x="1160263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1" name="Shape 1019"/>
          <p:cNvSpPr/>
          <p:nvPr/>
        </p:nvSpPr>
        <p:spPr>
          <a:xfrm>
            <a:off x="117708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2" name="Shape 1020"/>
          <p:cNvSpPr/>
          <p:nvPr/>
        </p:nvSpPr>
        <p:spPr>
          <a:xfrm>
            <a:off x="1193913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3" name="Shape 1021"/>
          <p:cNvSpPr/>
          <p:nvPr/>
        </p:nvSpPr>
        <p:spPr>
          <a:xfrm>
            <a:off x="121073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4" name="Shape 1022"/>
          <p:cNvSpPr/>
          <p:nvPr/>
        </p:nvSpPr>
        <p:spPr>
          <a:xfrm>
            <a:off x="-658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5" name="Shape 1023"/>
          <p:cNvSpPr/>
          <p:nvPr/>
        </p:nvSpPr>
        <p:spPr>
          <a:xfrm>
            <a:off x="16166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6" name="Shape 1024"/>
          <p:cNvSpPr/>
          <p:nvPr/>
        </p:nvSpPr>
        <p:spPr>
          <a:xfrm>
            <a:off x="32991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7" name="Shape 1025"/>
          <p:cNvSpPr/>
          <p:nvPr/>
        </p:nvSpPr>
        <p:spPr>
          <a:xfrm>
            <a:off x="49816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8" name="Shape 1026"/>
          <p:cNvSpPr/>
          <p:nvPr/>
        </p:nvSpPr>
        <p:spPr>
          <a:xfrm>
            <a:off x="66641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9" name="Shape 1027"/>
          <p:cNvSpPr/>
          <p:nvPr/>
        </p:nvSpPr>
        <p:spPr>
          <a:xfrm>
            <a:off x="8346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0" name="Shape 1028"/>
          <p:cNvSpPr/>
          <p:nvPr/>
        </p:nvSpPr>
        <p:spPr>
          <a:xfrm>
            <a:off x="100291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1" name="Shape 1029"/>
          <p:cNvSpPr/>
          <p:nvPr/>
        </p:nvSpPr>
        <p:spPr>
          <a:xfrm>
            <a:off x="11711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2" name="Shape 1030"/>
          <p:cNvSpPr/>
          <p:nvPr/>
        </p:nvSpPr>
        <p:spPr>
          <a:xfrm>
            <a:off x="133941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3" name="Shape 1031"/>
          <p:cNvSpPr/>
          <p:nvPr/>
        </p:nvSpPr>
        <p:spPr>
          <a:xfrm>
            <a:off x="150766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4" name="Shape 1032"/>
          <p:cNvSpPr/>
          <p:nvPr/>
        </p:nvSpPr>
        <p:spPr>
          <a:xfrm>
            <a:off x="16759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5" name="Shape 1033"/>
          <p:cNvSpPr/>
          <p:nvPr/>
        </p:nvSpPr>
        <p:spPr>
          <a:xfrm>
            <a:off x="184416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6" name="Shape 1034"/>
          <p:cNvSpPr/>
          <p:nvPr/>
        </p:nvSpPr>
        <p:spPr>
          <a:xfrm>
            <a:off x="20124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7" name="Shape 1035"/>
          <p:cNvSpPr/>
          <p:nvPr/>
        </p:nvSpPr>
        <p:spPr>
          <a:xfrm>
            <a:off x="218066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8" name="Shape 1036"/>
          <p:cNvSpPr/>
          <p:nvPr/>
        </p:nvSpPr>
        <p:spPr>
          <a:xfrm>
            <a:off x="234891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9" name="Shape 1037"/>
          <p:cNvSpPr/>
          <p:nvPr/>
        </p:nvSpPr>
        <p:spPr>
          <a:xfrm>
            <a:off x="25171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0" name="Shape 1038"/>
          <p:cNvSpPr/>
          <p:nvPr/>
        </p:nvSpPr>
        <p:spPr>
          <a:xfrm>
            <a:off x="268541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1" name="Shape 1039"/>
          <p:cNvSpPr/>
          <p:nvPr/>
        </p:nvSpPr>
        <p:spPr>
          <a:xfrm>
            <a:off x="28536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2" name="Shape 1040"/>
          <p:cNvSpPr/>
          <p:nvPr/>
        </p:nvSpPr>
        <p:spPr>
          <a:xfrm>
            <a:off x="302190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3" name="Shape 1041"/>
          <p:cNvSpPr/>
          <p:nvPr/>
        </p:nvSpPr>
        <p:spPr>
          <a:xfrm>
            <a:off x="319015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4" name="Shape 1042"/>
          <p:cNvSpPr/>
          <p:nvPr/>
        </p:nvSpPr>
        <p:spPr>
          <a:xfrm>
            <a:off x="33584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5" name="Shape 1043"/>
          <p:cNvSpPr/>
          <p:nvPr/>
        </p:nvSpPr>
        <p:spPr>
          <a:xfrm>
            <a:off x="352665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6" name="Shape 1044"/>
          <p:cNvSpPr/>
          <p:nvPr/>
        </p:nvSpPr>
        <p:spPr>
          <a:xfrm>
            <a:off x="36949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7" name="Shape 1045"/>
          <p:cNvSpPr/>
          <p:nvPr/>
        </p:nvSpPr>
        <p:spPr>
          <a:xfrm>
            <a:off x="386315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8" name="Shape 1046"/>
          <p:cNvSpPr/>
          <p:nvPr/>
        </p:nvSpPr>
        <p:spPr>
          <a:xfrm>
            <a:off x="403140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9" name="Shape 1047"/>
          <p:cNvSpPr/>
          <p:nvPr/>
        </p:nvSpPr>
        <p:spPr>
          <a:xfrm>
            <a:off x="41996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0" name="Shape 1048"/>
          <p:cNvSpPr/>
          <p:nvPr/>
        </p:nvSpPr>
        <p:spPr>
          <a:xfrm>
            <a:off x="436790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1" name="Shape 1049"/>
          <p:cNvSpPr/>
          <p:nvPr/>
        </p:nvSpPr>
        <p:spPr>
          <a:xfrm>
            <a:off x="45361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2" name="Shape 1050"/>
          <p:cNvSpPr/>
          <p:nvPr/>
        </p:nvSpPr>
        <p:spPr>
          <a:xfrm>
            <a:off x="470440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3" name="Shape 1051"/>
          <p:cNvSpPr/>
          <p:nvPr/>
        </p:nvSpPr>
        <p:spPr>
          <a:xfrm>
            <a:off x="487265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4" name="Shape 1052"/>
          <p:cNvSpPr/>
          <p:nvPr/>
        </p:nvSpPr>
        <p:spPr>
          <a:xfrm>
            <a:off x="50409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5" name="Shape 1053"/>
          <p:cNvSpPr/>
          <p:nvPr/>
        </p:nvSpPr>
        <p:spPr>
          <a:xfrm>
            <a:off x="520915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6" name="Shape 1054"/>
          <p:cNvSpPr/>
          <p:nvPr/>
        </p:nvSpPr>
        <p:spPr>
          <a:xfrm>
            <a:off x="53774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7" name="Shape 1055"/>
          <p:cNvSpPr/>
          <p:nvPr/>
        </p:nvSpPr>
        <p:spPr>
          <a:xfrm>
            <a:off x="554565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8" name="Shape 1056"/>
          <p:cNvSpPr/>
          <p:nvPr/>
        </p:nvSpPr>
        <p:spPr>
          <a:xfrm>
            <a:off x="571390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9" name="Shape 1057"/>
          <p:cNvSpPr/>
          <p:nvPr/>
        </p:nvSpPr>
        <p:spPr>
          <a:xfrm>
            <a:off x="58821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0" name="Shape 1058"/>
          <p:cNvSpPr/>
          <p:nvPr/>
        </p:nvSpPr>
        <p:spPr>
          <a:xfrm>
            <a:off x="605040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1" name="Shape 1059"/>
          <p:cNvSpPr/>
          <p:nvPr/>
        </p:nvSpPr>
        <p:spPr>
          <a:xfrm>
            <a:off x="62186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2" name="Shape 1060"/>
          <p:cNvSpPr/>
          <p:nvPr/>
        </p:nvSpPr>
        <p:spPr>
          <a:xfrm>
            <a:off x="638690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3" name="Shape 1061"/>
          <p:cNvSpPr/>
          <p:nvPr/>
        </p:nvSpPr>
        <p:spPr>
          <a:xfrm>
            <a:off x="655515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4" name="Shape 1062"/>
          <p:cNvSpPr/>
          <p:nvPr/>
        </p:nvSpPr>
        <p:spPr>
          <a:xfrm>
            <a:off x="67234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5" name="Shape 1063"/>
          <p:cNvSpPr/>
          <p:nvPr/>
        </p:nvSpPr>
        <p:spPr>
          <a:xfrm>
            <a:off x="689165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6" name="Shape 1064"/>
          <p:cNvSpPr/>
          <p:nvPr/>
        </p:nvSpPr>
        <p:spPr>
          <a:xfrm>
            <a:off x="70599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7" name="Shape 1065"/>
          <p:cNvSpPr/>
          <p:nvPr/>
        </p:nvSpPr>
        <p:spPr>
          <a:xfrm>
            <a:off x="722814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8" name="Shape 1066"/>
          <p:cNvSpPr/>
          <p:nvPr/>
        </p:nvSpPr>
        <p:spPr>
          <a:xfrm>
            <a:off x="739639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9" name="Shape 1067"/>
          <p:cNvSpPr/>
          <p:nvPr/>
        </p:nvSpPr>
        <p:spPr>
          <a:xfrm>
            <a:off x="75646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0" name="Shape 1068"/>
          <p:cNvSpPr/>
          <p:nvPr/>
        </p:nvSpPr>
        <p:spPr>
          <a:xfrm>
            <a:off x="773289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1" name="Shape 1069"/>
          <p:cNvSpPr/>
          <p:nvPr/>
        </p:nvSpPr>
        <p:spPr>
          <a:xfrm>
            <a:off x="79011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2" name="Shape 1070"/>
          <p:cNvSpPr/>
          <p:nvPr/>
        </p:nvSpPr>
        <p:spPr>
          <a:xfrm>
            <a:off x="806939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3" name="Shape 1071"/>
          <p:cNvSpPr/>
          <p:nvPr/>
        </p:nvSpPr>
        <p:spPr>
          <a:xfrm>
            <a:off x="823764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4" name="Shape 1072"/>
          <p:cNvSpPr/>
          <p:nvPr/>
        </p:nvSpPr>
        <p:spPr>
          <a:xfrm>
            <a:off x="84058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5" name="Shape 1073"/>
          <p:cNvSpPr/>
          <p:nvPr/>
        </p:nvSpPr>
        <p:spPr>
          <a:xfrm>
            <a:off x="857414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6" name="Shape 1074"/>
          <p:cNvSpPr/>
          <p:nvPr/>
        </p:nvSpPr>
        <p:spPr>
          <a:xfrm>
            <a:off x="87423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7" name="Shape 1075"/>
          <p:cNvSpPr/>
          <p:nvPr/>
        </p:nvSpPr>
        <p:spPr>
          <a:xfrm>
            <a:off x="891064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8" name="Shape 1076"/>
          <p:cNvSpPr/>
          <p:nvPr/>
        </p:nvSpPr>
        <p:spPr>
          <a:xfrm>
            <a:off x="907889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9" name="Shape 1077"/>
          <p:cNvSpPr/>
          <p:nvPr/>
        </p:nvSpPr>
        <p:spPr>
          <a:xfrm>
            <a:off x="92471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0" name="Shape 1078"/>
          <p:cNvSpPr/>
          <p:nvPr/>
        </p:nvSpPr>
        <p:spPr>
          <a:xfrm>
            <a:off x="941539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1" name="Shape 1079"/>
          <p:cNvSpPr/>
          <p:nvPr/>
        </p:nvSpPr>
        <p:spPr>
          <a:xfrm>
            <a:off x="95836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2" name="Shape 1080"/>
          <p:cNvSpPr/>
          <p:nvPr/>
        </p:nvSpPr>
        <p:spPr>
          <a:xfrm>
            <a:off x="975189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3" name="Shape 1081"/>
          <p:cNvSpPr/>
          <p:nvPr/>
        </p:nvSpPr>
        <p:spPr>
          <a:xfrm>
            <a:off x="992014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4" name="Shape 1082"/>
          <p:cNvSpPr/>
          <p:nvPr/>
        </p:nvSpPr>
        <p:spPr>
          <a:xfrm>
            <a:off x="100883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5" name="Shape 1083"/>
          <p:cNvSpPr/>
          <p:nvPr/>
        </p:nvSpPr>
        <p:spPr>
          <a:xfrm>
            <a:off x="1025664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6" name="Shape 1084"/>
          <p:cNvSpPr/>
          <p:nvPr/>
        </p:nvSpPr>
        <p:spPr>
          <a:xfrm>
            <a:off x="104248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7" name="Shape 1085"/>
          <p:cNvSpPr/>
          <p:nvPr/>
        </p:nvSpPr>
        <p:spPr>
          <a:xfrm>
            <a:off x="1059314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8" name="Shape 1086"/>
          <p:cNvSpPr/>
          <p:nvPr/>
        </p:nvSpPr>
        <p:spPr>
          <a:xfrm>
            <a:off x="1076139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9" name="Shape 1087"/>
          <p:cNvSpPr/>
          <p:nvPr/>
        </p:nvSpPr>
        <p:spPr>
          <a:xfrm>
            <a:off x="109296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0" name="Shape 1088"/>
          <p:cNvSpPr/>
          <p:nvPr/>
        </p:nvSpPr>
        <p:spPr>
          <a:xfrm>
            <a:off x="1109789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1" name="Shape 1089"/>
          <p:cNvSpPr/>
          <p:nvPr/>
        </p:nvSpPr>
        <p:spPr>
          <a:xfrm>
            <a:off x="112661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2" name="Shape 1090"/>
          <p:cNvSpPr/>
          <p:nvPr/>
        </p:nvSpPr>
        <p:spPr>
          <a:xfrm>
            <a:off x="1143438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3" name="Shape 1091"/>
          <p:cNvSpPr/>
          <p:nvPr/>
        </p:nvSpPr>
        <p:spPr>
          <a:xfrm>
            <a:off x="1160263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4" name="Shape 1092"/>
          <p:cNvSpPr/>
          <p:nvPr/>
        </p:nvSpPr>
        <p:spPr>
          <a:xfrm>
            <a:off x="117708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5" name="Shape 1093"/>
          <p:cNvSpPr/>
          <p:nvPr/>
        </p:nvSpPr>
        <p:spPr>
          <a:xfrm>
            <a:off x="1193913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6" name="Shape 1094"/>
          <p:cNvSpPr/>
          <p:nvPr/>
        </p:nvSpPr>
        <p:spPr>
          <a:xfrm>
            <a:off x="121073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7" name="Shape 1095"/>
          <p:cNvSpPr/>
          <p:nvPr/>
        </p:nvSpPr>
        <p:spPr>
          <a:xfrm>
            <a:off x="-658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8" name="Shape 1096"/>
          <p:cNvSpPr/>
          <p:nvPr/>
        </p:nvSpPr>
        <p:spPr>
          <a:xfrm>
            <a:off x="16166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9" name="Shape 1097"/>
          <p:cNvSpPr/>
          <p:nvPr/>
        </p:nvSpPr>
        <p:spPr>
          <a:xfrm>
            <a:off x="32991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0" name="Shape 1098"/>
          <p:cNvSpPr/>
          <p:nvPr/>
        </p:nvSpPr>
        <p:spPr>
          <a:xfrm>
            <a:off x="49816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1" name="Shape 1099"/>
          <p:cNvSpPr/>
          <p:nvPr/>
        </p:nvSpPr>
        <p:spPr>
          <a:xfrm>
            <a:off x="66641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2" name="Shape 1100"/>
          <p:cNvSpPr/>
          <p:nvPr/>
        </p:nvSpPr>
        <p:spPr>
          <a:xfrm>
            <a:off x="8346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3" name="Shape 1101"/>
          <p:cNvSpPr/>
          <p:nvPr/>
        </p:nvSpPr>
        <p:spPr>
          <a:xfrm>
            <a:off x="100291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4" name="Shape 1102"/>
          <p:cNvSpPr/>
          <p:nvPr/>
        </p:nvSpPr>
        <p:spPr>
          <a:xfrm>
            <a:off x="11711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5" name="Shape 1103"/>
          <p:cNvSpPr/>
          <p:nvPr/>
        </p:nvSpPr>
        <p:spPr>
          <a:xfrm>
            <a:off x="133941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6" name="Shape 1104"/>
          <p:cNvSpPr/>
          <p:nvPr/>
        </p:nvSpPr>
        <p:spPr>
          <a:xfrm>
            <a:off x="150766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7" name="Shape 1105"/>
          <p:cNvSpPr/>
          <p:nvPr/>
        </p:nvSpPr>
        <p:spPr>
          <a:xfrm>
            <a:off x="16759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8" name="Shape 1106"/>
          <p:cNvSpPr/>
          <p:nvPr/>
        </p:nvSpPr>
        <p:spPr>
          <a:xfrm>
            <a:off x="184416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9" name="Shape 1107"/>
          <p:cNvSpPr/>
          <p:nvPr/>
        </p:nvSpPr>
        <p:spPr>
          <a:xfrm>
            <a:off x="20124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0" name="Shape 1108"/>
          <p:cNvSpPr/>
          <p:nvPr/>
        </p:nvSpPr>
        <p:spPr>
          <a:xfrm>
            <a:off x="218066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1" name="Shape 1109"/>
          <p:cNvSpPr/>
          <p:nvPr/>
        </p:nvSpPr>
        <p:spPr>
          <a:xfrm>
            <a:off x="234891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2" name="Shape 1110"/>
          <p:cNvSpPr/>
          <p:nvPr/>
        </p:nvSpPr>
        <p:spPr>
          <a:xfrm>
            <a:off x="25171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3" name="Shape 1111"/>
          <p:cNvSpPr/>
          <p:nvPr/>
        </p:nvSpPr>
        <p:spPr>
          <a:xfrm>
            <a:off x="268541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4" name="Shape 1112"/>
          <p:cNvSpPr/>
          <p:nvPr/>
        </p:nvSpPr>
        <p:spPr>
          <a:xfrm>
            <a:off x="28536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5" name="Shape 1113"/>
          <p:cNvSpPr/>
          <p:nvPr/>
        </p:nvSpPr>
        <p:spPr>
          <a:xfrm>
            <a:off x="302190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6" name="Shape 1114"/>
          <p:cNvSpPr/>
          <p:nvPr/>
        </p:nvSpPr>
        <p:spPr>
          <a:xfrm>
            <a:off x="319015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7" name="Shape 1115"/>
          <p:cNvSpPr/>
          <p:nvPr/>
        </p:nvSpPr>
        <p:spPr>
          <a:xfrm>
            <a:off x="33584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8" name="Shape 1116"/>
          <p:cNvSpPr/>
          <p:nvPr/>
        </p:nvSpPr>
        <p:spPr>
          <a:xfrm>
            <a:off x="352665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9" name="Shape 1117"/>
          <p:cNvSpPr/>
          <p:nvPr/>
        </p:nvSpPr>
        <p:spPr>
          <a:xfrm>
            <a:off x="36949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0" name="Shape 1118"/>
          <p:cNvSpPr/>
          <p:nvPr/>
        </p:nvSpPr>
        <p:spPr>
          <a:xfrm>
            <a:off x="386315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1" name="Shape 1119"/>
          <p:cNvSpPr/>
          <p:nvPr/>
        </p:nvSpPr>
        <p:spPr>
          <a:xfrm>
            <a:off x="403140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2" name="Shape 1120"/>
          <p:cNvSpPr/>
          <p:nvPr/>
        </p:nvSpPr>
        <p:spPr>
          <a:xfrm>
            <a:off x="41996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3" name="Shape 1121"/>
          <p:cNvSpPr/>
          <p:nvPr/>
        </p:nvSpPr>
        <p:spPr>
          <a:xfrm>
            <a:off x="436790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4" name="Shape 1122"/>
          <p:cNvSpPr/>
          <p:nvPr/>
        </p:nvSpPr>
        <p:spPr>
          <a:xfrm>
            <a:off x="45361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5" name="Shape 1123"/>
          <p:cNvSpPr/>
          <p:nvPr/>
        </p:nvSpPr>
        <p:spPr>
          <a:xfrm>
            <a:off x="470440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6" name="Shape 1124"/>
          <p:cNvSpPr/>
          <p:nvPr/>
        </p:nvSpPr>
        <p:spPr>
          <a:xfrm>
            <a:off x="487265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7" name="Shape 1125"/>
          <p:cNvSpPr/>
          <p:nvPr/>
        </p:nvSpPr>
        <p:spPr>
          <a:xfrm>
            <a:off x="50409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8" name="Shape 1126"/>
          <p:cNvSpPr/>
          <p:nvPr/>
        </p:nvSpPr>
        <p:spPr>
          <a:xfrm>
            <a:off x="520915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9" name="Shape 1127"/>
          <p:cNvSpPr/>
          <p:nvPr/>
        </p:nvSpPr>
        <p:spPr>
          <a:xfrm>
            <a:off x="53774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0" name="Shape 1128"/>
          <p:cNvSpPr/>
          <p:nvPr/>
        </p:nvSpPr>
        <p:spPr>
          <a:xfrm>
            <a:off x="554565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1" name="Shape 1129"/>
          <p:cNvSpPr/>
          <p:nvPr/>
        </p:nvSpPr>
        <p:spPr>
          <a:xfrm>
            <a:off x="571390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2" name="Shape 1130"/>
          <p:cNvSpPr/>
          <p:nvPr/>
        </p:nvSpPr>
        <p:spPr>
          <a:xfrm>
            <a:off x="58821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3" name="Shape 1131"/>
          <p:cNvSpPr/>
          <p:nvPr/>
        </p:nvSpPr>
        <p:spPr>
          <a:xfrm>
            <a:off x="605040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4" name="Shape 1132"/>
          <p:cNvSpPr/>
          <p:nvPr/>
        </p:nvSpPr>
        <p:spPr>
          <a:xfrm>
            <a:off x="62186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5" name="Shape 1133"/>
          <p:cNvSpPr/>
          <p:nvPr/>
        </p:nvSpPr>
        <p:spPr>
          <a:xfrm>
            <a:off x="638690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6" name="Shape 1134"/>
          <p:cNvSpPr/>
          <p:nvPr/>
        </p:nvSpPr>
        <p:spPr>
          <a:xfrm>
            <a:off x="655515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7" name="Shape 1135"/>
          <p:cNvSpPr/>
          <p:nvPr/>
        </p:nvSpPr>
        <p:spPr>
          <a:xfrm>
            <a:off x="67234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8" name="Shape 1136"/>
          <p:cNvSpPr/>
          <p:nvPr/>
        </p:nvSpPr>
        <p:spPr>
          <a:xfrm>
            <a:off x="689165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9" name="Shape 1137"/>
          <p:cNvSpPr/>
          <p:nvPr/>
        </p:nvSpPr>
        <p:spPr>
          <a:xfrm>
            <a:off x="70599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0" name="Shape 1138"/>
          <p:cNvSpPr/>
          <p:nvPr/>
        </p:nvSpPr>
        <p:spPr>
          <a:xfrm>
            <a:off x="722814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1" name="Shape 1139"/>
          <p:cNvSpPr/>
          <p:nvPr/>
        </p:nvSpPr>
        <p:spPr>
          <a:xfrm>
            <a:off x="739639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2" name="Shape 1140"/>
          <p:cNvSpPr/>
          <p:nvPr/>
        </p:nvSpPr>
        <p:spPr>
          <a:xfrm>
            <a:off x="75646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3" name="Shape 1141"/>
          <p:cNvSpPr/>
          <p:nvPr/>
        </p:nvSpPr>
        <p:spPr>
          <a:xfrm>
            <a:off x="773289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4" name="Shape 1142"/>
          <p:cNvSpPr/>
          <p:nvPr/>
        </p:nvSpPr>
        <p:spPr>
          <a:xfrm>
            <a:off x="79011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5" name="Shape 1143"/>
          <p:cNvSpPr/>
          <p:nvPr/>
        </p:nvSpPr>
        <p:spPr>
          <a:xfrm>
            <a:off x="806939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6" name="Shape 1144"/>
          <p:cNvSpPr/>
          <p:nvPr/>
        </p:nvSpPr>
        <p:spPr>
          <a:xfrm>
            <a:off x="823764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7" name="Shape 1145"/>
          <p:cNvSpPr/>
          <p:nvPr/>
        </p:nvSpPr>
        <p:spPr>
          <a:xfrm>
            <a:off x="84058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8" name="Shape 1146"/>
          <p:cNvSpPr/>
          <p:nvPr/>
        </p:nvSpPr>
        <p:spPr>
          <a:xfrm>
            <a:off x="857414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9" name="Shape 1147"/>
          <p:cNvSpPr/>
          <p:nvPr/>
        </p:nvSpPr>
        <p:spPr>
          <a:xfrm>
            <a:off x="87423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0" name="Shape 1148"/>
          <p:cNvSpPr/>
          <p:nvPr/>
        </p:nvSpPr>
        <p:spPr>
          <a:xfrm>
            <a:off x="891064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1" name="Shape 1149"/>
          <p:cNvSpPr/>
          <p:nvPr/>
        </p:nvSpPr>
        <p:spPr>
          <a:xfrm>
            <a:off x="907889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2" name="Shape 1150"/>
          <p:cNvSpPr/>
          <p:nvPr/>
        </p:nvSpPr>
        <p:spPr>
          <a:xfrm>
            <a:off x="92471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3" name="Shape 1151"/>
          <p:cNvSpPr/>
          <p:nvPr/>
        </p:nvSpPr>
        <p:spPr>
          <a:xfrm>
            <a:off x="941539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4" name="Shape 1152"/>
          <p:cNvSpPr/>
          <p:nvPr/>
        </p:nvSpPr>
        <p:spPr>
          <a:xfrm>
            <a:off x="95836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5" name="Shape 1153"/>
          <p:cNvSpPr/>
          <p:nvPr/>
        </p:nvSpPr>
        <p:spPr>
          <a:xfrm>
            <a:off x="975189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6" name="Shape 1154"/>
          <p:cNvSpPr/>
          <p:nvPr/>
        </p:nvSpPr>
        <p:spPr>
          <a:xfrm>
            <a:off x="992014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7" name="Shape 1155"/>
          <p:cNvSpPr/>
          <p:nvPr/>
        </p:nvSpPr>
        <p:spPr>
          <a:xfrm>
            <a:off x="100883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8" name="Shape 1156"/>
          <p:cNvSpPr/>
          <p:nvPr/>
        </p:nvSpPr>
        <p:spPr>
          <a:xfrm>
            <a:off x="1025664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9" name="Shape 1157"/>
          <p:cNvSpPr/>
          <p:nvPr/>
        </p:nvSpPr>
        <p:spPr>
          <a:xfrm>
            <a:off x="104248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0" name="Shape 1158"/>
          <p:cNvSpPr/>
          <p:nvPr/>
        </p:nvSpPr>
        <p:spPr>
          <a:xfrm>
            <a:off x="1059314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1" name="Shape 1159"/>
          <p:cNvSpPr/>
          <p:nvPr/>
        </p:nvSpPr>
        <p:spPr>
          <a:xfrm>
            <a:off x="1076139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2" name="Shape 1160"/>
          <p:cNvSpPr/>
          <p:nvPr/>
        </p:nvSpPr>
        <p:spPr>
          <a:xfrm>
            <a:off x="109296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3" name="Shape 1161"/>
          <p:cNvSpPr/>
          <p:nvPr/>
        </p:nvSpPr>
        <p:spPr>
          <a:xfrm>
            <a:off x="1109789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4" name="Shape 1162"/>
          <p:cNvSpPr/>
          <p:nvPr/>
        </p:nvSpPr>
        <p:spPr>
          <a:xfrm>
            <a:off x="112661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5" name="Shape 1163"/>
          <p:cNvSpPr/>
          <p:nvPr/>
        </p:nvSpPr>
        <p:spPr>
          <a:xfrm>
            <a:off x="1143438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6" name="Shape 1164"/>
          <p:cNvSpPr/>
          <p:nvPr/>
        </p:nvSpPr>
        <p:spPr>
          <a:xfrm>
            <a:off x="1160263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7" name="Shape 1165"/>
          <p:cNvSpPr/>
          <p:nvPr/>
        </p:nvSpPr>
        <p:spPr>
          <a:xfrm>
            <a:off x="117708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8" name="Shape 1166"/>
          <p:cNvSpPr/>
          <p:nvPr/>
        </p:nvSpPr>
        <p:spPr>
          <a:xfrm>
            <a:off x="1193913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9" name="Shape 1167"/>
          <p:cNvSpPr/>
          <p:nvPr/>
        </p:nvSpPr>
        <p:spPr>
          <a:xfrm>
            <a:off x="121073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0" name="Shape 1168"/>
          <p:cNvSpPr/>
          <p:nvPr/>
        </p:nvSpPr>
        <p:spPr>
          <a:xfrm>
            <a:off x="-658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1" name="Shape 1169"/>
          <p:cNvSpPr/>
          <p:nvPr/>
        </p:nvSpPr>
        <p:spPr>
          <a:xfrm>
            <a:off x="16166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2" name="Shape 1170"/>
          <p:cNvSpPr/>
          <p:nvPr/>
        </p:nvSpPr>
        <p:spPr>
          <a:xfrm>
            <a:off x="32991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3" name="Shape 1171"/>
          <p:cNvSpPr/>
          <p:nvPr/>
        </p:nvSpPr>
        <p:spPr>
          <a:xfrm>
            <a:off x="49816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4" name="Shape 1172"/>
          <p:cNvSpPr/>
          <p:nvPr/>
        </p:nvSpPr>
        <p:spPr>
          <a:xfrm>
            <a:off x="66641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5" name="Shape 1173"/>
          <p:cNvSpPr/>
          <p:nvPr/>
        </p:nvSpPr>
        <p:spPr>
          <a:xfrm>
            <a:off x="8346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6" name="Shape 1174"/>
          <p:cNvSpPr/>
          <p:nvPr/>
        </p:nvSpPr>
        <p:spPr>
          <a:xfrm>
            <a:off x="100291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7" name="Shape 1175"/>
          <p:cNvSpPr/>
          <p:nvPr/>
        </p:nvSpPr>
        <p:spPr>
          <a:xfrm>
            <a:off x="11711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8" name="Shape 1176"/>
          <p:cNvSpPr/>
          <p:nvPr/>
        </p:nvSpPr>
        <p:spPr>
          <a:xfrm>
            <a:off x="133941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9" name="Shape 1177"/>
          <p:cNvSpPr/>
          <p:nvPr/>
        </p:nvSpPr>
        <p:spPr>
          <a:xfrm>
            <a:off x="150766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0" name="Shape 1178"/>
          <p:cNvSpPr/>
          <p:nvPr/>
        </p:nvSpPr>
        <p:spPr>
          <a:xfrm>
            <a:off x="16759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1" name="Shape 1179"/>
          <p:cNvSpPr/>
          <p:nvPr/>
        </p:nvSpPr>
        <p:spPr>
          <a:xfrm>
            <a:off x="184416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2" name="Shape 1180"/>
          <p:cNvSpPr/>
          <p:nvPr/>
        </p:nvSpPr>
        <p:spPr>
          <a:xfrm>
            <a:off x="20124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3" name="Shape 1181"/>
          <p:cNvSpPr/>
          <p:nvPr/>
        </p:nvSpPr>
        <p:spPr>
          <a:xfrm>
            <a:off x="218066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4" name="Shape 1182"/>
          <p:cNvSpPr/>
          <p:nvPr/>
        </p:nvSpPr>
        <p:spPr>
          <a:xfrm>
            <a:off x="234891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5" name="Shape 1183"/>
          <p:cNvSpPr/>
          <p:nvPr/>
        </p:nvSpPr>
        <p:spPr>
          <a:xfrm>
            <a:off x="25171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6" name="Shape 1184"/>
          <p:cNvSpPr/>
          <p:nvPr/>
        </p:nvSpPr>
        <p:spPr>
          <a:xfrm>
            <a:off x="268541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7" name="Shape 1185"/>
          <p:cNvSpPr/>
          <p:nvPr/>
        </p:nvSpPr>
        <p:spPr>
          <a:xfrm>
            <a:off x="28536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8" name="Shape 1186"/>
          <p:cNvSpPr/>
          <p:nvPr/>
        </p:nvSpPr>
        <p:spPr>
          <a:xfrm>
            <a:off x="302190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9" name="Shape 1187"/>
          <p:cNvSpPr/>
          <p:nvPr/>
        </p:nvSpPr>
        <p:spPr>
          <a:xfrm>
            <a:off x="319015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0" name="Shape 1188"/>
          <p:cNvSpPr/>
          <p:nvPr/>
        </p:nvSpPr>
        <p:spPr>
          <a:xfrm>
            <a:off x="33584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1" name="Shape 1189"/>
          <p:cNvSpPr/>
          <p:nvPr/>
        </p:nvSpPr>
        <p:spPr>
          <a:xfrm>
            <a:off x="352665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2" name="Shape 1190"/>
          <p:cNvSpPr/>
          <p:nvPr/>
        </p:nvSpPr>
        <p:spPr>
          <a:xfrm>
            <a:off x="36949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3" name="Shape 1191"/>
          <p:cNvSpPr/>
          <p:nvPr/>
        </p:nvSpPr>
        <p:spPr>
          <a:xfrm>
            <a:off x="386315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4" name="Shape 1192"/>
          <p:cNvSpPr/>
          <p:nvPr/>
        </p:nvSpPr>
        <p:spPr>
          <a:xfrm>
            <a:off x="403140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5" name="Shape 1193"/>
          <p:cNvSpPr/>
          <p:nvPr/>
        </p:nvSpPr>
        <p:spPr>
          <a:xfrm>
            <a:off x="41996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6" name="Shape 1194"/>
          <p:cNvSpPr/>
          <p:nvPr/>
        </p:nvSpPr>
        <p:spPr>
          <a:xfrm>
            <a:off x="436790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7" name="Shape 1195"/>
          <p:cNvSpPr/>
          <p:nvPr/>
        </p:nvSpPr>
        <p:spPr>
          <a:xfrm>
            <a:off x="45361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8" name="Shape 1196"/>
          <p:cNvSpPr/>
          <p:nvPr/>
        </p:nvSpPr>
        <p:spPr>
          <a:xfrm>
            <a:off x="470440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9" name="Shape 1197"/>
          <p:cNvSpPr/>
          <p:nvPr/>
        </p:nvSpPr>
        <p:spPr>
          <a:xfrm>
            <a:off x="487265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0" name="Shape 1198"/>
          <p:cNvSpPr/>
          <p:nvPr/>
        </p:nvSpPr>
        <p:spPr>
          <a:xfrm>
            <a:off x="50409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1" name="Shape 1199"/>
          <p:cNvSpPr/>
          <p:nvPr/>
        </p:nvSpPr>
        <p:spPr>
          <a:xfrm>
            <a:off x="520915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2" name="Shape 1200"/>
          <p:cNvSpPr/>
          <p:nvPr/>
        </p:nvSpPr>
        <p:spPr>
          <a:xfrm>
            <a:off x="53774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3" name="Shape 1201"/>
          <p:cNvSpPr/>
          <p:nvPr/>
        </p:nvSpPr>
        <p:spPr>
          <a:xfrm>
            <a:off x="554565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4" name="Shape 1202"/>
          <p:cNvSpPr/>
          <p:nvPr/>
        </p:nvSpPr>
        <p:spPr>
          <a:xfrm>
            <a:off x="571390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5" name="Shape 1203"/>
          <p:cNvSpPr/>
          <p:nvPr/>
        </p:nvSpPr>
        <p:spPr>
          <a:xfrm>
            <a:off x="58821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6" name="Shape 1204"/>
          <p:cNvSpPr/>
          <p:nvPr/>
        </p:nvSpPr>
        <p:spPr>
          <a:xfrm>
            <a:off x="605040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7" name="Shape 1205"/>
          <p:cNvSpPr/>
          <p:nvPr/>
        </p:nvSpPr>
        <p:spPr>
          <a:xfrm>
            <a:off x="62186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8" name="Shape 1206"/>
          <p:cNvSpPr/>
          <p:nvPr/>
        </p:nvSpPr>
        <p:spPr>
          <a:xfrm>
            <a:off x="638690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9" name="Shape 1207"/>
          <p:cNvSpPr/>
          <p:nvPr/>
        </p:nvSpPr>
        <p:spPr>
          <a:xfrm>
            <a:off x="655515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0" name="Shape 1208"/>
          <p:cNvSpPr/>
          <p:nvPr/>
        </p:nvSpPr>
        <p:spPr>
          <a:xfrm>
            <a:off x="67234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1" name="Shape 1209"/>
          <p:cNvSpPr/>
          <p:nvPr/>
        </p:nvSpPr>
        <p:spPr>
          <a:xfrm>
            <a:off x="689165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2" name="Shape 1210"/>
          <p:cNvSpPr/>
          <p:nvPr/>
        </p:nvSpPr>
        <p:spPr>
          <a:xfrm>
            <a:off x="70599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3" name="Shape 1211"/>
          <p:cNvSpPr/>
          <p:nvPr/>
        </p:nvSpPr>
        <p:spPr>
          <a:xfrm>
            <a:off x="722814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4" name="Shape 1212"/>
          <p:cNvSpPr/>
          <p:nvPr/>
        </p:nvSpPr>
        <p:spPr>
          <a:xfrm>
            <a:off x="739639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5" name="Shape 1213"/>
          <p:cNvSpPr/>
          <p:nvPr/>
        </p:nvSpPr>
        <p:spPr>
          <a:xfrm>
            <a:off x="75646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6" name="Shape 1214"/>
          <p:cNvSpPr/>
          <p:nvPr/>
        </p:nvSpPr>
        <p:spPr>
          <a:xfrm>
            <a:off x="773289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7" name="Shape 1215"/>
          <p:cNvSpPr/>
          <p:nvPr/>
        </p:nvSpPr>
        <p:spPr>
          <a:xfrm>
            <a:off x="79011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8" name="Shape 1216"/>
          <p:cNvSpPr/>
          <p:nvPr/>
        </p:nvSpPr>
        <p:spPr>
          <a:xfrm>
            <a:off x="806939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9" name="Shape 1217"/>
          <p:cNvSpPr/>
          <p:nvPr/>
        </p:nvSpPr>
        <p:spPr>
          <a:xfrm>
            <a:off x="823764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0" name="Shape 1218"/>
          <p:cNvSpPr/>
          <p:nvPr/>
        </p:nvSpPr>
        <p:spPr>
          <a:xfrm>
            <a:off x="84058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1" name="Shape 1219"/>
          <p:cNvSpPr/>
          <p:nvPr/>
        </p:nvSpPr>
        <p:spPr>
          <a:xfrm>
            <a:off x="857414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2" name="Shape 1220"/>
          <p:cNvSpPr/>
          <p:nvPr/>
        </p:nvSpPr>
        <p:spPr>
          <a:xfrm>
            <a:off x="87423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3" name="Shape 1221"/>
          <p:cNvSpPr/>
          <p:nvPr/>
        </p:nvSpPr>
        <p:spPr>
          <a:xfrm>
            <a:off x="891064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4" name="Shape 1222"/>
          <p:cNvSpPr/>
          <p:nvPr/>
        </p:nvSpPr>
        <p:spPr>
          <a:xfrm>
            <a:off x="907889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5" name="Shape 1223"/>
          <p:cNvSpPr/>
          <p:nvPr/>
        </p:nvSpPr>
        <p:spPr>
          <a:xfrm>
            <a:off x="92471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6" name="Shape 1224"/>
          <p:cNvSpPr/>
          <p:nvPr/>
        </p:nvSpPr>
        <p:spPr>
          <a:xfrm>
            <a:off x="941539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7" name="Shape 1225"/>
          <p:cNvSpPr/>
          <p:nvPr/>
        </p:nvSpPr>
        <p:spPr>
          <a:xfrm>
            <a:off x="95836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8" name="Shape 1226"/>
          <p:cNvSpPr/>
          <p:nvPr/>
        </p:nvSpPr>
        <p:spPr>
          <a:xfrm>
            <a:off x="975189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9" name="Shape 1227"/>
          <p:cNvSpPr/>
          <p:nvPr/>
        </p:nvSpPr>
        <p:spPr>
          <a:xfrm>
            <a:off x="992014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0" name="Shape 1228"/>
          <p:cNvSpPr/>
          <p:nvPr/>
        </p:nvSpPr>
        <p:spPr>
          <a:xfrm>
            <a:off x="100883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1" name="Shape 1229"/>
          <p:cNvSpPr/>
          <p:nvPr/>
        </p:nvSpPr>
        <p:spPr>
          <a:xfrm>
            <a:off x="1025664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2" name="Shape 1230"/>
          <p:cNvSpPr/>
          <p:nvPr/>
        </p:nvSpPr>
        <p:spPr>
          <a:xfrm>
            <a:off x="104248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3" name="Shape 1231"/>
          <p:cNvSpPr/>
          <p:nvPr/>
        </p:nvSpPr>
        <p:spPr>
          <a:xfrm>
            <a:off x="1059314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4" name="Shape 1232"/>
          <p:cNvSpPr/>
          <p:nvPr/>
        </p:nvSpPr>
        <p:spPr>
          <a:xfrm>
            <a:off x="1076139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5" name="Shape 1233"/>
          <p:cNvSpPr/>
          <p:nvPr/>
        </p:nvSpPr>
        <p:spPr>
          <a:xfrm>
            <a:off x="109296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6" name="Shape 1234"/>
          <p:cNvSpPr/>
          <p:nvPr/>
        </p:nvSpPr>
        <p:spPr>
          <a:xfrm>
            <a:off x="1109789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7" name="Shape 1235"/>
          <p:cNvSpPr/>
          <p:nvPr/>
        </p:nvSpPr>
        <p:spPr>
          <a:xfrm>
            <a:off x="112661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8" name="Shape 1236"/>
          <p:cNvSpPr/>
          <p:nvPr/>
        </p:nvSpPr>
        <p:spPr>
          <a:xfrm>
            <a:off x="1143438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9" name="Shape 1237"/>
          <p:cNvSpPr/>
          <p:nvPr/>
        </p:nvSpPr>
        <p:spPr>
          <a:xfrm>
            <a:off x="1160263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0" name="Shape 1238"/>
          <p:cNvSpPr/>
          <p:nvPr/>
        </p:nvSpPr>
        <p:spPr>
          <a:xfrm>
            <a:off x="117708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1" name="Shape 1239"/>
          <p:cNvSpPr/>
          <p:nvPr/>
        </p:nvSpPr>
        <p:spPr>
          <a:xfrm>
            <a:off x="1193913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2" name="Shape 1240"/>
          <p:cNvSpPr/>
          <p:nvPr/>
        </p:nvSpPr>
        <p:spPr>
          <a:xfrm>
            <a:off x="121073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3" name="Shape 1241"/>
          <p:cNvSpPr/>
          <p:nvPr/>
        </p:nvSpPr>
        <p:spPr>
          <a:xfrm>
            <a:off x="-658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4" name="Shape 1242"/>
          <p:cNvSpPr/>
          <p:nvPr/>
        </p:nvSpPr>
        <p:spPr>
          <a:xfrm>
            <a:off x="16166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5" name="Shape 1243"/>
          <p:cNvSpPr/>
          <p:nvPr/>
        </p:nvSpPr>
        <p:spPr>
          <a:xfrm>
            <a:off x="32991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6" name="Shape 1244"/>
          <p:cNvSpPr/>
          <p:nvPr/>
        </p:nvSpPr>
        <p:spPr>
          <a:xfrm>
            <a:off x="49816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7" name="Shape 1245"/>
          <p:cNvSpPr/>
          <p:nvPr/>
        </p:nvSpPr>
        <p:spPr>
          <a:xfrm>
            <a:off x="66641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8" name="Shape 1246"/>
          <p:cNvSpPr/>
          <p:nvPr/>
        </p:nvSpPr>
        <p:spPr>
          <a:xfrm>
            <a:off x="8346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9" name="Shape 1247"/>
          <p:cNvSpPr/>
          <p:nvPr/>
        </p:nvSpPr>
        <p:spPr>
          <a:xfrm>
            <a:off x="100291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0" name="Shape 1248"/>
          <p:cNvSpPr/>
          <p:nvPr/>
        </p:nvSpPr>
        <p:spPr>
          <a:xfrm>
            <a:off x="11711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1" name="Shape 1249"/>
          <p:cNvSpPr/>
          <p:nvPr/>
        </p:nvSpPr>
        <p:spPr>
          <a:xfrm>
            <a:off x="133941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2" name="Shape 1250"/>
          <p:cNvSpPr/>
          <p:nvPr/>
        </p:nvSpPr>
        <p:spPr>
          <a:xfrm>
            <a:off x="150766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3" name="Shape 1251"/>
          <p:cNvSpPr/>
          <p:nvPr/>
        </p:nvSpPr>
        <p:spPr>
          <a:xfrm>
            <a:off x="16759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4" name="Shape 1252"/>
          <p:cNvSpPr/>
          <p:nvPr/>
        </p:nvSpPr>
        <p:spPr>
          <a:xfrm>
            <a:off x="184416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5" name="Shape 1253"/>
          <p:cNvSpPr/>
          <p:nvPr/>
        </p:nvSpPr>
        <p:spPr>
          <a:xfrm>
            <a:off x="20124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6" name="Shape 1254"/>
          <p:cNvSpPr/>
          <p:nvPr/>
        </p:nvSpPr>
        <p:spPr>
          <a:xfrm>
            <a:off x="218066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7" name="Shape 1255"/>
          <p:cNvSpPr/>
          <p:nvPr/>
        </p:nvSpPr>
        <p:spPr>
          <a:xfrm>
            <a:off x="234891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8" name="Shape 1256"/>
          <p:cNvSpPr/>
          <p:nvPr/>
        </p:nvSpPr>
        <p:spPr>
          <a:xfrm>
            <a:off x="25171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9" name="Shape 1257"/>
          <p:cNvSpPr/>
          <p:nvPr/>
        </p:nvSpPr>
        <p:spPr>
          <a:xfrm>
            <a:off x="268541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0" name="Shape 1258"/>
          <p:cNvSpPr/>
          <p:nvPr/>
        </p:nvSpPr>
        <p:spPr>
          <a:xfrm>
            <a:off x="28536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1" name="Shape 1259"/>
          <p:cNvSpPr/>
          <p:nvPr/>
        </p:nvSpPr>
        <p:spPr>
          <a:xfrm>
            <a:off x="302190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2" name="Shape 1260"/>
          <p:cNvSpPr/>
          <p:nvPr/>
        </p:nvSpPr>
        <p:spPr>
          <a:xfrm>
            <a:off x="319015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3" name="Shape 1261"/>
          <p:cNvSpPr/>
          <p:nvPr/>
        </p:nvSpPr>
        <p:spPr>
          <a:xfrm>
            <a:off x="33584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4" name="Shape 1262"/>
          <p:cNvSpPr/>
          <p:nvPr/>
        </p:nvSpPr>
        <p:spPr>
          <a:xfrm>
            <a:off x="352665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5" name="Shape 1263"/>
          <p:cNvSpPr/>
          <p:nvPr/>
        </p:nvSpPr>
        <p:spPr>
          <a:xfrm>
            <a:off x="36949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6" name="Shape 1264"/>
          <p:cNvSpPr/>
          <p:nvPr/>
        </p:nvSpPr>
        <p:spPr>
          <a:xfrm>
            <a:off x="386315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7" name="Shape 1265"/>
          <p:cNvSpPr/>
          <p:nvPr/>
        </p:nvSpPr>
        <p:spPr>
          <a:xfrm>
            <a:off x="403140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8" name="Shape 1266"/>
          <p:cNvSpPr/>
          <p:nvPr/>
        </p:nvSpPr>
        <p:spPr>
          <a:xfrm>
            <a:off x="41996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9" name="Shape 1267"/>
          <p:cNvSpPr/>
          <p:nvPr/>
        </p:nvSpPr>
        <p:spPr>
          <a:xfrm>
            <a:off x="436790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0" name="Shape 1268"/>
          <p:cNvSpPr/>
          <p:nvPr/>
        </p:nvSpPr>
        <p:spPr>
          <a:xfrm>
            <a:off x="45361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1" name="Shape 1269"/>
          <p:cNvSpPr/>
          <p:nvPr/>
        </p:nvSpPr>
        <p:spPr>
          <a:xfrm>
            <a:off x="470440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2" name="Shape 1270"/>
          <p:cNvSpPr/>
          <p:nvPr/>
        </p:nvSpPr>
        <p:spPr>
          <a:xfrm>
            <a:off x="487265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3" name="Shape 1271"/>
          <p:cNvSpPr/>
          <p:nvPr/>
        </p:nvSpPr>
        <p:spPr>
          <a:xfrm>
            <a:off x="50409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4" name="Shape 1272"/>
          <p:cNvSpPr/>
          <p:nvPr/>
        </p:nvSpPr>
        <p:spPr>
          <a:xfrm>
            <a:off x="520915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5" name="Shape 1273"/>
          <p:cNvSpPr/>
          <p:nvPr/>
        </p:nvSpPr>
        <p:spPr>
          <a:xfrm>
            <a:off x="53774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6" name="Shape 1274"/>
          <p:cNvSpPr/>
          <p:nvPr/>
        </p:nvSpPr>
        <p:spPr>
          <a:xfrm>
            <a:off x="554565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7" name="Shape 1275"/>
          <p:cNvSpPr/>
          <p:nvPr/>
        </p:nvSpPr>
        <p:spPr>
          <a:xfrm>
            <a:off x="571390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8" name="Shape 1276"/>
          <p:cNvSpPr/>
          <p:nvPr/>
        </p:nvSpPr>
        <p:spPr>
          <a:xfrm>
            <a:off x="58821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9" name="Shape 1277"/>
          <p:cNvSpPr/>
          <p:nvPr/>
        </p:nvSpPr>
        <p:spPr>
          <a:xfrm>
            <a:off x="605040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0" name="Shape 1278"/>
          <p:cNvSpPr/>
          <p:nvPr/>
        </p:nvSpPr>
        <p:spPr>
          <a:xfrm>
            <a:off x="62186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1" name="Shape 1279"/>
          <p:cNvSpPr/>
          <p:nvPr/>
        </p:nvSpPr>
        <p:spPr>
          <a:xfrm>
            <a:off x="638690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2" name="Shape 1280"/>
          <p:cNvSpPr/>
          <p:nvPr/>
        </p:nvSpPr>
        <p:spPr>
          <a:xfrm>
            <a:off x="655515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3" name="Shape 1281"/>
          <p:cNvSpPr/>
          <p:nvPr/>
        </p:nvSpPr>
        <p:spPr>
          <a:xfrm>
            <a:off x="67234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4" name="Shape 1282"/>
          <p:cNvSpPr/>
          <p:nvPr/>
        </p:nvSpPr>
        <p:spPr>
          <a:xfrm>
            <a:off x="689165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5" name="Shape 1283"/>
          <p:cNvSpPr/>
          <p:nvPr/>
        </p:nvSpPr>
        <p:spPr>
          <a:xfrm>
            <a:off x="70599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6" name="Shape 1284"/>
          <p:cNvSpPr/>
          <p:nvPr/>
        </p:nvSpPr>
        <p:spPr>
          <a:xfrm>
            <a:off x="722814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7" name="Shape 1285"/>
          <p:cNvSpPr/>
          <p:nvPr/>
        </p:nvSpPr>
        <p:spPr>
          <a:xfrm>
            <a:off x="739639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8" name="Shape 1286"/>
          <p:cNvSpPr/>
          <p:nvPr/>
        </p:nvSpPr>
        <p:spPr>
          <a:xfrm>
            <a:off x="75646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9" name="Shape 1287"/>
          <p:cNvSpPr/>
          <p:nvPr/>
        </p:nvSpPr>
        <p:spPr>
          <a:xfrm>
            <a:off x="773289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0" name="Shape 1288"/>
          <p:cNvSpPr/>
          <p:nvPr/>
        </p:nvSpPr>
        <p:spPr>
          <a:xfrm>
            <a:off x="79011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1" name="Shape 1289"/>
          <p:cNvSpPr/>
          <p:nvPr/>
        </p:nvSpPr>
        <p:spPr>
          <a:xfrm>
            <a:off x="806939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2" name="Shape 1290"/>
          <p:cNvSpPr/>
          <p:nvPr/>
        </p:nvSpPr>
        <p:spPr>
          <a:xfrm>
            <a:off x="823764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3" name="Shape 1291"/>
          <p:cNvSpPr/>
          <p:nvPr/>
        </p:nvSpPr>
        <p:spPr>
          <a:xfrm>
            <a:off x="84058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4" name="Shape 1292"/>
          <p:cNvSpPr/>
          <p:nvPr/>
        </p:nvSpPr>
        <p:spPr>
          <a:xfrm>
            <a:off x="857414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5" name="Shape 1293"/>
          <p:cNvSpPr/>
          <p:nvPr/>
        </p:nvSpPr>
        <p:spPr>
          <a:xfrm>
            <a:off x="87423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6" name="Shape 1294"/>
          <p:cNvSpPr/>
          <p:nvPr/>
        </p:nvSpPr>
        <p:spPr>
          <a:xfrm>
            <a:off x="891064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7" name="Shape 1295"/>
          <p:cNvSpPr/>
          <p:nvPr/>
        </p:nvSpPr>
        <p:spPr>
          <a:xfrm>
            <a:off x="907889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8" name="Shape 1296"/>
          <p:cNvSpPr/>
          <p:nvPr/>
        </p:nvSpPr>
        <p:spPr>
          <a:xfrm>
            <a:off x="92471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9" name="Shape 1297"/>
          <p:cNvSpPr/>
          <p:nvPr/>
        </p:nvSpPr>
        <p:spPr>
          <a:xfrm>
            <a:off x="941539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0" name="Shape 1298"/>
          <p:cNvSpPr/>
          <p:nvPr/>
        </p:nvSpPr>
        <p:spPr>
          <a:xfrm>
            <a:off x="95836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1" name="Shape 1299"/>
          <p:cNvSpPr/>
          <p:nvPr/>
        </p:nvSpPr>
        <p:spPr>
          <a:xfrm>
            <a:off x="975189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2" name="Shape 1300"/>
          <p:cNvSpPr/>
          <p:nvPr/>
        </p:nvSpPr>
        <p:spPr>
          <a:xfrm>
            <a:off x="992014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3" name="Shape 1301"/>
          <p:cNvSpPr/>
          <p:nvPr/>
        </p:nvSpPr>
        <p:spPr>
          <a:xfrm>
            <a:off x="100883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4" name="Shape 1302"/>
          <p:cNvSpPr/>
          <p:nvPr/>
        </p:nvSpPr>
        <p:spPr>
          <a:xfrm>
            <a:off x="1025664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5" name="Shape 1303"/>
          <p:cNvSpPr/>
          <p:nvPr/>
        </p:nvSpPr>
        <p:spPr>
          <a:xfrm>
            <a:off x="104248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6" name="Shape 1304"/>
          <p:cNvSpPr/>
          <p:nvPr/>
        </p:nvSpPr>
        <p:spPr>
          <a:xfrm>
            <a:off x="1059314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7" name="Shape 1305"/>
          <p:cNvSpPr/>
          <p:nvPr/>
        </p:nvSpPr>
        <p:spPr>
          <a:xfrm>
            <a:off x="1076139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8" name="Shape 1306"/>
          <p:cNvSpPr/>
          <p:nvPr/>
        </p:nvSpPr>
        <p:spPr>
          <a:xfrm>
            <a:off x="109296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9" name="Shape 1307"/>
          <p:cNvSpPr/>
          <p:nvPr/>
        </p:nvSpPr>
        <p:spPr>
          <a:xfrm>
            <a:off x="1109789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0" name="Shape 1308"/>
          <p:cNvSpPr/>
          <p:nvPr/>
        </p:nvSpPr>
        <p:spPr>
          <a:xfrm>
            <a:off x="112661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1" name="Shape 1309"/>
          <p:cNvSpPr/>
          <p:nvPr/>
        </p:nvSpPr>
        <p:spPr>
          <a:xfrm>
            <a:off x="1143438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2" name="Shape 1310"/>
          <p:cNvSpPr/>
          <p:nvPr/>
        </p:nvSpPr>
        <p:spPr>
          <a:xfrm>
            <a:off x="1160263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3" name="Shape 1311"/>
          <p:cNvSpPr/>
          <p:nvPr/>
        </p:nvSpPr>
        <p:spPr>
          <a:xfrm>
            <a:off x="117708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4" name="Shape 1312"/>
          <p:cNvSpPr/>
          <p:nvPr/>
        </p:nvSpPr>
        <p:spPr>
          <a:xfrm>
            <a:off x="1193913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5" name="Shape 1313"/>
          <p:cNvSpPr/>
          <p:nvPr/>
        </p:nvSpPr>
        <p:spPr>
          <a:xfrm>
            <a:off x="121073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6" name="Shape 1314"/>
          <p:cNvSpPr/>
          <p:nvPr/>
        </p:nvSpPr>
        <p:spPr>
          <a:xfrm>
            <a:off x="-658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7" name="Shape 1315"/>
          <p:cNvSpPr/>
          <p:nvPr/>
        </p:nvSpPr>
        <p:spPr>
          <a:xfrm>
            <a:off x="16166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8" name="Shape 1316"/>
          <p:cNvSpPr/>
          <p:nvPr/>
        </p:nvSpPr>
        <p:spPr>
          <a:xfrm>
            <a:off x="32991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9" name="Shape 1317"/>
          <p:cNvSpPr/>
          <p:nvPr/>
        </p:nvSpPr>
        <p:spPr>
          <a:xfrm>
            <a:off x="49816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0" name="Shape 1318"/>
          <p:cNvSpPr/>
          <p:nvPr/>
        </p:nvSpPr>
        <p:spPr>
          <a:xfrm>
            <a:off x="66641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1" name="Shape 1319"/>
          <p:cNvSpPr/>
          <p:nvPr/>
        </p:nvSpPr>
        <p:spPr>
          <a:xfrm>
            <a:off x="8346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2" name="Shape 1320"/>
          <p:cNvSpPr/>
          <p:nvPr/>
        </p:nvSpPr>
        <p:spPr>
          <a:xfrm>
            <a:off x="100291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3" name="Shape 1321"/>
          <p:cNvSpPr/>
          <p:nvPr/>
        </p:nvSpPr>
        <p:spPr>
          <a:xfrm>
            <a:off x="11711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4" name="Shape 1322"/>
          <p:cNvSpPr/>
          <p:nvPr/>
        </p:nvSpPr>
        <p:spPr>
          <a:xfrm>
            <a:off x="133941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5" name="Shape 1323"/>
          <p:cNvSpPr/>
          <p:nvPr/>
        </p:nvSpPr>
        <p:spPr>
          <a:xfrm>
            <a:off x="150766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6" name="Shape 1324"/>
          <p:cNvSpPr/>
          <p:nvPr/>
        </p:nvSpPr>
        <p:spPr>
          <a:xfrm>
            <a:off x="16759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7" name="Shape 1325"/>
          <p:cNvSpPr/>
          <p:nvPr/>
        </p:nvSpPr>
        <p:spPr>
          <a:xfrm>
            <a:off x="184416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8" name="Shape 1326"/>
          <p:cNvSpPr/>
          <p:nvPr/>
        </p:nvSpPr>
        <p:spPr>
          <a:xfrm>
            <a:off x="20124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9" name="Shape 1327"/>
          <p:cNvSpPr/>
          <p:nvPr/>
        </p:nvSpPr>
        <p:spPr>
          <a:xfrm>
            <a:off x="218066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0" name="Shape 1328"/>
          <p:cNvSpPr/>
          <p:nvPr/>
        </p:nvSpPr>
        <p:spPr>
          <a:xfrm>
            <a:off x="234891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1" name="Shape 1329"/>
          <p:cNvSpPr/>
          <p:nvPr/>
        </p:nvSpPr>
        <p:spPr>
          <a:xfrm>
            <a:off x="25171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2" name="Shape 1330"/>
          <p:cNvSpPr/>
          <p:nvPr/>
        </p:nvSpPr>
        <p:spPr>
          <a:xfrm>
            <a:off x="268541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3" name="Shape 1331"/>
          <p:cNvSpPr/>
          <p:nvPr/>
        </p:nvSpPr>
        <p:spPr>
          <a:xfrm>
            <a:off x="28536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4" name="Shape 1332"/>
          <p:cNvSpPr/>
          <p:nvPr/>
        </p:nvSpPr>
        <p:spPr>
          <a:xfrm>
            <a:off x="302190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5" name="Shape 1333"/>
          <p:cNvSpPr/>
          <p:nvPr/>
        </p:nvSpPr>
        <p:spPr>
          <a:xfrm>
            <a:off x="319015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6" name="Shape 1334"/>
          <p:cNvSpPr/>
          <p:nvPr/>
        </p:nvSpPr>
        <p:spPr>
          <a:xfrm>
            <a:off x="33584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7" name="Shape 1335"/>
          <p:cNvSpPr/>
          <p:nvPr/>
        </p:nvSpPr>
        <p:spPr>
          <a:xfrm>
            <a:off x="352665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8" name="Shape 1336"/>
          <p:cNvSpPr/>
          <p:nvPr/>
        </p:nvSpPr>
        <p:spPr>
          <a:xfrm>
            <a:off x="36949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9" name="Shape 1337"/>
          <p:cNvSpPr/>
          <p:nvPr/>
        </p:nvSpPr>
        <p:spPr>
          <a:xfrm>
            <a:off x="386315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0" name="Shape 1338"/>
          <p:cNvSpPr/>
          <p:nvPr/>
        </p:nvSpPr>
        <p:spPr>
          <a:xfrm>
            <a:off x="403140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1" name="Shape 1339"/>
          <p:cNvSpPr/>
          <p:nvPr/>
        </p:nvSpPr>
        <p:spPr>
          <a:xfrm>
            <a:off x="41996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2" name="Shape 1340"/>
          <p:cNvSpPr/>
          <p:nvPr/>
        </p:nvSpPr>
        <p:spPr>
          <a:xfrm>
            <a:off x="436790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3" name="Shape 1341"/>
          <p:cNvSpPr/>
          <p:nvPr/>
        </p:nvSpPr>
        <p:spPr>
          <a:xfrm>
            <a:off x="45361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4" name="Shape 1342"/>
          <p:cNvSpPr/>
          <p:nvPr/>
        </p:nvSpPr>
        <p:spPr>
          <a:xfrm>
            <a:off x="470440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5" name="Shape 1343"/>
          <p:cNvSpPr/>
          <p:nvPr/>
        </p:nvSpPr>
        <p:spPr>
          <a:xfrm>
            <a:off x="487265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6" name="Shape 1344"/>
          <p:cNvSpPr/>
          <p:nvPr/>
        </p:nvSpPr>
        <p:spPr>
          <a:xfrm>
            <a:off x="50409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7" name="Shape 1345"/>
          <p:cNvSpPr/>
          <p:nvPr/>
        </p:nvSpPr>
        <p:spPr>
          <a:xfrm>
            <a:off x="520915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8" name="Shape 1346"/>
          <p:cNvSpPr/>
          <p:nvPr/>
        </p:nvSpPr>
        <p:spPr>
          <a:xfrm>
            <a:off x="53774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9" name="Shape 1347"/>
          <p:cNvSpPr/>
          <p:nvPr/>
        </p:nvSpPr>
        <p:spPr>
          <a:xfrm>
            <a:off x="554565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0" name="Shape 1348"/>
          <p:cNvSpPr/>
          <p:nvPr/>
        </p:nvSpPr>
        <p:spPr>
          <a:xfrm>
            <a:off x="571390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1" name="Shape 1349"/>
          <p:cNvSpPr/>
          <p:nvPr/>
        </p:nvSpPr>
        <p:spPr>
          <a:xfrm>
            <a:off x="58821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2" name="Shape 1350"/>
          <p:cNvSpPr/>
          <p:nvPr/>
        </p:nvSpPr>
        <p:spPr>
          <a:xfrm>
            <a:off x="605040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3" name="Shape 1351"/>
          <p:cNvSpPr/>
          <p:nvPr/>
        </p:nvSpPr>
        <p:spPr>
          <a:xfrm>
            <a:off x="62186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4" name="Shape 1352"/>
          <p:cNvSpPr/>
          <p:nvPr/>
        </p:nvSpPr>
        <p:spPr>
          <a:xfrm>
            <a:off x="638690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5" name="Shape 1353"/>
          <p:cNvSpPr/>
          <p:nvPr/>
        </p:nvSpPr>
        <p:spPr>
          <a:xfrm>
            <a:off x="655515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6" name="Shape 1354"/>
          <p:cNvSpPr/>
          <p:nvPr/>
        </p:nvSpPr>
        <p:spPr>
          <a:xfrm>
            <a:off x="67234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7" name="Shape 1355"/>
          <p:cNvSpPr/>
          <p:nvPr/>
        </p:nvSpPr>
        <p:spPr>
          <a:xfrm>
            <a:off x="689165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8" name="Shape 1356"/>
          <p:cNvSpPr/>
          <p:nvPr/>
        </p:nvSpPr>
        <p:spPr>
          <a:xfrm>
            <a:off x="70599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9" name="Shape 1357"/>
          <p:cNvSpPr/>
          <p:nvPr/>
        </p:nvSpPr>
        <p:spPr>
          <a:xfrm>
            <a:off x="722814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0" name="Shape 1358"/>
          <p:cNvSpPr/>
          <p:nvPr/>
        </p:nvSpPr>
        <p:spPr>
          <a:xfrm>
            <a:off x="739639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1" name="Shape 1359"/>
          <p:cNvSpPr/>
          <p:nvPr/>
        </p:nvSpPr>
        <p:spPr>
          <a:xfrm>
            <a:off x="75646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2" name="Shape 1360"/>
          <p:cNvSpPr/>
          <p:nvPr/>
        </p:nvSpPr>
        <p:spPr>
          <a:xfrm>
            <a:off x="773289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3" name="Shape 1361"/>
          <p:cNvSpPr/>
          <p:nvPr/>
        </p:nvSpPr>
        <p:spPr>
          <a:xfrm>
            <a:off x="79011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4" name="Shape 1362"/>
          <p:cNvSpPr/>
          <p:nvPr/>
        </p:nvSpPr>
        <p:spPr>
          <a:xfrm>
            <a:off x="806939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5" name="Shape 1363"/>
          <p:cNvSpPr/>
          <p:nvPr/>
        </p:nvSpPr>
        <p:spPr>
          <a:xfrm>
            <a:off x="823764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6" name="Shape 1364"/>
          <p:cNvSpPr/>
          <p:nvPr/>
        </p:nvSpPr>
        <p:spPr>
          <a:xfrm>
            <a:off x="84058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7" name="Shape 1365"/>
          <p:cNvSpPr/>
          <p:nvPr/>
        </p:nvSpPr>
        <p:spPr>
          <a:xfrm>
            <a:off x="857414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8" name="Shape 1366"/>
          <p:cNvSpPr/>
          <p:nvPr/>
        </p:nvSpPr>
        <p:spPr>
          <a:xfrm>
            <a:off x="87423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9" name="Shape 1367"/>
          <p:cNvSpPr/>
          <p:nvPr/>
        </p:nvSpPr>
        <p:spPr>
          <a:xfrm>
            <a:off x="891064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0" name="Shape 1368"/>
          <p:cNvSpPr/>
          <p:nvPr/>
        </p:nvSpPr>
        <p:spPr>
          <a:xfrm>
            <a:off x="907889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1" name="Shape 1369"/>
          <p:cNvSpPr/>
          <p:nvPr/>
        </p:nvSpPr>
        <p:spPr>
          <a:xfrm>
            <a:off x="92471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2" name="Shape 1370"/>
          <p:cNvSpPr/>
          <p:nvPr/>
        </p:nvSpPr>
        <p:spPr>
          <a:xfrm>
            <a:off x="941539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3" name="Shape 1371"/>
          <p:cNvSpPr/>
          <p:nvPr/>
        </p:nvSpPr>
        <p:spPr>
          <a:xfrm>
            <a:off x="95836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4" name="Shape 1372"/>
          <p:cNvSpPr/>
          <p:nvPr/>
        </p:nvSpPr>
        <p:spPr>
          <a:xfrm>
            <a:off x="975189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5" name="Shape 1373"/>
          <p:cNvSpPr/>
          <p:nvPr/>
        </p:nvSpPr>
        <p:spPr>
          <a:xfrm>
            <a:off x="992014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6" name="Shape 1374"/>
          <p:cNvSpPr/>
          <p:nvPr/>
        </p:nvSpPr>
        <p:spPr>
          <a:xfrm>
            <a:off x="100883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7" name="Shape 1375"/>
          <p:cNvSpPr/>
          <p:nvPr/>
        </p:nvSpPr>
        <p:spPr>
          <a:xfrm>
            <a:off x="1025664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8" name="Shape 1376"/>
          <p:cNvSpPr/>
          <p:nvPr/>
        </p:nvSpPr>
        <p:spPr>
          <a:xfrm>
            <a:off x="104248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9" name="Shape 1377"/>
          <p:cNvSpPr/>
          <p:nvPr/>
        </p:nvSpPr>
        <p:spPr>
          <a:xfrm>
            <a:off x="1059314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0" name="Shape 1378"/>
          <p:cNvSpPr/>
          <p:nvPr/>
        </p:nvSpPr>
        <p:spPr>
          <a:xfrm>
            <a:off x="1076139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1" name="Shape 1379"/>
          <p:cNvSpPr/>
          <p:nvPr/>
        </p:nvSpPr>
        <p:spPr>
          <a:xfrm>
            <a:off x="109296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2" name="Shape 1380"/>
          <p:cNvSpPr/>
          <p:nvPr/>
        </p:nvSpPr>
        <p:spPr>
          <a:xfrm>
            <a:off x="1109789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3" name="Shape 1381"/>
          <p:cNvSpPr/>
          <p:nvPr/>
        </p:nvSpPr>
        <p:spPr>
          <a:xfrm>
            <a:off x="112661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4" name="Shape 1382"/>
          <p:cNvSpPr/>
          <p:nvPr/>
        </p:nvSpPr>
        <p:spPr>
          <a:xfrm>
            <a:off x="1143438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5" name="Shape 1383"/>
          <p:cNvSpPr/>
          <p:nvPr/>
        </p:nvSpPr>
        <p:spPr>
          <a:xfrm>
            <a:off x="1160263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6" name="Shape 1384"/>
          <p:cNvSpPr/>
          <p:nvPr/>
        </p:nvSpPr>
        <p:spPr>
          <a:xfrm>
            <a:off x="117708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7" name="Shape 1385"/>
          <p:cNvSpPr/>
          <p:nvPr/>
        </p:nvSpPr>
        <p:spPr>
          <a:xfrm>
            <a:off x="1193913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8" name="Shape 1386"/>
          <p:cNvSpPr/>
          <p:nvPr/>
        </p:nvSpPr>
        <p:spPr>
          <a:xfrm>
            <a:off x="121073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9" name="Shape 1387"/>
          <p:cNvSpPr/>
          <p:nvPr/>
        </p:nvSpPr>
        <p:spPr>
          <a:xfrm>
            <a:off x="-658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0" name="Shape 1388"/>
          <p:cNvSpPr/>
          <p:nvPr/>
        </p:nvSpPr>
        <p:spPr>
          <a:xfrm>
            <a:off x="16166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1" name="Shape 1389"/>
          <p:cNvSpPr/>
          <p:nvPr/>
        </p:nvSpPr>
        <p:spPr>
          <a:xfrm>
            <a:off x="32991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2" name="Shape 1390"/>
          <p:cNvSpPr/>
          <p:nvPr/>
        </p:nvSpPr>
        <p:spPr>
          <a:xfrm>
            <a:off x="49816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3" name="Shape 1391"/>
          <p:cNvSpPr/>
          <p:nvPr/>
        </p:nvSpPr>
        <p:spPr>
          <a:xfrm>
            <a:off x="66641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4" name="Shape 1392"/>
          <p:cNvSpPr/>
          <p:nvPr/>
        </p:nvSpPr>
        <p:spPr>
          <a:xfrm>
            <a:off x="8346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5" name="Shape 1393"/>
          <p:cNvSpPr/>
          <p:nvPr/>
        </p:nvSpPr>
        <p:spPr>
          <a:xfrm>
            <a:off x="100291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6" name="Shape 1394"/>
          <p:cNvSpPr/>
          <p:nvPr/>
        </p:nvSpPr>
        <p:spPr>
          <a:xfrm>
            <a:off x="11711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7" name="Shape 1395"/>
          <p:cNvSpPr/>
          <p:nvPr/>
        </p:nvSpPr>
        <p:spPr>
          <a:xfrm>
            <a:off x="133941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8" name="Shape 1396"/>
          <p:cNvSpPr/>
          <p:nvPr/>
        </p:nvSpPr>
        <p:spPr>
          <a:xfrm>
            <a:off x="150766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9" name="Shape 1397"/>
          <p:cNvSpPr/>
          <p:nvPr/>
        </p:nvSpPr>
        <p:spPr>
          <a:xfrm>
            <a:off x="16759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0" name="Shape 1398"/>
          <p:cNvSpPr/>
          <p:nvPr/>
        </p:nvSpPr>
        <p:spPr>
          <a:xfrm>
            <a:off x="184416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1" name="Shape 1399"/>
          <p:cNvSpPr/>
          <p:nvPr/>
        </p:nvSpPr>
        <p:spPr>
          <a:xfrm>
            <a:off x="20124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2" name="Shape 1400"/>
          <p:cNvSpPr/>
          <p:nvPr/>
        </p:nvSpPr>
        <p:spPr>
          <a:xfrm>
            <a:off x="218066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3" name="Shape 1401"/>
          <p:cNvSpPr/>
          <p:nvPr/>
        </p:nvSpPr>
        <p:spPr>
          <a:xfrm>
            <a:off x="234891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4" name="Shape 1402"/>
          <p:cNvSpPr/>
          <p:nvPr/>
        </p:nvSpPr>
        <p:spPr>
          <a:xfrm>
            <a:off x="25171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5" name="Shape 1403"/>
          <p:cNvSpPr/>
          <p:nvPr/>
        </p:nvSpPr>
        <p:spPr>
          <a:xfrm>
            <a:off x="268541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6" name="Shape 1404"/>
          <p:cNvSpPr/>
          <p:nvPr/>
        </p:nvSpPr>
        <p:spPr>
          <a:xfrm>
            <a:off x="28536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7" name="Shape 1405"/>
          <p:cNvSpPr/>
          <p:nvPr/>
        </p:nvSpPr>
        <p:spPr>
          <a:xfrm>
            <a:off x="302190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8" name="Shape 1406"/>
          <p:cNvSpPr/>
          <p:nvPr/>
        </p:nvSpPr>
        <p:spPr>
          <a:xfrm>
            <a:off x="319015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9" name="Shape 1407"/>
          <p:cNvSpPr/>
          <p:nvPr/>
        </p:nvSpPr>
        <p:spPr>
          <a:xfrm>
            <a:off x="33584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0" name="Shape 1408"/>
          <p:cNvSpPr/>
          <p:nvPr/>
        </p:nvSpPr>
        <p:spPr>
          <a:xfrm>
            <a:off x="352665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1" name="Shape 1409"/>
          <p:cNvSpPr/>
          <p:nvPr/>
        </p:nvSpPr>
        <p:spPr>
          <a:xfrm>
            <a:off x="36949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2" name="Shape 1410"/>
          <p:cNvSpPr/>
          <p:nvPr/>
        </p:nvSpPr>
        <p:spPr>
          <a:xfrm>
            <a:off x="386315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3" name="Shape 1411"/>
          <p:cNvSpPr/>
          <p:nvPr/>
        </p:nvSpPr>
        <p:spPr>
          <a:xfrm>
            <a:off x="403140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4" name="Shape 1412"/>
          <p:cNvSpPr/>
          <p:nvPr/>
        </p:nvSpPr>
        <p:spPr>
          <a:xfrm>
            <a:off x="41996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5" name="Shape 1413"/>
          <p:cNvSpPr/>
          <p:nvPr/>
        </p:nvSpPr>
        <p:spPr>
          <a:xfrm>
            <a:off x="436790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6" name="Shape 1414"/>
          <p:cNvSpPr/>
          <p:nvPr/>
        </p:nvSpPr>
        <p:spPr>
          <a:xfrm>
            <a:off x="45361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7" name="Shape 1415"/>
          <p:cNvSpPr/>
          <p:nvPr/>
        </p:nvSpPr>
        <p:spPr>
          <a:xfrm>
            <a:off x="470440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8" name="Shape 1416"/>
          <p:cNvSpPr/>
          <p:nvPr/>
        </p:nvSpPr>
        <p:spPr>
          <a:xfrm>
            <a:off x="487265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9" name="Shape 1417"/>
          <p:cNvSpPr/>
          <p:nvPr/>
        </p:nvSpPr>
        <p:spPr>
          <a:xfrm>
            <a:off x="50409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0" name="Shape 1418"/>
          <p:cNvSpPr/>
          <p:nvPr/>
        </p:nvSpPr>
        <p:spPr>
          <a:xfrm>
            <a:off x="520915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1" name="Shape 1419"/>
          <p:cNvSpPr/>
          <p:nvPr/>
        </p:nvSpPr>
        <p:spPr>
          <a:xfrm>
            <a:off x="53774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2" name="Shape 1420"/>
          <p:cNvSpPr/>
          <p:nvPr/>
        </p:nvSpPr>
        <p:spPr>
          <a:xfrm>
            <a:off x="554565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3" name="Shape 1421"/>
          <p:cNvSpPr/>
          <p:nvPr/>
        </p:nvSpPr>
        <p:spPr>
          <a:xfrm>
            <a:off x="571390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4" name="Shape 1422"/>
          <p:cNvSpPr/>
          <p:nvPr/>
        </p:nvSpPr>
        <p:spPr>
          <a:xfrm>
            <a:off x="58821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5" name="Shape 1423"/>
          <p:cNvSpPr/>
          <p:nvPr/>
        </p:nvSpPr>
        <p:spPr>
          <a:xfrm>
            <a:off x="605040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6" name="Shape 1424"/>
          <p:cNvSpPr/>
          <p:nvPr/>
        </p:nvSpPr>
        <p:spPr>
          <a:xfrm>
            <a:off x="62186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7" name="Shape 1425"/>
          <p:cNvSpPr/>
          <p:nvPr/>
        </p:nvSpPr>
        <p:spPr>
          <a:xfrm>
            <a:off x="638690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8" name="Shape 1426"/>
          <p:cNvSpPr/>
          <p:nvPr/>
        </p:nvSpPr>
        <p:spPr>
          <a:xfrm>
            <a:off x="655515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9" name="Shape 1427"/>
          <p:cNvSpPr/>
          <p:nvPr/>
        </p:nvSpPr>
        <p:spPr>
          <a:xfrm>
            <a:off x="67234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0" name="Shape 1428"/>
          <p:cNvSpPr/>
          <p:nvPr/>
        </p:nvSpPr>
        <p:spPr>
          <a:xfrm>
            <a:off x="689165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1" name="Shape 1429"/>
          <p:cNvSpPr/>
          <p:nvPr/>
        </p:nvSpPr>
        <p:spPr>
          <a:xfrm>
            <a:off x="70599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2" name="Shape 1430"/>
          <p:cNvSpPr/>
          <p:nvPr/>
        </p:nvSpPr>
        <p:spPr>
          <a:xfrm>
            <a:off x="722814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3" name="Shape 1431"/>
          <p:cNvSpPr/>
          <p:nvPr/>
        </p:nvSpPr>
        <p:spPr>
          <a:xfrm>
            <a:off x="739639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4" name="Shape 1432"/>
          <p:cNvSpPr/>
          <p:nvPr/>
        </p:nvSpPr>
        <p:spPr>
          <a:xfrm>
            <a:off x="75646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5" name="Shape 1433"/>
          <p:cNvSpPr/>
          <p:nvPr/>
        </p:nvSpPr>
        <p:spPr>
          <a:xfrm>
            <a:off x="773289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6" name="Shape 1434"/>
          <p:cNvSpPr/>
          <p:nvPr/>
        </p:nvSpPr>
        <p:spPr>
          <a:xfrm>
            <a:off x="79011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7" name="Shape 1435"/>
          <p:cNvSpPr/>
          <p:nvPr/>
        </p:nvSpPr>
        <p:spPr>
          <a:xfrm>
            <a:off x="806939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8" name="Shape 1436"/>
          <p:cNvSpPr/>
          <p:nvPr/>
        </p:nvSpPr>
        <p:spPr>
          <a:xfrm>
            <a:off x="823764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9" name="Shape 1437"/>
          <p:cNvSpPr/>
          <p:nvPr/>
        </p:nvSpPr>
        <p:spPr>
          <a:xfrm>
            <a:off x="84058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0" name="Shape 1438"/>
          <p:cNvSpPr/>
          <p:nvPr/>
        </p:nvSpPr>
        <p:spPr>
          <a:xfrm>
            <a:off x="857414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1" name="Shape 1439"/>
          <p:cNvSpPr/>
          <p:nvPr/>
        </p:nvSpPr>
        <p:spPr>
          <a:xfrm>
            <a:off x="87423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2" name="Shape 1440"/>
          <p:cNvSpPr/>
          <p:nvPr/>
        </p:nvSpPr>
        <p:spPr>
          <a:xfrm>
            <a:off x="891064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3" name="Shape 1441"/>
          <p:cNvSpPr/>
          <p:nvPr/>
        </p:nvSpPr>
        <p:spPr>
          <a:xfrm>
            <a:off x="907889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4" name="Shape 1442"/>
          <p:cNvSpPr/>
          <p:nvPr/>
        </p:nvSpPr>
        <p:spPr>
          <a:xfrm>
            <a:off x="92471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5" name="Shape 1443"/>
          <p:cNvSpPr/>
          <p:nvPr/>
        </p:nvSpPr>
        <p:spPr>
          <a:xfrm>
            <a:off x="941539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6" name="Shape 1444"/>
          <p:cNvSpPr/>
          <p:nvPr/>
        </p:nvSpPr>
        <p:spPr>
          <a:xfrm>
            <a:off x="95836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7" name="Shape 1445"/>
          <p:cNvSpPr/>
          <p:nvPr/>
        </p:nvSpPr>
        <p:spPr>
          <a:xfrm>
            <a:off x="975189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8" name="Shape 1446"/>
          <p:cNvSpPr/>
          <p:nvPr/>
        </p:nvSpPr>
        <p:spPr>
          <a:xfrm>
            <a:off x="992014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9" name="Shape 1447"/>
          <p:cNvSpPr/>
          <p:nvPr/>
        </p:nvSpPr>
        <p:spPr>
          <a:xfrm>
            <a:off x="100883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0" name="Shape 1448"/>
          <p:cNvSpPr/>
          <p:nvPr/>
        </p:nvSpPr>
        <p:spPr>
          <a:xfrm>
            <a:off x="1025664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1" name="Shape 1449"/>
          <p:cNvSpPr/>
          <p:nvPr/>
        </p:nvSpPr>
        <p:spPr>
          <a:xfrm>
            <a:off x="104248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2" name="Shape 1450"/>
          <p:cNvSpPr/>
          <p:nvPr/>
        </p:nvSpPr>
        <p:spPr>
          <a:xfrm>
            <a:off x="1059314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3" name="Shape 1451"/>
          <p:cNvSpPr/>
          <p:nvPr/>
        </p:nvSpPr>
        <p:spPr>
          <a:xfrm>
            <a:off x="1076139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4" name="Shape 1452"/>
          <p:cNvSpPr/>
          <p:nvPr/>
        </p:nvSpPr>
        <p:spPr>
          <a:xfrm>
            <a:off x="109296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5" name="Shape 1453"/>
          <p:cNvSpPr/>
          <p:nvPr/>
        </p:nvSpPr>
        <p:spPr>
          <a:xfrm>
            <a:off x="1109789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6" name="Shape 1454"/>
          <p:cNvSpPr/>
          <p:nvPr/>
        </p:nvSpPr>
        <p:spPr>
          <a:xfrm>
            <a:off x="112661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7" name="Shape 1455"/>
          <p:cNvSpPr/>
          <p:nvPr/>
        </p:nvSpPr>
        <p:spPr>
          <a:xfrm>
            <a:off x="1143438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8" name="Shape 1456"/>
          <p:cNvSpPr/>
          <p:nvPr/>
        </p:nvSpPr>
        <p:spPr>
          <a:xfrm>
            <a:off x="1160263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9" name="Shape 1457"/>
          <p:cNvSpPr/>
          <p:nvPr/>
        </p:nvSpPr>
        <p:spPr>
          <a:xfrm>
            <a:off x="117708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0" name="Shape 1458"/>
          <p:cNvSpPr/>
          <p:nvPr/>
        </p:nvSpPr>
        <p:spPr>
          <a:xfrm>
            <a:off x="1193913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1" name="Shape 1459"/>
          <p:cNvSpPr/>
          <p:nvPr/>
        </p:nvSpPr>
        <p:spPr>
          <a:xfrm>
            <a:off x="121073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2" name="Shape 1460"/>
          <p:cNvSpPr/>
          <p:nvPr/>
        </p:nvSpPr>
        <p:spPr>
          <a:xfrm>
            <a:off x="-658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3" name="Shape 1461"/>
          <p:cNvSpPr/>
          <p:nvPr/>
        </p:nvSpPr>
        <p:spPr>
          <a:xfrm>
            <a:off x="16166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4" name="Shape 1462"/>
          <p:cNvSpPr/>
          <p:nvPr/>
        </p:nvSpPr>
        <p:spPr>
          <a:xfrm>
            <a:off x="32991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5" name="Shape 1463"/>
          <p:cNvSpPr/>
          <p:nvPr/>
        </p:nvSpPr>
        <p:spPr>
          <a:xfrm>
            <a:off x="49816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6" name="Shape 1464"/>
          <p:cNvSpPr/>
          <p:nvPr/>
        </p:nvSpPr>
        <p:spPr>
          <a:xfrm>
            <a:off x="66641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7" name="Shape 1465"/>
          <p:cNvSpPr/>
          <p:nvPr/>
        </p:nvSpPr>
        <p:spPr>
          <a:xfrm>
            <a:off x="8346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8" name="Shape 1466"/>
          <p:cNvSpPr/>
          <p:nvPr/>
        </p:nvSpPr>
        <p:spPr>
          <a:xfrm>
            <a:off x="100291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9" name="Shape 1467"/>
          <p:cNvSpPr/>
          <p:nvPr/>
        </p:nvSpPr>
        <p:spPr>
          <a:xfrm>
            <a:off x="11711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0" name="Shape 1468"/>
          <p:cNvSpPr/>
          <p:nvPr/>
        </p:nvSpPr>
        <p:spPr>
          <a:xfrm>
            <a:off x="133941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1" name="Shape 1469"/>
          <p:cNvSpPr/>
          <p:nvPr/>
        </p:nvSpPr>
        <p:spPr>
          <a:xfrm>
            <a:off x="150766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2" name="Shape 1470"/>
          <p:cNvSpPr/>
          <p:nvPr/>
        </p:nvSpPr>
        <p:spPr>
          <a:xfrm>
            <a:off x="16759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3" name="Shape 1471"/>
          <p:cNvSpPr/>
          <p:nvPr/>
        </p:nvSpPr>
        <p:spPr>
          <a:xfrm>
            <a:off x="184416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4" name="Shape 1472"/>
          <p:cNvSpPr/>
          <p:nvPr/>
        </p:nvSpPr>
        <p:spPr>
          <a:xfrm>
            <a:off x="20124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5" name="Shape 1473"/>
          <p:cNvSpPr/>
          <p:nvPr/>
        </p:nvSpPr>
        <p:spPr>
          <a:xfrm>
            <a:off x="218066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6" name="Shape 1474"/>
          <p:cNvSpPr/>
          <p:nvPr/>
        </p:nvSpPr>
        <p:spPr>
          <a:xfrm>
            <a:off x="234891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7" name="Shape 1475"/>
          <p:cNvSpPr/>
          <p:nvPr/>
        </p:nvSpPr>
        <p:spPr>
          <a:xfrm>
            <a:off x="25171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8" name="Shape 1476"/>
          <p:cNvSpPr/>
          <p:nvPr/>
        </p:nvSpPr>
        <p:spPr>
          <a:xfrm>
            <a:off x="268541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9" name="Shape 1477"/>
          <p:cNvSpPr/>
          <p:nvPr/>
        </p:nvSpPr>
        <p:spPr>
          <a:xfrm>
            <a:off x="28536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0" name="Shape 1478"/>
          <p:cNvSpPr/>
          <p:nvPr/>
        </p:nvSpPr>
        <p:spPr>
          <a:xfrm>
            <a:off x="302190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1" name="Shape 1479"/>
          <p:cNvSpPr/>
          <p:nvPr/>
        </p:nvSpPr>
        <p:spPr>
          <a:xfrm>
            <a:off x="319015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2" name="Shape 1480"/>
          <p:cNvSpPr/>
          <p:nvPr/>
        </p:nvSpPr>
        <p:spPr>
          <a:xfrm>
            <a:off x="33584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3" name="Shape 1481"/>
          <p:cNvSpPr/>
          <p:nvPr/>
        </p:nvSpPr>
        <p:spPr>
          <a:xfrm>
            <a:off x="352665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4" name="Shape 1482"/>
          <p:cNvSpPr/>
          <p:nvPr/>
        </p:nvSpPr>
        <p:spPr>
          <a:xfrm>
            <a:off x="36949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5" name="Shape 1483"/>
          <p:cNvSpPr/>
          <p:nvPr/>
        </p:nvSpPr>
        <p:spPr>
          <a:xfrm>
            <a:off x="386315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6" name="Shape 1484"/>
          <p:cNvSpPr/>
          <p:nvPr/>
        </p:nvSpPr>
        <p:spPr>
          <a:xfrm>
            <a:off x="403140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7" name="Shape 1485"/>
          <p:cNvSpPr/>
          <p:nvPr/>
        </p:nvSpPr>
        <p:spPr>
          <a:xfrm>
            <a:off x="41996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8" name="Shape 1486"/>
          <p:cNvSpPr/>
          <p:nvPr/>
        </p:nvSpPr>
        <p:spPr>
          <a:xfrm>
            <a:off x="436790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9" name="Shape 1487"/>
          <p:cNvSpPr/>
          <p:nvPr/>
        </p:nvSpPr>
        <p:spPr>
          <a:xfrm>
            <a:off x="45361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0" name="Shape 1488"/>
          <p:cNvSpPr/>
          <p:nvPr/>
        </p:nvSpPr>
        <p:spPr>
          <a:xfrm>
            <a:off x="470440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1" name="Shape 1489"/>
          <p:cNvSpPr/>
          <p:nvPr/>
        </p:nvSpPr>
        <p:spPr>
          <a:xfrm>
            <a:off x="487265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2" name="Shape 1490"/>
          <p:cNvSpPr/>
          <p:nvPr/>
        </p:nvSpPr>
        <p:spPr>
          <a:xfrm>
            <a:off x="50409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3" name="Shape 1491"/>
          <p:cNvSpPr/>
          <p:nvPr/>
        </p:nvSpPr>
        <p:spPr>
          <a:xfrm>
            <a:off x="520915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4" name="Shape 1492"/>
          <p:cNvSpPr/>
          <p:nvPr/>
        </p:nvSpPr>
        <p:spPr>
          <a:xfrm>
            <a:off x="53774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5" name="Shape 1493"/>
          <p:cNvSpPr/>
          <p:nvPr/>
        </p:nvSpPr>
        <p:spPr>
          <a:xfrm>
            <a:off x="554565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6" name="Shape 1494"/>
          <p:cNvSpPr/>
          <p:nvPr/>
        </p:nvSpPr>
        <p:spPr>
          <a:xfrm>
            <a:off x="571390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7" name="Shape 1495"/>
          <p:cNvSpPr/>
          <p:nvPr/>
        </p:nvSpPr>
        <p:spPr>
          <a:xfrm>
            <a:off x="58821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8" name="Shape 1496"/>
          <p:cNvSpPr/>
          <p:nvPr/>
        </p:nvSpPr>
        <p:spPr>
          <a:xfrm>
            <a:off x="605040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9" name="Shape 1497"/>
          <p:cNvSpPr/>
          <p:nvPr/>
        </p:nvSpPr>
        <p:spPr>
          <a:xfrm>
            <a:off x="62186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0" name="Shape 1498"/>
          <p:cNvSpPr/>
          <p:nvPr/>
        </p:nvSpPr>
        <p:spPr>
          <a:xfrm>
            <a:off x="638690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1" name="Shape 1499"/>
          <p:cNvSpPr/>
          <p:nvPr/>
        </p:nvSpPr>
        <p:spPr>
          <a:xfrm>
            <a:off x="655515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2" name="Shape 1500"/>
          <p:cNvSpPr/>
          <p:nvPr/>
        </p:nvSpPr>
        <p:spPr>
          <a:xfrm>
            <a:off x="67234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3" name="Shape 1501"/>
          <p:cNvSpPr/>
          <p:nvPr/>
        </p:nvSpPr>
        <p:spPr>
          <a:xfrm>
            <a:off x="689165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4" name="Shape 1502"/>
          <p:cNvSpPr/>
          <p:nvPr/>
        </p:nvSpPr>
        <p:spPr>
          <a:xfrm>
            <a:off x="70599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5" name="Shape 1503"/>
          <p:cNvSpPr/>
          <p:nvPr/>
        </p:nvSpPr>
        <p:spPr>
          <a:xfrm>
            <a:off x="722814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6" name="Shape 1504"/>
          <p:cNvSpPr/>
          <p:nvPr/>
        </p:nvSpPr>
        <p:spPr>
          <a:xfrm>
            <a:off x="739639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7" name="Shape 1505"/>
          <p:cNvSpPr/>
          <p:nvPr/>
        </p:nvSpPr>
        <p:spPr>
          <a:xfrm>
            <a:off x="75646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8" name="Shape 1506"/>
          <p:cNvSpPr/>
          <p:nvPr/>
        </p:nvSpPr>
        <p:spPr>
          <a:xfrm>
            <a:off x="773289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9" name="Shape 1507"/>
          <p:cNvSpPr/>
          <p:nvPr/>
        </p:nvSpPr>
        <p:spPr>
          <a:xfrm>
            <a:off x="79011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0" name="Shape 1508"/>
          <p:cNvSpPr/>
          <p:nvPr/>
        </p:nvSpPr>
        <p:spPr>
          <a:xfrm>
            <a:off x="806939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1" name="Shape 1509"/>
          <p:cNvSpPr/>
          <p:nvPr/>
        </p:nvSpPr>
        <p:spPr>
          <a:xfrm>
            <a:off x="823764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2" name="Shape 1510"/>
          <p:cNvSpPr/>
          <p:nvPr/>
        </p:nvSpPr>
        <p:spPr>
          <a:xfrm>
            <a:off x="84058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3" name="Shape 1511"/>
          <p:cNvSpPr/>
          <p:nvPr/>
        </p:nvSpPr>
        <p:spPr>
          <a:xfrm>
            <a:off x="857414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4" name="Shape 1512"/>
          <p:cNvSpPr/>
          <p:nvPr/>
        </p:nvSpPr>
        <p:spPr>
          <a:xfrm>
            <a:off x="87423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5" name="Shape 1513"/>
          <p:cNvSpPr/>
          <p:nvPr/>
        </p:nvSpPr>
        <p:spPr>
          <a:xfrm>
            <a:off x="891064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6" name="Shape 1514"/>
          <p:cNvSpPr/>
          <p:nvPr/>
        </p:nvSpPr>
        <p:spPr>
          <a:xfrm>
            <a:off x="907889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7" name="Shape 1515"/>
          <p:cNvSpPr/>
          <p:nvPr/>
        </p:nvSpPr>
        <p:spPr>
          <a:xfrm>
            <a:off x="92471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8" name="Shape 1516"/>
          <p:cNvSpPr/>
          <p:nvPr/>
        </p:nvSpPr>
        <p:spPr>
          <a:xfrm>
            <a:off x="941539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9" name="Shape 1517"/>
          <p:cNvSpPr/>
          <p:nvPr/>
        </p:nvSpPr>
        <p:spPr>
          <a:xfrm>
            <a:off x="95836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0" name="Shape 1518"/>
          <p:cNvSpPr/>
          <p:nvPr/>
        </p:nvSpPr>
        <p:spPr>
          <a:xfrm>
            <a:off x="975189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1" name="Shape 1519"/>
          <p:cNvSpPr/>
          <p:nvPr/>
        </p:nvSpPr>
        <p:spPr>
          <a:xfrm>
            <a:off x="992014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2" name="Shape 1520"/>
          <p:cNvSpPr/>
          <p:nvPr/>
        </p:nvSpPr>
        <p:spPr>
          <a:xfrm>
            <a:off x="100883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3" name="Shape 1521"/>
          <p:cNvSpPr/>
          <p:nvPr/>
        </p:nvSpPr>
        <p:spPr>
          <a:xfrm>
            <a:off x="1025664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4" name="Shape 1522"/>
          <p:cNvSpPr/>
          <p:nvPr/>
        </p:nvSpPr>
        <p:spPr>
          <a:xfrm>
            <a:off x="104248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5" name="Shape 1523"/>
          <p:cNvSpPr/>
          <p:nvPr/>
        </p:nvSpPr>
        <p:spPr>
          <a:xfrm>
            <a:off x="1059314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6" name="Shape 1524"/>
          <p:cNvSpPr/>
          <p:nvPr/>
        </p:nvSpPr>
        <p:spPr>
          <a:xfrm>
            <a:off x="1076139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7" name="Shape 1525"/>
          <p:cNvSpPr/>
          <p:nvPr/>
        </p:nvSpPr>
        <p:spPr>
          <a:xfrm>
            <a:off x="109296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8" name="Shape 1526"/>
          <p:cNvSpPr/>
          <p:nvPr/>
        </p:nvSpPr>
        <p:spPr>
          <a:xfrm>
            <a:off x="1109789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9" name="Shape 1527"/>
          <p:cNvSpPr/>
          <p:nvPr/>
        </p:nvSpPr>
        <p:spPr>
          <a:xfrm>
            <a:off x="112661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0" name="Shape 1528"/>
          <p:cNvSpPr/>
          <p:nvPr/>
        </p:nvSpPr>
        <p:spPr>
          <a:xfrm>
            <a:off x="1143438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1" name="Shape 1529"/>
          <p:cNvSpPr/>
          <p:nvPr/>
        </p:nvSpPr>
        <p:spPr>
          <a:xfrm>
            <a:off x="1160263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2" name="Shape 1530"/>
          <p:cNvSpPr/>
          <p:nvPr/>
        </p:nvSpPr>
        <p:spPr>
          <a:xfrm>
            <a:off x="117708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3" name="Shape 1531"/>
          <p:cNvSpPr/>
          <p:nvPr/>
        </p:nvSpPr>
        <p:spPr>
          <a:xfrm>
            <a:off x="1193913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4" name="Shape 1532"/>
          <p:cNvSpPr/>
          <p:nvPr/>
        </p:nvSpPr>
        <p:spPr>
          <a:xfrm>
            <a:off x="121073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5" name="Shape 1533"/>
          <p:cNvSpPr/>
          <p:nvPr/>
        </p:nvSpPr>
        <p:spPr>
          <a:xfrm>
            <a:off x="-658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6" name="Shape 1534"/>
          <p:cNvSpPr/>
          <p:nvPr/>
        </p:nvSpPr>
        <p:spPr>
          <a:xfrm>
            <a:off x="16166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7" name="Shape 1535"/>
          <p:cNvSpPr/>
          <p:nvPr/>
        </p:nvSpPr>
        <p:spPr>
          <a:xfrm>
            <a:off x="32991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8" name="Shape 1536"/>
          <p:cNvSpPr/>
          <p:nvPr/>
        </p:nvSpPr>
        <p:spPr>
          <a:xfrm>
            <a:off x="49816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9" name="Shape 1537"/>
          <p:cNvSpPr/>
          <p:nvPr/>
        </p:nvSpPr>
        <p:spPr>
          <a:xfrm>
            <a:off x="66641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0" name="Shape 1538"/>
          <p:cNvSpPr/>
          <p:nvPr/>
        </p:nvSpPr>
        <p:spPr>
          <a:xfrm>
            <a:off x="8346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1" name="Shape 1539"/>
          <p:cNvSpPr/>
          <p:nvPr/>
        </p:nvSpPr>
        <p:spPr>
          <a:xfrm>
            <a:off x="100291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2" name="Shape 1540"/>
          <p:cNvSpPr/>
          <p:nvPr/>
        </p:nvSpPr>
        <p:spPr>
          <a:xfrm>
            <a:off x="11711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3" name="Shape 1541"/>
          <p:cNvSpPr/>
          <p:nvPr/>
        </p:nvSpPr>
        <p:spPr>
          <a:xfrm>
            <a:off x="133941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4" name="Shape 1542"/>
          <p:cNvSpPr/>
          <p:nvPr/>
        </p:nvSpPr>
        <p:spPr>
          <a:xfrm>
            <a:off x="150766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5" name="Shape 1543"/>
          <p:cNvSpPr/>
          <p:nvPr/>
        </p:nvSpPr>
        <p:spPr>
          <a:xfrm>
            <a:off x="16759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6" name="Shape 1544"/>
          <p:cNvSpPr/>
          <p:nvPr/>
        </p:nvSpPr>
        <p:spPr>
          <a:xfrm>
            <a:off x="184416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7" name="Shape 1545"/>
          <p:cNvSpPr/>
          <p:nvPr/>
        </p:nvSpPr>
        <p:spPr>
          <a:xfrm>
            <a:off x="20124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8" name="Shape 1546"/>
          <p:cNvSpPr/>
          <p:nvPr/>
        </p:nvSpPr>
        <p:spPr>
          <a:xfrm>
            <a:off x="218066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9" name="Shape 1547"/>
          <p:cNvSpPr/>
          <p:nvPr/>
        </p:nvSpPr>
        <p:spPr>
          <a:xfrm>
            <a:off x="234891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0" name="Shape 1548"/>
          <p:cNvSpPr/>
          <p:nvPr/>
        </p:nvSpPr>
        <p:spPr>
          <a:xfrm>
            <a:off x="25171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1" name="Shape 1549"/>
          <p:cNvSpPr/>
          <p:nvPr/>
        </p:nvSpPr>
        <p:spPr>
          <a:xfrm>
            <a:off x="268541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2" name="Shape 1550"/>
          <p:cNvSpPr/>
          <p:nvPr/>
        </p:nvSpPr>
        <p:spPr>
          <a:xfrm>
            <a:off x="28536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3" name="Shape 1551"/>
          <p:cNvSpPr/>
          <p:nvPr/>
        </p:nvSpPr>
        <p:spPr>
          <a:xfrm>
            <a:off x="302190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4" name="Shape 1552"/>
          <p:cNvSpPr/>
          <p:nvPr/>
        </p:nvSpPr>
        <p:spPr>
          <a:xfrm>
            <a:off x="319015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5" name="Shape 1553"/>
          <p:cNvSpPr/>
          <p:nvPr/>
        </p:nvSpPr>
        <p:spPr>
          <a:xfrm>
            <a:off x="33584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6" name="Shape 1554"/>
          <p:cNvSpPr/>
          <p:nvPr/>
        </p:nvSpPr>
        <p:spPr>
          <a:xfrm>
            <a:off x="352665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7" name="Shape 1555"/>
          <p:cNvSpPr/>
          <p:nvPr/>
        </p:nvSpPr>
        <p:spPr>
          <a:xfrm>
            <a:off x="36949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8" name="Shape 1556"/>
          <p:cNvSpPr/>
          <p:nvPr/>
        </p:nvSpPr>
        <p:spPr>
          <a:xfrm>
            <a:off x="386315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9" name="Shape 1557"/>
          <p:cNvSpPr/>
          <p:nvPr/>
        </p:nvSpPr>
        <p:spPr>
          <a:xfrm>
            <a:off x="403140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0" name="Shape 1558"/>
          <p:cNvSpPr/>
          <p:nvPr/>
        </p:nvSpPr>
        <p:spPr>
          <a:xfrm>
            <a:off x="41996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1" name="Shape 1559"/>
          <p:cNvSpPr/>
          <p:nvPr/>
        </p:nvSpPr>
        <p:spPr>
          <a:xfrm>
            <a:off x="436790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2" name="Shape 1560"/>
          <p:cNvSpPr/>
          <p:nvPr/>
        </p:nvSpPr>
        <p:spPr>
          <a:xfrm>
            <a:off x="45361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3" name="Shape 1561"/>
          <p:cNvSpPr/>
          <p:nvPr/>
        </p:nvSpPr>
        <p:spPr>
          <a:xfrm>
            <a:off x="470440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4" name="Shape 1562"/>
          <p:cNvSpPr/>
          <p:nvPr/>
        </p:nvSpPr>
        <p:spPr>
          <a:xfrm>
            <a:off x="487265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5" name="Shape 1563"/>
          <p:cNvSpPr/>
          <p:nvPr/>
        </p:nvSpPr>
        <p:spPr>
          <a:xfrm>
            <a:off x="50409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6" name="Shape 1564"/>
          <p:cNvSpPr/>
          <p:nvPr/>
        </p:nvSpPr>
        <p:spPr>
          <a:xfrm>
            <a:off x="520915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7" name="Shape 1565"/>
          <p:cNvSpPr/>
          <p:nvPr/>
        </p:nvSpPr>
        <p:spPr>
          <a:xfrm>
            <a:off x="53774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8" name="Shape 1566"/>
          <p:cNvSpPr/>
          <p:nvPr/>
        </p:nvSpPr>
        <p:spPr>
          <a:xfrm>
            <a:off x="554565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9" name="Shape 1567"/>
          <p:cNvSpPr/>
          <p:nvPr/>
        </p:nvSpPr>
        <p:spPr>
          <a:xfrm>
            <a:off x="571390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0" name="Shape 1568"/>
          <p:cNvSpPr/>
          <p:nvPr/>
        </p:nvSpPr>
        <p:spPr>
          <a:xfrm>
            <a:off x="58821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1" name="Shape 1569"/>
          <p:cNvSpPr/>
          <p:nvPr/>
        </p:nvSpPr>
        <p:spPr>
          <a:xfrm>
            <a:off x="605040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2" name="Shape 1570"/>
          <p:cNvSpPr/>
          <p:nvPr/>
        </p:nvSpPr>
        <p:spPr>
          <a:xfrm>
            <a:off x="62186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3" name="Shape 1571"/>
          <p:cNvSpPr/>
          <p:nvPr/>
        </p:nvSpPr>
        <p:spPr>
          <a:xfrm>
            <a:off x="638690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4" name="Shape 1572"/>
          <p:cNvSpPr/>
          <p:nvPr/>
        </p:nvSpPr>
        <p:spPr>
          <a:xfrm>
            <a:off x="655515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5" name="Shape 1573"/>
          <p:cNvSpPr/>
          <p:nvPr/>
        </p:nvSpPr>
        <p:spPr>
          <a:xfrm>
            <a:off x="67234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6" name="Shape 1574"/>
          <p:cNvSpPr/>
          <p:nvPr/>
        </p:nvSpPr>
        <p:spPr>
          <a:xfrm>
            <a:off x="689165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7" name="Shape 1575"/>
          <p:cNvSpPr/>
          <p:nvPr/>
        </p:nvSpPr>
        <p:spPr>
          <a:xfrm>
            <a:off x="70599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8" name="Shape 1576"/>
          <p:cNvSpPr/>
          <p:nvPr/>
        </p:nvSpPr>
        <p:spPr>
          <a:xfrm>
            <a:off x="722814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9" name="Shape 1577"/>
          <p:cNvSpPr/>
          <p:nvPr/>
        </p:nvSpPr>
        <p:spPr>
          <a:xfrm>
            <a:off x="739639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0" name="Shape 1578"/>
          <p:cNvSpPr/>
          <p:nvPr/>
        </p:nvSpPr>
        <p:spPr>
          <a:xfrm>
            <a:off x="75646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1" name="Shape 1579"/>
          <p:cNvSpPr/>
          <p:nvPr/>
        </p:nvSpPr>
        <p:spPr>
          <a:xfrm>
            <a:off x="773289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2" name="Shape 1580"/>
          <p:cNvSpPr/>
          <p:nvPr/>
        </p:nvSpPr>
        <p:spPr>
          <a:xfrm>
            <a:off x="79011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3" name="Shape 1581"/>
          <p:cNvSpPr/>
          <p:nvPr/>
        </p:nvSpPr>
        <p:spPr>
          <a:xfrm>
            <a:off x="806939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4" name="Shape 1582"/>
          <p:cNvSpPr/>
          <p:nvPr/>
        </p:nvSpPr>
        <p:spPr>
          <a:xfrm>
            <a:off x="823764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5" name="Shape 1583"/>
          <p:cNvSpPr/>
          <p:nvPr/>
        </p:nvSpPr>
        <p:spPr>
          <a:xfrm>
            <a:off x="84058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6" name="Shape 1584"/>
          <p:cNvSpPr/>
          <p:nvPr/>
        </p:nvSpPr>
        <p:spPr>
          <a:xfrm>
            <a:off x="857414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7" name="Shape 1585"/>
          <p:cNvSpPr/>
          <p:nvPr/>
        </p:nvSpPr>
        <p:spPr>
          <a:xfrm>
            <a:off x="87423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8" name="Shape 1586"/>
          <p:cNvSpPr/>
          <p:nvPr/>
        </p:nvSpPr>
        <p:spPr>
          <a:xfrm>
            <a:off x="891064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9" name="Shape 1587"/>
          <p:cNvSpPr/>
          <p:nvPr/>
        </p:nvSpPr>
        <p:spPr>
          <a:xfrm>
            <a:off x="907889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0" name="Shape 1588"/>
          <p:cNvSpPr/>
          <p:nvPr/>
        </p:nvSpPr>
        <p:spPr>
          <a:xfrm>
            <a:off x="92471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1" name="Shape 1589"/>
          <p:cNvSpPr/>
          <p:nvPr/>
        </p:nvSpPr>
        <p:spPr>
          <a:xfrm>
            <a:off x="941539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2" name="Shape 1590"/>
          <p:cNvSpPr/>
          <p:nvPr/>
        </p:nvSpPr>
        <p:spPr>
          <a:xfrm>
            <a:off x="95836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3" name="Shape 1591"/>
          <p:cNvSpPr/>
          <p:nvPr/>
        </p:nvSpPr>
        <p:spPr>
          <a:xfrm>
            <a:off x="975189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4" name="Shape 1592"/>
          <p:cNvSpPr/>
          <p:nvPr/>
        </p:nvSpPr>
        <p:spPr>
          <a:xfrm>
            <a:off x="992014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5" name="Shape 1593"/>
          <p:cNvSpPr/>
          <p:nvPr/>
        </p:nvSpPr>
        <p:spPr>
          <a:xfrm>
            <a:off x="100883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6" name="Shape 1594"/>
          <p:cNvSpPr/>
          <p:nvPr/>
        </p:nvSpPr>
        <p:spPr>
          <a:xfrm>
            <a:off x="1025664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7" name="Shape 1595"/>
          <p:cNvSpPr/>
          <p:nvPr/>
        </p:nvSpPr>
        <p:spPr>
          <a:xfrm>
            <a:off x="104248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8" name="Shape 1596"/>
          <p:cNvSpPr/>
          <p:nvPr/>
        </p:nvSpPr>
        <p:spPr>
          <a:xfrm>
            <a:off x="1059314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9" name="Shape 1597"/>
          <p:cNvSpPr/>
          <p:nvPr/>
        </p:nvSpPr>
        <p:spPr>
          <a:xfrm>
            <a:off x="1076139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0" name="Shape 1598"/>
          <p:cNvSpPr/>
          <p:nvPr/>
        </p:nvSpPr>
        <p:spPr>
          <a:xfrm>
            <a:off x="109296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1" name="Shape 1599"/>
          <p:cNvSpPr/>
          <p:nvPr/>
        </p:nvSpPr>
        <p:spPr>
          <a:xfrm>
            <a:off x="1109789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2" name="Shape 1600"/>
          <p:cNvSpPr/>
          <p:nvPr/>
        </p:nvSpPr>
        <p:spPr>
          <a:xfrm>
            <a:off x="112661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3" name="Shape 1601"/>
          <p:cNvSpPr/>
          <p:nvPr/>
        </p:nvSpPr>
        <p:spPr>
          <a:xfrm>
            <a:off x="1143438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4" name="Shape 1602"/>
          <p:cNvSpPr/>
          <p:nvPr/>
        </p:nvSpPr>
        <p:spPr>
          <a:xfrm>
            <a:off x="1160263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5" name="Shape 1603"/>
          <p:cNvSpPr/>
          <p:nvPr/>
        </p:nvSpPr>
        <p:spPr>
          <a:xfrm>
            <a:off x="117708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6" name="Shape 1604"/>
          <p:cNvSpPr/>
          <p:nvPr/>
        </p:nvSpPr>
        <p:spPr>
          <a:xfrm>
            <a:off x="1193913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7" name="Shape 1605"/>
          <p:cNvSpPr/>
          <p:nvPr/>
        </p:nvSpPr>
        <p:spPr>
          <a:xfrm>
            <a:off x="121073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8" name="Shape 1606"/>
          <p:cNvSpPr/>
          <p:nvPr/>
        </p:nvSpPr>
        <p:spPr>
          <a:xfrm>
            <a:off x="-658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9" name="Shape 1607"/>
          <p:cNvSpPr/>
          <p:nvPr/>
        </p:nvSpPr>
        <p:spPr>
          <a:xfrm>
            <a:off x="16166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0" name="Shape 1608"/>
          <p:cNvSpPr/>
          <p:nvPr/>
        </p:nvSpPr>
        <p:spPr>
          <a:xfrm>
            <a:off x="32991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1" name="Shape 1609"/>
          <p:cNvSpPr/>
          <p:nvPr/>
        </p:nvSpPr>
        <p:spPr>
          <a:xfrm>
            <a:off x="49816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2" name="Shape 1610"/>
          <p:cNvSpPr/>
          <p:nvPr/>
        </p:nvSpPr>
        <p:spPr>
          <a:xfrm>
            <a:off x="66641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3" name="Shape 1611"/>
          <p:cNvSpPr/>
          <p:nvPr/>
        </p:nvSpPr>
        <p:spPr>
          <a:xfrm>
            <a:off x="8346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4" name="Shape 1612"/>
          <p:cNvSpPr/>
          <p:nvPr/>
        </p:nvSpPr>
        <p:spPr>
          <a:xfrm>
            <a:off x="100291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5" name="Shape 1613"/>
          <p:cNvSpPr/>
          <p:nvPr/>
        </p:nvSpPr>
        <p:spPr>
          <a:xfrm>
            <a:off x="11711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6" name="Shape 1614"/>
          <p:cNvSpPr/>
          <p:nvPr/>
        </p:nvSpPr>
        <p:spPr>
          <a:xfrm>
            <a:off x="133941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7" name="Shape 1615"/>
          <p:cNvSpPr/>
          <p:nvPr/>
        </p:nvSpPr>
        <p:spPr>
          <a:xfrm>
            <a:off x="150766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8" name="Shape 1616"/>
          <p:cNvSpPr/>
          <p:nvPr/>
        </p:nvSpPr>
        <p:spPr>
          <a:xfrm>
            <a:off x="16759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9" name="Shape 1617"/>
          <p:cNvSpPr/>
          <p:nvPr/>
        </p:nvSpPr>
        <p:spPr>
          <a:xfrm>
            <a:off x="184416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0" name="Shape 1618"/>
          <p:cNvSpPr/>
          <p:nvPr/>
        </p:nvSpPr>
        <p:spPr>
          <a:xfrm>
            <a:off x="20124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1" name="Shape 1619"/>
          <p:cNvSpPr/>
          <p:nvPr/>
        </p:nvSpPr>
        <p:spPr>
          <a:xfrm>
            <a:off x="218066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2" name="Shape 1620"/>
          <p:cNvSpPr/>
          <p:nvPr/>
        </p:nvSpPr>
        <p:spPr>
          <a:xfrm>
            <a:off x="234891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3" name="Shape 1621"/>
          <p:cNvSpPr/>
          <p:nvPr/>
        </p:nvSpPr>
        <p:spPr>
          <a:xfrm>
            <a:off x="25171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4" name="Shape 1622"/>
          <p:cNvSpPr/>
          <p:nvPr/>
        </p:nvSpPr>
        <p:spPr>
          <a:xfrm>
            <a:off x="268541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5" name="Shape 1623"/>
          <p:cNvSpPr/>
          <p:nvPr/>
        </p:nvSpPr>
        <p:spPr>
          <a:xfrm>
            <a:off x="28536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6" name="Shape 1624"/>
          <p:cNvSpPr/>
          <p:nvPr/>
        </p:nvSpPr>
        <p:spPr>
          <a:xfrm>
            <a:off x="302190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7" name="Shape 1625"/>
          <p:cNvSpPr/>
          <p:nvPr/>
        </p:nvSpPr>
        <p:spPr>
          <a:xfrm>
            <a:off x="319015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8" name="Shape 1626"/>
          <p:cNvSpPr/>
          <p:nvPr/>
        </p:nvSpPr>
        <p:spPr>
          <a:xfrm>
            <a:off x="33584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9" name="Shape 1627"/>
          <p:cNvSpPr/>
          <p:nvPr/>
        </p:nvSpPr>
        <p:spPr>
          <a:xfrm>
            <a:off x="352665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0" name="Shape 1628"/>
          <p:cNvSpPr/>
          <p:nvPr/>
        </p:nvSpPr>
        <p:spPr>
          <a:xfrm>
            <a:off x="36949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1" name="Shape 1629"/>
          <p:cNvSpPr/>
          <p:nvPr/>
        </p:nvSpPr>
        <p:spPr>
          <a:xfrm>
            <a:off x="386315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2" name="Shape 1630"/>
          <p:cNvSpPr/>
          <p:nvPr/>
        </p:nvSpPr>
        <p:spPr>
          <a:xfrm>
            <a:off x="403140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3" name="Shape 1631"/>
          <p:cNvSpPr/>
          <p:nvPr/>
        </p:nvSpPr>
        <p:spPr>
          <a:xfrm>
            <a:off x="41996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4" name="Shape 1632"/>
          <p:cNvSpPr/>
          <p:nvPr/>
        </p:nvSpPr>
        <p:spPr>
          <a:xfrm>
            <a:off x="436790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5" name="Shape 1633"/>
          <p:cNvSpPr/>
          <p:nvPr/>
        </p:nvSpPr>
        <p:spPr>
          <a:xfrm>
            <a:off x="45361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6" name="Shape 1634"/>
          <p:cNvSpPr/>
          <p:nvPr/>
        </p:nvSpPr>
        <p:spPr>
          <a:xfrm>
            <a:off x="470440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7" name="Shape 1635"/>
          <p:cNvSpPr/>
          <p:nvPr/>
        </p:nvSpPr>
        <p:spPr>
          <a:xfrm>
            <a:off x="487265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8" name="Shape 1636"/>
          <p:cNvSpPr/>
          <p:nvPr/>
        </p:nvSpPr>
        <p:spPr>
          <a:xfrm>
            <a:off x="50409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9" name="Shape 1637"/>
          <p:cNvSpPr/>
          <p:nvPr/>
        </p:nvSpPr>
        <p:spPr>
          <a:xfrm>
            <a:off x="520915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0" name="Shape 1638"/>
          <p:cNvSpPr/>
          <p:nvPr/>
        </p:nvSpPr>
        <p:spPr>
          <a:xfrm>
            <a:off x="53774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1" name="Shape 1639"/>
          <p:cNvSpPr/>
          <p:nvPr/>
        </p:nvSpPr>
        <p:spPr>
          <a:xfrm>
            <a:off x="554565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2" name="Shape 1640"/>
          <p:cNvSpPr/>
          <p:nvPr/>
        </p:nvSpPr>
        <p:spPr>
          <a:xfrm>
            <a:off x="571390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3" name="Shape 1641"/>
          <p:cNvSpPr/>
          <p:nvPr/>
        </p:nvSpPr>
        <p:spPr>
          <a:xfrm>
            <a:off x="58821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4" name="Shape 1642"/>
          <p:cNvSpPr/>
          <p:nvPr/>
        </p:nvSpPr>
        <p:spPr>
          <a:xfrm>
            <a:off x="605040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5" name="Shape 1643"/>
          <p:cNvSpPr/>
          <p:nvPr/>
        </p:nvSpPr>
        <p:spPr>
          <a:xfrm>
            <a:off x="62186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6" name="Shape 1644"/>
          <p:cNvSpPr/>
          <p:nvPr/>
        </p:nvSpPr>
        <p:spPr>
          <a:xfrm>
            <a:off x="638690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7" name="Shape 1645"/>
          <p:cNvSpPr/>
          <p:nvPr/>
        </p:nvSpPr>
        <p:spPr>
          <a:xfrm>
            <a:off x="655515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8" name="Shape 1646"/>
          <p:cNvSpPr/>
          <p:nvPr/>
        </p:nvSpPr>
        <p:spPr>
          <a:xfrm>
            <a:off x="67234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9" name="Shape 1647"/>
          <p:cNvSpPr/>
          <p:nvPr/>
        </p:nvSpPr>
        <p:spPr>
          <a:xfrm>
            <a:off x="689165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0" name="Shape 1648"/>
          <p:cNvSpPr/>
          <p:nvPr/>
        </p:nvSpPr>
        <p:spPr>
          <a:xfrm>
            <a:off x="70599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1" name="Shape 1649"/>
          <p:cNvSpPr/>
          <p:nvPr/>
        </p:nvSpPr>
        <p:spPr>
          <a:xfrm>
            <a:off x="722814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2" name="Shape 1650"/>
          <p:cNvSpPr/>
          <p:nvPr/>
        </p:nvSpPr>
        <p:spPr>
          <a:xfrm>
            <a:off x="739639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3" name="Shape 1651"/>
          <p:cNvSpPr/>
          <p:nvPr/>
        </p:nvSpPr>
        <p:spPr>
          <a:xfrm>
            <a:off x="75646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4" name="Shape 1652"/>
          <p:cNvSpPr/>
          <p:nvPr/>
        </p:nvSpPr>
        <p:spPr>
          <a:xfrm>
            <a:off x="773289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5" name="Shape 1653"/>
          <p:cNvSpPr/>
          <p:nvPr/>
        </p:nvSpPr>
        <p:spPr>
          <a:xfrm>
            <a:off x="79011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6" name="Shape 1654"/>
          <p:cNvSpPr/>
          <p:nvPr/>
        </p:nvSpPr>
        <p:spPr>
          <a:xfrm>
            <a:off x="806939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7" name="Shape 1655"/>
          <p:cNvSpPr/>
          <p:nvPr/>
        </p:nvSpPr>
        <p:spPr>
          <a:xfrm>
            <a:off x="823764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8" name="Shape 1656"/>
          <p:cNvSpPr/>
          <p:nvPr/>
        </p:nvSpPr>
        <p:spPr>
          <a:xfrm>
            <a:off x="84058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9" name="Shape 1657"/>
          <p:cNvSpPr/>
          <p:nvPr/>
        </p:nvSpPr>
        <p:spPr>
          <a:xfrm>
            <a:off x="857414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0" name="Shape 1658"/>
          <p:cNvSpPr/>
          <p:nvPr/>
        </p:nvSpPr>
        <p:spPr>
          <a:xfrm>
            <a:off x="87423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1" name="Shape 1659"/>
          <p:cNvSpPr/>
          <p:nvPr/>
        </p:nvSpPr>
        <p:spPr>
          <a:xfrm>
            <a:off x="891064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2" name="Shape 1660"/>
          <p:cNvSpPr/>
          <p:nvPr/>
        </p:nvSpPr>
        <p:spPr>
          <a:xfrm>
            <a:off x="907889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3" name="Shape 1661"/>
          <p:cNvSpPr/>
          <p:nvPr/>
        </p:nvSpPr>
        <p:spPr>
          <a:xfrm>
            <a:off x="92471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4" name="Shape 1662"/>
          <p:cNvSpPr/>
          <p:nvPr/>
        </p:nvSpPr>
        <p:spPr>
          <a:xfrm>
            <a:off x="941539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5" name="Shape 1663"/>
          <p:cNvSpPr/>
          <p:nvPr/>
        </p:nvSpPr>
        <p:spPr>
          <a:xfrm>
            <a:off x="95836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6" name="Shape 1664"/>
          <p:cNvSpPr/>
          <p:nvPr/>
        </p:nvSpPr>
        <p:spPr>
          <a:xfrm>
            <a:off x="975189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7" name="Shape 1665"/>
          <p:cNvSpPr/>
          <p:nvPr/>
        </p:nvSpPr>
        <p:spPr>
          <a:xfrm>
            <a:off x="992014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8" name="Shape 1666"/>
          <p:cNvSpPr/>
          <p:nvPr/>
        </p:nvSpPr>
        <p:spPr>
          <a:xfrm>
            <a:off x="100883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9" name="Shape 1667"/>
          <p:cNvSpPr/>
          <p:nvPr/>
        </p:nvSpPr>
        <p:spPr>
          <a:xfrm>
            <a:off x="1025664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0" name="Shape 1668"/>
          <p:cNvSpPr/>
          <p:nvPr/>
        </p:nvSpPr>
        <p:spPr>
          <a:xfrm>
            <a:off x="104248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1" name="Shape 1669"/>
          <p:cNvSpPr/>
          <p:nvPr/>
        </p:nvSpPr>
        <p:spPr>
          <a:xfrm>
            <a:off x="1059314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2" name="Shape 1670"/>
          <p:cNvSpPr/>
          <p:nvPr/>
        </p:nvSpPr>
        <p:spPr>
          <a:xfrm>
            <a:off x="1076139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3" name="Shape 1671"/>
          <p:cNvSpPr/>
          <p:nvPr/>
        </p:nvSpPr>
        <p:spPr>
          <a:xfrm>
            <a:off x="109296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4" name="Shape 1672"/>
          <p:cNvSpPr/>
          <p:nvPr/>
        </p:nvSpPr>
        <p:spPr>
          <a:xfrm>
            <a:off x="1109789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5" name="Shape 1673"/>
          <p:cNvSpPr/>
          <p:nvPr/>
        </p:nvSpPr>
        <p:spPr>
          <a:xfrm>
            <a:off x="112661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6" name="Shape 1674"/>
          <p:cNvSpPr/>
          <p:nvPr/>
        </p:nvSpPr>
        <p:spPr>
          <a:xfrm>
            <a:off x="1143438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7" name="Shape 1675"/>
          <p:cNvSpPr/>
          <p:nvPr/>
        </p:nvSpPr>
        <p:spPr>
          <a:xfrm>
            <a:off x="1160263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8" name="Shape 1676"/>
          <p:cNvSpPr/>
          <p:nvPr/>
        </p:nvSpPr>
        <p:spPr>
          <a:xfrm>
            <a:off x="117708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9" name="Shape 1677"/>
          <p:cNvSpPr/>
          <p:nvPr/>
        </p:nvSpPr>
        <p:spPr>
          <a:xfrm>
            <a:off x="1193913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0" name="Shape 1678"/>
          <p:cNvSpPr/>
          <p:nvPr/>
        </p:nvSpPr>
        <p:spPr>
          <a:xfrm>
            <a:off x="121073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1" name="Shape 1679"/>
          <p:cNvSpPr/>
          <p:nvPr/>
        </p:nvSpPr>
        <p:spPr>
          <a:xfrm>
            <a:off x="-658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2" name="Shape 1680"/>
          <p:cNvSpPr/>
          <p:nvPr/>
        </p:nvSpPr>
        <p:spPr>
          <a:xfrm>
            <a:off x="16166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3" name="Shape 1681"/>
          <p:cNvSpPr/>
          <p:nvPr/>
        </p:nvSpPr>
        <p:spPr>
          <a:xfrm>
            <a:off x="32991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4" name="Shape 1682"/>
          <p:cNvSpPr/>
          <p:nvPr/>
        </p:nvSpPr>
        <p:spPr>
          <a:xfrm>
            <a:off x="49816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5" name="Shape 1683"/>
          <p:cNvSpPr/>
          <p:nvPr/>
        </p:nvSpPr>
        <p:spPr>
          <a:xfrm>
            <a:off x="66641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6" name="Shape 1684"/>
          <p:cNvSpPr/>
          <p:nvPr/>
        </p:nvSpPr>
        <p:spPr>
          <a:xfrm>
            <a:off x="8346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7" name="Shape 1685"/>
          <p:cNvSpPr/>
          <p:nvPr/>
        </p:nvSpPr>
        <p:spPr>
          <a:xfrm>
            <a:off x="100291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8" name="Shape 1686"/>
          <p:cNvSpPr/>
          <p:nvPr/>
        </p:nvSpPr>
        <p:spPr>
          <a:xfrm>
            <a:off x="11711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9" name="Shape 1687"/>
          <p:cNvSpPr/>
          <p:nvPr/>
        </p:nvSpPr>
        <p:spPr>
          <a:xfrm>
            <a:off x="133941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0" name="Shape 1688"/>
          <p:cNvSpPr/>
          <p:nvPr/>
        </p:nvSpPr>
        <p:spPr>
          <a:xfrm>
            <a:off x="150766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1" name="Shape 1689"/>
          <p:cNvSpPr/>
          <p:nvPr/>
        </p:nvSpPr>
        <p:spPr>
          <a:xfrm>
            <a:off x="16759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2" name="Shape 1690"/>
          <p:cNvSpPr/>
          <p:nvPr/>
        </p:nvSpPr>
        <p:spPr>
          <a:xfrm>
            <a:off x="184416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3" name="Shape 1691"/>
          <p:cNvSpPr/>
          <p:nvPr/>
        </p:nvSpPr>
        <p:spPr>
          <a:xfrm>
            <a:off x="20124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4" name="Shape 1692"/>
          <p:cNvSpPr/>
          <p:nvPr/>
        </p:nvSpPr>
        <p:spPr>
          <a:xfrm>
            <a:off x="218066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5" name="Shape 1693"/>
          <p:cNvSpPr/>
          <p:nvPr/>
        </p:nvSpPr>
        <p:spPr>
          <a:xfrm>
            <a:off x="234891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6" name="Shape 1694"/>
          <p:cNvSpPr/>
          <p:nvPr/>
        </p:nvSpPr>
        <p:spPr>
          <a:xfrm>
            <a:off x="25171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7" name="Shape 1695"/>
          <p:cNvSpPr/>
          <p:nvPr/>
        </p:nvSpPr>
        <p:spPr>
          <a:xfrm>
            <a:off x="268541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8" name="Shape 1696"/>
          <p:cNvSpPr/>
          <p:nvPr/>
        </p:nvSpPr>
        <p:spPr>
          <a:xfrm>
            <a:off x="28536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9" name="Shape 1697"/>
          <p:cNvSpPr/>
          <p:nvPr/>
        </p:nvSpPr>
        <p:spPr>
          <a:xfrm>
            <a:off x="302190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0" name="Shape 1698"/>
          <p:cNvSpPr/>
          <p:nvPr/>
        </p:nvSpPr>
        <p:spPr>
          <a:xfrm>
            <a:off x="319015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1" name="Shape 1699"/>
          <p:cNvSpPr/>
          <p:nvPr/>
        </p:nvSpPr>
        <p:spPr>
          <a:xfrm>
            <a:off x="33584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2" name="Shape 1700"/>
          <p:cNvSpPr/>
          <p:nvPr/>
        </p:nvSpPr>
        <p:spPr>
          <a:xfrm>
            <a:off x="352665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3" name="Shape 1701"/>
          <p:cNvSpPr/>
          <p:nvPr/>
        </p:nvSpPr>
        <p:spPr>
          <a:xfrm>
            <a:off x="36949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4" name="Shape 1702"/>
          <p:cNvSpPr/>
          <p:nvPr/>
        </p:nvSpPr>
        <p:spPr>
          <a:xfrm>
            <a:off x="386315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5" name="Shape 1703"/>
          <p:cNvSpPr/>
          <p:nvPr/>
        </p:nvSpPr>
        <p:spPr>
          <a:xfrm>
            <a:off x="403140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6" name="Shape 1704"/>
          <p:cNvSpPr/>
          <p:nvPr/>
        </p:nvSpPr>
        <p:spPr>
          <a:xfrm>
            <a:off x="41996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7" name="Shape 1705"/>
          <p:cNvSpPr/>
          <p:nvPr/>
        </p:nvSpPr>
        <p:spPr>
          <a:xfrm>
            <a:off x="436790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8" name="Shape 1706"/>
          <p:cNvSpPr/>
          <p:nvPr/>
        </p:nvSpPr>
        <p:spPr>
          <a:xfrm>
            <a:off x="45361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9" name="Shape 1707"/>
          <p:cNvSpPr/>
          <p:nvPr/>
        </p:nvSpPr>
        <p:spPr>
          <a:xfrm>
            <a:off x="470440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0" name="Shape 1708"/>
          <p:cNvSpPr/>
          <p:nvPr/>
        </p:nvSpPr>
        <p:spPr>
          <a:xfrm>
            <a:off x="487265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1" name="Shape 1709"/>
          <p:cNvSpPr/>
          <p:nvPr/>
        </p:nvSpPr>
        <p:spPr>
          <a:xfrm>
            <a:off x="50409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2" name="Shape 1710"/>
          <p:cNvSpPr/>
          <p:nvPr/>
        </p:nvSpPr>
        <p:spPr>
          <a:xfrm>
            <a:off x="520915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3" name="Shape 1711"/>
          <p:cNvSpPr/>
          <p:nvPr/>
        </p:nvSpPr>
        <p:spPr>
          <a:xfrm>
            <a:off x="53774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4" name="Shape 1712"/>
          <p:cNvSpPr/>
          <p:nvPr/>
        </p:nvSpPr>
        <p:spPr>
          <a:xfrm>
            <a:off x="554565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5" name="Shape 1713"/>
          <p:cNvSpPr/>
          <p:nvPr/>
        </p:nvSpPr>
        <p:spPr>
          <a:xfrm>
            <a:off x="571390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6" name="Shape 1714"/>
          <p:cNvSpPr/>
          <p:nvPr/>
        </p:nvSpPr>
        <p:spPr>
          <a:xfrm>
            <a:off x="58821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7" name="Shape 1715"/>
          <p:cNvSpPr/>
          <p:nvPr/>
        </p:nvSpPr>
        <p:spPr>
          <a:xfrm>
            <a:off x="605040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8" name="Shape 1716"/>
          <p:cNvSpPr/>
          <p:nvPr/>
        </p:nvSpPr>
        <p:spPr>
          <a:xfrm>
            <a:off x="62186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9" name="Shape 1717"/>
          <p:cNvSpPr/>
          <p:nvPr/>
        </p:nvSpPr>
        <p:spPr>
          <a:xfrm>
            <a:off x="638690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0" name="Shape 1718"/>
          <p:cNvSpPr/>
          <p:nvPr/>
        </p:nvSpPr>
        <p:spPr>
          <a:xfrm>
            <a:off x="655515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1" name="Shape 1719"/>
          <p:cNvSpPr/>
          <p:nvPr/>
        </p:nvSpPr>
        <p:spPr>
          <a:xfrm>
            <a:off x="67234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2" name="Shape 1720"/>
          <p:cNvSpPr/>
          <p:nvPr/>
        </p:nvSpPr>
        <p:spPr>
          <a:xfrm>
            <a:off x="689165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3" name="Shape 1721"/>
          <p:cNvSpPr/>
          <p:nvPr/>
        </p:nvSpPr>
        <p:spPr>
          <a:xfrm>
            <a:off x="70599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4" name="Shape 1722"/>
          <p:cNvSpPr/>
          <p:nvPr/>
        </p:nvSpPr>
        <p:spPr>
          <a:xfrm>
            <a:off x="722814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5" name="Shape 1723"/>
          <p:cNvSpPr/>
          <p:nvPr/>
        </p:nvSpPr>
        <p:spPr>
          <a:xfrm>
            <a:off x="739639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6" name="Shape 1724"/>
          <p:cNvSpPr/>
          <p:nvPr/>
        </p:nvSpPr>
        <p:spPr>
          <a:xfrm>
            <a:off x="75646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7" name="Shape 1725"/>
          <p:cNvSpPr/>
          <p:nvPr/>
        </p:nvSpPr>
        <p:spPr>
          <a:xfrm>
            <a:off x="773289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8" name="Shape 1726"/>
          <p:cNvSpPr/>
          <p:nvPr/>
        </p:nvSpPr>
        <p:spPr>
          <a:xfrm>
            <a:off x="79011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9" name="Shape 1727"/>
          <p:cNvSpPr/>
          <p:nvPr/>
        </p:nvSpPr>
        <p:spPr>
          <a:xfrm>
            <a:off x="806939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0" name="Shape 1728"/>
          <p:cNvSpPr/>
          <p:nvPr/>
        </p:nvSpPr>
        <p:spPr>
          <a:xfrm>
            <a:off x="823764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1" name="Shape 1729"/>
          <p:cNvSpPr/>
          <p:nvPr/>
        </p:nvSpPr>
        <p:spPr>
          <a:xfrm>
            <a:off x="84058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2" name="Shape 1730"/>
          <p:cNvSpPr/>
          <p:nvPr/>
        </p:nvSpPr>
        <p:spPr>
          <a:xfrm>
            <a:off x="857414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3" name="Shape 1731"/>
          <p:cNvSpPr/>
          <p:nvPr/>
        </p:nvSpPr>
        <p:spPr>
          <a:xfrm>
            <a:off x="87423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4" name="Shape 1732"/>
          <p:cNvSpPr/>
          <p:nvPr/>
        </p:nvSpPr>
        <p:spPr>
          <a:xfrm>
            <a:off x="891064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5" name="Shape 1733"/>
          <p:cNvSpPr/>
          <p:nvPr/>
        </p:nvSpPr>
        <p:spPr>
          <a:xfrm>
            <a:off x="907889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6" name="Shape 1734"/>
          <p:cNvSpPr/>
          <p:nvPr/>
        </p:nvSpPr>
        <p:spPr>
          <a:xfrm>
            <a:off x="92471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7" name="Shape 1735"/>
          <p:cNvSpPr/>
          <p:nvPr/>
        </p:nvSpPr>
        <p:spPr>
          <a:xfrm>
            <a:off x="941539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8" name="Shape 1736"/>
          <p:cNvSpPr/>
          <p:nvPr/>
        </p:nvSpPr>
        <p:spPr>
          <a:xfrm>
            <a:off x="95836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9" name="Shape 1737"/>
          <p:cNvSpPr/>
          <p:nvPr/>
        </p:nvSpPr>
        <p:spPr>
          <a:xfrm>
            <a:off x="975189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0" name="Shape 1738"/>
          <p:cNvSpPr/>
          <p:nvPr/>
        </p:nvSpPr>
        <p:spPr>
          <a:xfrm>
            <a:off x="992014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1" name="Shape 1739"/>
          <p:cNvSpPr/>
          <p:nvPr/>
        </p:nvSpPr>
        <p:spPr>
          <a:xfrm>
            <a:off x="100883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2" name="Shape 1740"/>
          <p:cNvSpPr/>
          <p:nvPr/>
        </p:nvSpPr>
        <p:spPr>
          <a:xfrm>
            <a:off x="1025664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3" name="Shape 1741"/>
          <p:cNvSpPr/>
          <p:nvPr/>
        </p:nvSpPr>
        <p:spPr>
          <a:xfrm>
            <a:off x="104248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4" name="Shape 1742"/>
          <p:cNvSpPr/>
          <p:nvPr/>
        </p:nvSpPr>
        <p:spPr>
          <a:xfrm>
            <a:off x="1059314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5" name="Shape 1743"/>
          <p:cNvSpPr/>
          <p:nvPr/>
        </p:nvSpPr>
        <p:spPr>
          <a:xfrm>
            <a:off x="1076139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6" name="Shape 1744"/>
          <p:cNvSpPr/>
          <p:nvPr/>
        </p:nvSpPr>
        <p:spPr>
          <a:xfrm>
            <a:off x="109296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7" name="Shape 1745"/>
          <p:cNvSpPr/>
          <p:nvPr/>
        </p:nvSpPr>
        <p:spPr>
          <a:xfrm>
            <a:off x="1109789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8" name="Shape 1746"/>
          <p:cNvSpPr/>
          <p:nvPr/>
        </p:nvSpPr>
        <p:spPr>
          <a:xfrm>
            <a:off x="112661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9" name="Shape 1747"/>
          <p:cNvSpPr/>
          <p:nvPr/>
        </p:nvSpPr>
        <p:spPr>
          <a:xfrm>
            <a:off x="1143438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0" name="Shape 1748"/>
          <p:cNvSpPr/>
          <p:nvPr/>
        </p:nvSpPr>
        <p:spPr>
          <a:xfrm>
            <a:off x="1160263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1" name="Shape 1749"/>
          <p:cNvSpPr/>
          <p:nvPr/>
        </p:nvSpPr>
        <p:spPr>
          <a:xfrm>
            <a:off x="117708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2" name="Shape 1750"/>
          <p:cNvSpPr/>
          <p:nvPr/>
        </p:nvSpPr>
        <p:spPr>
          <a:xfrm>
            <a:off x="1193913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3" name="Shape 1751"/>
          <p:cNvSpPr/>
          <p:nvPr/>
        </p:nvSpPr>
        <p:spPr>
          <a:xfrm>
            <a:off x="121073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4" name="Shape 1752"/>
          <p:cNvSpPr/>
          <p:nvPr/>
        </p:nvSpPr>
        <p:spPr>
          <a:xfrm>
            <a:off x="-658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5" name="Shape 1753"/>
          <p:cNvSpPr/>
          <p:nvPr/>
        </p:nvSpPr>
        <p:spPr>
          <a:xfrm>
            <a:off x="16166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6" name="Shape 1754"/>
          <p:cNvSpPr/>
          <p:nvPr/>
        </p:nvSpPr>
        <p:spPr>
          <a:xfrm>
            <a:off x="32991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7" name="Shape 1755"/>
          <p:cNvSpPr/>
          <p:nvPr/>
        </p:nvSpPr>
        <p:spPr>
          <a:xfrm>
            <a:off x="49816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8" name="Shape 1756"/>
          <p:cNvSpPr/>
          <p:nvPr/>
        </p:nvSpPr>
        <p:spPr>
          <a:xfrm>
            <a:off x="66641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9" name="Shape 1757"/>
          <p:cNvSpPr/>
          <p:nvPr/>
        </p:nvSpPr>
        <p:spPr>
          <a:xfrm>
            <a:off x="8346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0" name="Shape 1758"/>
          <p:cNvSpPr/>
          <p:nvPr/>
        </p:nvSpPr>
        <p:spPr>
          <a:xfrm>
            <a:off x="100291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1" name="Shape 1759"/>
          <p:cNvSpPr/>
          <p:nvPr/>
        </p:nvSpPr>
        <p:spPr>
          <a:xfrm>
            <a:off x="11711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2" name="Shape 1760"/>
          <p:cNvSpPr/>
          <p:nvPr/>
        </p:nvSpPr>
        <p:spPr>
          <a:xfrm>
            <a:off x="133941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3" name="Shape 1761"/>
          <p:cNvSpPr/>
          <p:nvPr/>
        </p:nvSpPr>
        <p:spPr>
          <a:xfrm>
            <a:off x="150766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4" name="Shape 1762"/>
          <p:cNvSpPr/>
          <p:nvPr/>
        </p:nvSpPr>
        <p:spPr>
          <a:xfrm>
            <a:off x="16759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5" name="Shape 1763"/>
          <p:cNvSpPr/>
          <p:nvPr/>
        </p:nvSpPr>
        <p:spPr>
          <a:xfrm>
            <a:off x="184416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6" name="Shape 1764"/>
          <p:cNvSpPr/>
          <p:nvPr/>
        </p:nvSpPr>
        <p:spPr>
          <a:xfrm>
            <a:off x="20124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7" name="Shape 1765"/>
          <p:cNvSpPr/>
          <p:nvPr/>
        </p:nvSpPr>
        <p:spPr>
          <a:xfrm>
            <a:off x="218066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8" name="Shape 1766"/>
          <p:cNvSpPr/>
          <p:nvPr/>
        </p:nvSpPr>
        <p:spPr>
          <a:xfrm>
            <a:off x="234891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9" name="Shape 1767"/>
          <p:cNvSpPr/>
          <p:nvPr/>
        </p:nvSpPr>
        <p:spPr>
          <a:xfrm>
            <a:off x="25171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0" name="Shape 1768"/>
          <p:cNvSpPr/>
          <p:nvPr/>
        </p:nvSpPr>
        <p:spPr>
          <a:xfrm>
            <a:off x="268541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1" name="Shape 1769"/>
          <p:cNvSpPr/>
          <p:nvPr/>
        </p:nvSpPr>
        <p:spPr>
          <a:xfrm>
            <a:off x="28536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2" name="Shape 1770"/>
          <p:cNvSpPr/>
          <p:nvPr/>
        </p:nvSpPr>
        <p:spPr>
          <a:xfrm>
            <a:off x="302190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3" name="Shape 1771"/>
          <p:cNvSpPr/>
          <p:nvPr/>
        </p:nvSpPr>
        <p:spPr>
          <a:xfrm>
            <a:off x="319015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4" name="Shape 1772"/>
          <p:cNvSpPr/>
          <p:nvPr/>
        </p:nvSpPr>
        <p:spPr>
          <a:xfrm>
            <a:off x="33584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5" name="Shape 1773"/>
          <p:cNvSpPr/>
          <p:nvPr/>
        </p:nvSpPr>
        <p:spPr>
          <a:xfrm>
            <a:off x="352665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6" name="Shape 1774"/>
          <p:cNvSpPr/>
          <p:nvPr/>
        </p:nvSpPr>
        <p:spPr>
          <a:xfrm>
            <a:off x="36949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7" name="Shape 1775"/>
          <p:cNvSpPr/>
          <p:nvPr/>
        </p:nvSpPr>
        <p:spPr>
          <a:xfrm>
            <a:off x="386315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8" name="Shape 1776"/>
          <p:cNvSpPr/>
          <p:nvPr/>
        </p:nvSpPr>
        <p:spPr>
          <a:xfrm>
            <a:off x="403140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9" name="Shape 1777"/>
          <p:cNvSpPr/>
          <p:nvPr/>
        </p:nvSpPr>
        <p:spPr>
          <a:xfrm>
            <a:off x="41996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0" name="Shape 1778"/>
          <p:cNvSpPr/>
          <p:nvPr/>
        </p:nvSpPr>
        <p:spPr>
          <a:xfrm>
            <a:off x="436790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1" name="Shape 1779"/>
          <p:cNvSpPr/>
          <p:nvPr/>
        </p:nvSpPr>
        <p:spPr>
          <a:xfrm>
            <a:off x="45361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2" name="Shape 1780"/>
          <p:cNvSpPr/>
          <p:nvPr/>
        </p:nvSpPr>
        <p:spPr>
          <a:xfrm>
            <a:off x="470440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3" name="Shape 1781"/>
          <p:cNvSpPr/>
          <p:nvPr/>
        </p:nvSpPr>
        <p:spPr>
          <a:xfrm>
            <a:off x="487265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4" name="Shape 1782"/>
          <p:cNvSpPr/>
          <p:nvPr/>
        </p:nvSpPr>
        <p:spPr>
          <a:xfrm>
            <a:off x="50409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5" name="Shape 1783"/>
          <p:cNvSpPr/>
          <p:nvPr/>
        </p:nvSpPr>
        <p:spPr>
          <a:xfrm>
            <a:off x="520915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6" name="Shape 1784"/>
          <p:cNvSpPr/>
          <p:nvPr/>
        </p:nvSpPr>
        <p:spPr>
          <a:xfrm>
            <a:off x="53774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7" name="Shape 1785"/>
          <p:cNvSpPr/>
          <p:nvPr/>
        </p:nvSpPr>
        <p:spPr>
          <a:xfrm>
            <a:off x="554565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8" name="Shape 1786"/>
          <p:cNvSpPr/>
          <p:nvPr/>
        </p:nvSpPr>
        <p:spPr>
          <a:xfrm>
            <a:off x="571390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9" name="Shape 1787"/>
          <p:cNvSpPr/>
          <p:nvPr/>
        </p:nvSpPr>
        <p:spPr>
          <a:xfrm>
            <a:off x="58821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0" name="Shape 1788"/>
          <p:cNvSpPr/>
          <p:nvPr/>
        </p:nvSpPr>
        <p:spPr>
          <a:xfrm>
            <a:off x="605040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1" name="Shape 1789"/>
          <p:cNvSpPr/>
          <p:nvPr/>
        </p:nvSpPr>
        <p:spPr>
          <a:xfrm>
            <a:off x="62186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2" name="Shape 1790"/>
          <p:cNvSpPr/>
          <p:nvPr/>
        </p:nvSpPr>
        <p:spPr>
          <a:xfrm>
            <a:off x="638690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3" name="Shape 1791"/>
          <p:cNvSpPr/>
          <p:nvPr/>
        </p:nvSpPr>
        <p:spPr>
          <a:xfrm>
            <a:off x="655515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4" name="Shape 1792"/>
          <p:cNvSpPr/>
          <p:nvPr/>
        </p:nvSpPr>
        <p:spPr>
          <a:xfrm>
            <a:off x="67234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5" name="Shape 1793"/>
          <p:cNvSpPr/>
          <p:nvPr/>
        </p:nvSpPr>
        <p:spPr>
          <a:xfrm>
            <a:off x="689165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6" name="Shape 1794"/>
          <p:cNvSpPr/>
          <p:nvPr/>
        </p:nvSpPr>
        <p:spPr>
          <a:xfrm>
            <a:off x="70599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7" name="Shape 1795"/>
          <p:cNvSpPr/>
          <p:nvPr/>
        </p:nvSpPr>
        <p:spPr>
          <a:xfrm>
            <a:off x="722814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8" name="Shape 1796"/>
          <p:cNvSpPr/>
          <p:nvPr/>
        </p:nvSpPr>
        <p:spPr>
          <a:xfrm>
            <a:off x="739639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9" name="Shape 1797"/>
          <p:cNvSpPr/>
          <p:nvPr/>
        </p:nvSpPr>
        <p:spPr>
          <a:xfrm>
            <a:off x="75646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0" name="Shape 1798"/>
          <p:cNvSpPr/>
          <p:nvPr/>
        </p:nvSpPr>
        <p:spPr>
          <a:xfrm>
            <a:off x="773289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1" name="Shape 1799"/>
          <p:cNvSpPr/>
          <p:nvPr/>
        </p:nvSpPr>
        <p:spPr>
          <a:xfrm>
            <a:off x="79011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2" name="Shape 1800"/>
          <p:cNvSpPr/>
          <p:nvPr/>
        </p:nvSpPr>
        <p:spPr>
          <a:xfrm>
            <a:off x="806939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3" name="Shape 1801"/>
          <p:cNvSpPr/>
          <p:nvPr/>
        </p:nvSpPr>
        <p:spPr>
          <a:xfrm>
            <a:off x="823764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4" name="Shape 1802"/>
          <p:cNvSpPr/>
          <p:nvPr/>
        </p:nvSpPr>
        <p:spPr>
          <a:xfrm>
            <a:off x="84058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5" name="Shape 1803"/>
          <p:cNvSpPr/>
          <p:nvPr/>
        </p:nvSpPr>
        <p:spPr>
          <a:xfrm>
            <a:off x="857414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6" name="Shape 1804"/>
          <p:cNvSpPr/>
          <p:nvPr/>
        </p:nvSpPr>
        <p:spPr>
          <a:xfrm>
            <a:off x="87423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7" name="Shape 1805"/>
          <p:cNvSpPr/>
          <p:nvPr/>
        </p:nvSpPr>
        <p:spPr>
          <a:xfrm>
            <a:off x="891064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8" name="Shape 1806"/>
          <p:cNvSpPr/>
          <p:nvPr/>
        </p:nvSpPr>
        <p:spPr>
          <a:xfrm>
            <a:off x="907889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9" name="Shape 1807"/>
          <p:cNvSpPr/>
          <p:nvPr/>
        </p:nvSpPr>
        <p:spPr>
          <a:xfrm>
            <a:off x="92471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0" name="Shape 1808"/>
          <p:cNvSpPr/>
          <p:nvPr/>
        </p:nvSpPr>
        <p:spPr>
          <a:xfrm>
            <a:off x="941539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1" name="Shape 1809"/>
          <p:cNvSpPr/>
          <p:nvPr/>
        </p:nvSpPr>
        <p:spPr>
          <a:xfrm>
            <a:off x="95836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2" name="Shape 1810"/>
          <p:cNvSpPr/>
          <p:nvPr/>
        </p:nvSpPr>
        <p:spPr>
          <a:xfrm>
            <a:off x="975189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3" name="Shape 1811"/>
          <p:cNvSpPr/>
          <p:nvPr/>
        </p:nvSpPr>
        <p:spPr>
          <a:xfrm>
            <a:off x="992014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4" name="Shape 1812"/>
          <p:cNvSpPr/>
          <p:nvPr/>
        </p:nvSpPr>
        <p:spPr>
          <a:xfrm>
            <a:off x="100883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5" name="Shape 1813"/>
          <p:cNvSpPr/>
          <p:nvPr/>
        </p:nvSpPr>
        <p:spPr>
          <a:xfrm>
            <a:off x="1025664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6" name="Shape 1814"/>
          <p:cNvSpPr/>
          <p:nvPr/>
        </p:nvSpPr>
        <p:spPr>
          <a:xfrm>
            <a:off x="104248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7" name="Shape 1815"/>
          <p:cNvSpPr/>
          <p:nvPr/>
        </p:nvSpPr>
        <p:spPr>
          <a:xfrm>
            <a:off x="1059314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8" name="Shape 1816"/>
          <p:cNvSpPr/>
          <p:nvPr/>
        </p:nvSpPr>
        <p:spPr>
          <a:xfrm>
            <a:off x="1076139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9" name="Shape 1817"/>
          <p:cNvSpPr/>
          <p:nvPr/>
        </p:nvSpPr>
        <p:spPr>
          <a:xfrm>
            <a:off x="109296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0" name="Shape 1818"/>
          <p:cNvSpPr/>
          <p:nvPr/>
        </p:nvSpPr>
        <p:spPr>
          <a:xfrm>
            <a:off x="1109789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1" name="Shape 1819"/>
          <p:cNvSpPr/>
          <p:nvPr/>
        </p:nvSpPr>
        <p:spPr>
          <a:xfrm>
            <a:off x="112661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2" name="Shape 1820"/>
          <p:cNvSpPr/>
          <p:nvPr/>
        </p:nvSpPr>
        <p:spPr>
          <a:xfrm>
            <a:off x="1143438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3" name="Shape 1821"/>
          <p:cNvSpPr/>
          <p:nvPr/>
        </p:nvSpPr>
        <p:spPr>
          <a:xfrm>
            <a:off x="1160263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4" name="Shape 1822"/>
          <p:cNvSpPr/>
          <p:nvPr/>
        </p:nvSpPr>
        <p:spPr>
          <a:xfrm>
            <a:off x="117708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5" name="Shape 1823"/>
          <p:cNvSpPr/>
          <p:nvPr/>
        </p:nvSpPr>
        <p:spPr>
          <a:xfrm>
            <a:off x="1193913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6" name="Shape 1824"/>
          <p:cNvSpPr/>
          <p:nvPr/>
        </p:nvSpPr>
        <p:spPr>
          <a:xfrm>
            <a:off x="121073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7" name="Shape 1825"/>
          <p:cNvSpPr/>
          <p:nvPr/>
        </p:nvSpPr>
        <p:spPr>
          <a:xfrm>
            <a:off x="-658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8" name="Shape 1826"/>
          <p:cNvSpPr/>
          <p:nvPr/>
        </p:nvSpPr>
        <p:spPr>
          <a:xfrm>
            <a:off x="16166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9" name="Shape 1827"/>
          <p:cNvSpPr/>
          <p:nvPr/>
        </p:nvSpPr>
        <p:spPr>
          <a:xfrm>
            <a:off x="32991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0" name="Shape 1828"/>
          <p:cNvSpPr/>
          <p:nvPr/>
        </p:nvSpPr>
        <p:spPr>
          <a:xfrm>
            <a:off x="49816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1" name="Shape 1829"/>
          <p:cNvSpPr/>
          <p:nvPr/>
        </p:nvSpPr>
        <p:spPr>
          <a:xfrm>
            <a:off x="66641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2" name="Shape 1830"/>
          <p:cNvSpPr/>
          <p:nvPr/>
        </p:nvSpPr>
        <p:spPr>
          <a:xfrm>
            <a:off x="8346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3" name="Shape 1831"/>
          <p:cNvSpPr/>
          <p:nvPr/>
        </p:nvSpPr>
        <p:spPr>
          <a:xfrm>
            <a:off x="100291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4" name="Shape 1832"/>
          <p:cNvSpPr/>
          <p:nvPr/>
        </p:nvSpPr>
        <p:spPr>
          <a:xfrm>
            <a:off x="11711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5" name="Shape 1833"/>
          <p:cNvSpPr/>
          <p:nvPr/>
        </p:nvSpPr>
        <p:spPr>
          <a:xfrm>
            <a:off x="133941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6" name="Shape 1834"/>
          <p:cNvSpPr/>
          <p:nvPr/>
        </p:nvSpPr>
        <p:spPr>
          <a:xfrm>
            <a:off x="150766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7" name="Shape 1835"/>
          <p:cNvSpPr/>
          <p:nvPr/>
        </p:nvSpPr>
        <p:spPr>
          <a:xfrm>
            <a:off x="16759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8" name="Shape 1836"/>
          <p:cNvSpPr/>
          <p:nvPr/>
        </p:nvSpPr>
        <p:spPr>
          <a:xfrm>
            <a:off x="184416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9" name="Shape 1837"/>
          <p:cNvSpPr/>
          <p:nvPr/>
        </p:nvSpPr>
        <p:spPr>
          <a:xfrm>
            <a:off x="20124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0" name="Shape 1838"/>
          <p:cNvSpPr/>
          <p:nvPr/>
        </p:nvSpPr>
        <p:spPr>
          <a:xfrm>
            <a:off x="218066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1" name="Shape 1839"/>
          <p:cNvSpPr/>
          <p:nvPr/>
        </p:nvSpPr>
        <p:spPr>
          <a:xfrm>
            <a:off x="234891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2" name="Shape 1840"/>
          <p:cNvSpPr/>
          <p:nvPr/>
        </p:nvSpPr>
        <p:spPr>
          <a:xfrm>
            <a:off x="25171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3" name="Shape 1841"/>
          <p:cNvSpPr/>
          <p:nvPr/>
        </p:nvSpPr>
        <p:spPr>
          <a:xfrm>
            <a:off x="268541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4" name="Shape 1842"/>
          <p:cNvSpPr/>
          <p:nvPr/>
        </p:nvSpPr>
        <p:spPr>
          <a:xfrm>
            <a:off x="28536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5" name="Shape 1843"/>
          <p:cNvSpPr/>
          <p:nvPr/>
        </p:nvSpPr>
        <p:spPr>
          <a:xfrm>
            <a:off x="302190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6" name="Shape 1844"/>
          <p:cNvSpPr/>
          <p:nvPr/>
        </p:nvSpPr>
        <p:spPr>
          <a:xfrm>
            <a:off x="319015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7" name="Shape 1845"/>
          <p:cNvSpPr/>
          <p:nvPr/>
        </p:nvSpPr>
        <p:spPr>
          <a:xfrm>
            <a:off x="33584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8" name="Shape 1846"/>
          <p:cNvSpPr/>
          <p:nvPr/>
        </p:nvSpPr>
        <p:spPr>
          <a:xfrm>
            <a:off x="352665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9" name="Shape 1847"/>
          <p:cNvSpPr/>
          <p:nvPr/>
        </p:nvSpPr>
        <p:spPr>
          <a:xfrm>
            <a:off x="36949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0" name="Shape 1848"/>
          <p:cNvSpPr/>
          <p:nvPr/>
        </p:nvSpPr>
        <p:spPr>
          <a:xfrm>
            <a:off x="386315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1" name="Shape 1849"/>
          <p:cNvSpPr/>
          <p:nvPr/>
        </p:nvSpPr>
        <p:spPr>
          <a:xfrm>
            <a:off x="403140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2" name="Shape 1850"/>
          <p:cNvSpPr/>
          <p:nvPr/>
        </p:nvSpPr>
        <p:spPr>
          <a:xfrm>
            <a:off x="41996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3" name="Shape 1851"/>
          <p:cNvSpPr/>
          <p:nvPr/>
        </p:nvSpPr>
        <p:spPr>
          <a:xfrm>
            <a:off x="436790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4" name="Shape 1852"/>
          <p:cNvSpPr/>
          <p:nvPr/>
        </p:nvSpPr>
        <p:spPr>
          <a:xfrm>
            <a:off x="45361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5" name="Shape 1853"/>
          <p:cNvSpPr/>
          <p:nvPr/>
        </p:nvSpPr>
        <p:spPr>
          <a:xfrm>
            <a:off x="470440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6" name="Shape 1854"/>
          <p:cNvSpPr/>
          <p:nvPr/>
        </p:nvSpPr>
        <p:spPr>
          <a:xfrm>
            <a:off x="487265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7" name="Shape 1855"/>
          <p:cNvSpPr/>
          <p:nvPr/>
        </p:nvSpPr>
        <p:spPr>
          <a:xfrm>
            <a:off x="50409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8" name="Shape 1856"/>
          <p:cNvSpPr/>
          <p:nvPr/>
        </p:nvSpPr>
        <p:spPr>
          <a:xfrm>
            <a:off x="520915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9" name="Shape 1857"/>
          <p:cNvSpPr/>
          <p:nvPr/>
        </p:nvSpPr>
        <p:spPr>
          <a:xfrm>
            <a:off x="53774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0" name="Shape 1858"/>
          <p:cNvSpPr/>
          <p:nvPr/>
        </p:nvSpPr>
        <p:spPr>
          <a:xfrm>
            <a:off x="554565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1" name="Shape 1859"/>
          <p:cNvSpPr/>
          <p:nvPr/>
        </p:nvSpPr>
        <p:spPr>
          <a:xfrm>
            <a:off x="571390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2" name="Shape 1860"/>
          <p:cNvSpPr/>
          <p:nvPr/>
        </p:nvSpPr>
        <p:spPr>
          <a:xfrm>
            <a:off x="58821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3" name="Shape 1861"/>
          <p:cNvSpPr/>
          <p:nvPr/>
        </p:nvSpPr>
        <p:spPr>
          <a:xfrm>
            <a:off x="605040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4" name="Shape 1862"/>
          <p:cNvSpPr/>
          <p:nvPr/>
        </p:nvSpPr>
        <p:spPr>
          <a:xfrm>
            <a:off x="62186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5" name="Shape 1863"/>
          <p:cNvSpPr/>
          <p:nvPr/>
        </p:nvSpPr>
        <p:spPr>
          <a:xfrm>
            <a:off x="638690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6" name="Shape 1864"/>
          <p:cNvSpPr/>
          <p:nvPr/>
        </p:nvSpPr>
        <p:spPr>
          <a:xfrm>
            <a:off x="655515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7" name="Shape 1865"/>
          <p:cNvSpPr/>
          <p:nvPr/>
        </p:nvSpPr>
        <p:spPr>
          <a:xfrm>
            <a:off x="67234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8" name="Shape 1866"/>
          <p:cNvSpPr/>
          <p:nvPr/>
        </p:nvSpPr>
        <p:spPr>
          <a:xfrm>
            <a:off x="689165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9" name="Shape 1867"/>
          <p:cNvSpPr/>
          <p:nvPr/>
        </p:nvSpPr>
        <p:spPr>
          <a:xfrm>
            <a:off x="70599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0" name="Shape 1868"/>
          <p:cNvSpPr/>
          <p:nvPr/>
        </p:nvSpPr>
        <p:spPr>
          <a:xfrm>
            <a:off x="722814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1" name="Shape 1869"/>
          <p:cNvSpPr/>
          <p:nvPr/>
        </p:nvSpPr>
        <p:spPr>
          <a:xfrm>
            <a:off x="739639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2" name="Shape 1870"/>
          <p:cNvSpPr/>
          <p:nvPr/>
        </p:nvSpPr>
        <p:spPr>
          <a:xfrm>
            <a:off x="75646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3" name="Shape 1871"/>
          <p:cNvSpPr/>
          <p:nvPr/>
        </p:nvSpPr>
        <p:spPr>
          <a:xfrm>
            <a:off x="773289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4" name="Shape 1872"/>
          <p:cNvSpPr/>
          <p:nvPr/>
        </p:nvSpPr>
        <p:spPr>
          <a:xfrm>
            <a:off x="79011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5" name="Shape 1873"/>
          <p:cNvSpPr/>
          <p:nvPr/>
        </p:nvSpPr>
        <p:spPr>
          <a:xfrm>
            <a:off x="806939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6" name="Shape 1874"/>
          <p:cNvSpPr/>
          <p:nvPr/>
        </p:nvSpPr>
        <p:spPr>
          <a:xfrm>
            <a:off x="823764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7" name="Shape 1875"/>
          <p:cNvSpPr/>
          <p:nvPr/>
        </p:nvSpPr>
        <p:spPr>
          <a:xfrm>
            <a:off x="84058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8" name="Shape 1876"/>
          <p:cNvSpPr/>
          <p:nvPr/>
        </p:nvSpPr>
        <p:spPr>
          <a:xfrm>
            <a:off x="857414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9" name="Shape 1877"/>
          <p:cNvSpPr/>
          <p:nvPr/>
        </p:nvSpPr>
        <p:spPr>
          <a:xfrm>
            <a:off x="87423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0" name="Shape 1878"/>
          <p:cNvSpPr/>
          <p:nvPr/>
        </p:nvSpPr>
        <p:spPr>
          <a:xfrm>
            <a:off x="891064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1" name="Shape 1879"/>
          <p:cNvSpPr/>
          <p:nvPr/>
        </p:nvSpPr>
        <p:spPr>
          <a:xfrm>
            <a:off x="907889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2" name="Shape 1880"/>
          <p:cNvSpPr/>
          <p:nvPr/>
        </p:nvSpPr>
        <p:spPr>
          <a:xfrm>
            <a:off x="92471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3" name="Shape 1881"/>
          <p:cNvSpPr/>
          <p:nvPr/>
        </p:nvSpPr>
        <p:spPr>
          <a:xfrm>
            <a:off x="941539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4" name="Shape 1882"/>
          <p:cNvSpPr/>
          <p:nvPr/>
        </p:nvSpPr>
        <p:spPr>
          <a:xfrm>
            <a:off x="95836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5" name="Shape 1883"/>
          <p:cNvSpPr/>
          <p:nvPr/>
        </p:nvSpPr>
        <p:spPr>
          <a:xfrm>
            <a:off x="975189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6" name="Shape 1884"/>
          <p:cNvSpPr/>
          <p:nvPr/>
        </p:nvSpPr>
        <p:spPr>
          <a:xfrm>
            <a:off x="992014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7" name="Shape 1885"/>
          <p:cNvSpPr/>
          <p:nvPr/>
        </p:nvSpPr>
        <p:spPr>
          <a:xfrm>
            <a:off x="100883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8" name="Shape 1886"/>
          <p:cNvSpPr/>
          <p:nvPr/>
        </p:nvSpPr>
        <p:spPr>
          <a:xfrm>
            <a:off x="1025664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9" name="Shape 1887"/>
          <p:cNvSpPr/>
          <p:nvPr/>
        </p:nvSpPr>
        <p:spPr>
          <a:xfrm>
            <a:off x="104248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0" name="Shape 1888"/>
          <p:cNvSpPr/>
          <p:nvPr/>
        </p:nvSpPr>
        <p:spPr>
          <a:xfrm>
            <a:off x="1059314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1" name="Shape 1889"/>
          <p:cNvSpPr/>
          <p:nvPr/>
        </p:nvSpPr>
        <p:spPr>
          <a:xfrm>
            <a:off x="1076139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2" name="Shape 1890"/>
          <p:cNvSpPr/>
          <p:nvPr/>
        </p:nvSpPr>
        <p:spPr>
          <a:xfrm>
            <a:off x="109296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3" name="Shape 1891"/>
          <p:cNvSpPr/>
          <p:nvPr/>
        </p:nvSpPr>
        <p:spPr>
          <a:xfrm>
            <a:off x="1109789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4" name="Shape 1892"/>
          <p:cNvSpPr/>
          <p:nvPr/>
        </p:nvSpPr>
        <p:spPr>
          <a:xfrm>
            <a:off x="112661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5" name="Shape 1893"/>
          <p:cNvSpPr/>
          <p:nvPr/>
        </p:nvSpPr>
        <p:spPr>
          <a:xfrm>
            <a:off x="1143438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6" name="Shape 1894"/>
          <p:cNvSpPr/>
          <p:nvPr/>
        </p:nvSpPr>
        <p:spPr>
          <a:xfrm>
            <a:off x="1160263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7" name="Shape 1895"/>
          <p:cNvSpPr/>
          <p:nvPr/>
        </p:nvSpPr>
        <p:spPr>
          <a:xfrm>
            <a:off x="117708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8" name="Shape 1896"/>
          <p:cNvSpPr/>
          <p:nvPr/>
        </p:nvSpPr>
        <p:spPr>
          <a:xfrm>
            <a:off x="1193913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9" name="Shape 1897"/>
          <p:cNvSpPr/>
          <p:nvPr/>
        </p:nvSpPr>
        <p:spPr>
          <a:xfrm>
            <a:off x="121073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0" name="Shape 1898"/>
          <p:cNvSpPr/>
          <p:nvPr/>
        </p:nvSpPr>
        <p:spPr>
          <a:xfrm>
            <a:off x="-658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1" name="Shape 1899"/>
          <p:cNvSpPr/>
          <p:nvPr/>
        </p:nvSpPr>
        <p:spPr>
          <a:xfrm>
            <a:off x="16166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2" name="Shape 1900"/>
          <p:cNvSpPr/>
          <p:nvPr/>
        </p:nvSpPr>
        <p:spPr>
          <a:xfrm>
            <a:off x="32991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3" name="Shape 1901"/>
          <p:cNvSpPr/>
          <p:nvPr/>
        </p:nvSpPr>
        <p:spPr>
          <a:xfrm>
            <a:off x="49816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4" name="Shape 1902"/>
          <p:cNvSpPr/>
          <p:nvPr/>
        </p:nvSpPr>
        <p:spPr>
          <a:xfrm>
            <a:off x="66641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5" name="Shape 1903"/>
          <p:cNvSpPr/>
          <p:nvPr/>
        </p:nvSpPr>
        <p:spPr>
          <a:xfrm>
            <a:off x="8346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6" name="Shape 1904"/>
          <p:cNvSpPr/>
          <p:nvPr/>
        </p:nvSpPr>
        <p:spPr>
          <a:xfrm>
            <a:off x="100291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7" name="Shape 1905"/>
          <p:cNvSpPr/>
          <p:nvPr/>
        </p:nvSpPr>
        <p:spPr>
          <a:xfrm>
            <a:off x="11711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8" name="Shape 1906"/>
          <p:cNvSpPr/>
          <p:nvPr/>
        </p:nvSpPr>
        <p:spPr>
          <a:xfrm>
            <a:off x="133941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9" name="Shape 1907"/>
          <p:cNvSpPr/>
          <p:nvPr/>
        </p:nvSpPr>
        <p:spPr>
          <a:xfrm>
            <a:off x="150766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0" name="Shape 1908"/>
          <p:cNvSpPr/>
          <p:nvPr/>
        </p:nvSpPr>
        <p:spPr>
          <a:xfrm>
            <a:off x="16759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1" name="Shape 1909"/>
          <p:cNvSpPr/>
          <p:nvPr/>
        </p:nvSpPr>
        <p:spPr>
          <a:xfrm>
            <a:off x="184416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2" name="Shape 1910"/>
          <p:cNvSpPr/>
          <p:nvPr/>
        </p:nvSpPr>
        <p:spPr>
          <a:xfrm>
            <a:off x="20124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3" name="Shape 1911"/>
          <p:cNvSpPr/>
          <p:nvPr/>
        </p:nvSpPr>
        <p:spPr>
          <a:xfrm>
            <a:off x="218066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4" name="Shape 1912"/>
          <p:cNvSpPr/>
          <p:nvPr/>
        </p:nvSpPr>
        <p:spPr>
          <a:xfrm>
            <a:off x="234891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5" name="Shape 1913"/>
          <p:cNvSpPr/>
          <p:nvPr/>
        </p:nvSpPr>
        <p:spPr>
          <a:xfrm>
            <a:off x="25171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6" name="Shape 1914"/>
          <p:cNvSpPr/>
          <p:nvPr/>
        </p:nvSpPr>
        <p:spPr>
          <a:xfrm>
            <a:off x="268541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7" name="Shape 1915"/>
          <p:cNvSpPr/>
          <p:nvPr/>
        </p:nvSpPr>
        <p:spPr>
          <a:xfrm>
            <a:off x="28536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8" name="Shape 1916"/>
          <p:cNvSpPr/>
          <p:nvPr/>
        </p:nvSpPr>
        <p:spPr>
          <a:xfrm>
            <a:off x="302190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9" name="Shape 1917"/>
          <p:cNvSpPr/>
          <p:nvPr/>
        </p:nvSpPr>
        <p:spPr>
          <a:xfrm>
            <a:off x="319015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0" name="Shape 1918"/>
          <p:cNvSpPr/>
          <p:nvPr/>
        </p:nvSpPr>
        <p:spPr>
          <a:xfrm>
            <a:off x="33584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1" name="Shape 1919"/>
          <p:cNvSpPr/>
          <p:nvPr/>
        </p:nvSpPr>
        <p:spPr>
          <a:xfrm>
            <a:off x="352665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2" name="Shape 1920"/>
          <p:cNvSpPr/>
          <p:nvPr/>
        </p:nvSpPr>
        <p:spPr>
          <a:xfrm>
            <a:off x="36949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3" name="Shape 1921"/>
          <p:cNvSpPr/>
          <p:nvPr/>
        </p:nvSpPr>
        <p:spPr>
          <a:xfrm>
            <a:off x="386315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4" name="Shape 1922"/>
          <p:cNvSpPr/>
          <p:nvPr/>
        </p:nvSpPr>
        <p:spPr>
          <a:xfrm>
            <a:off x="403140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5" name="Shape 1923"/>
          <p:cNvSpPr/>
          <p:nvPr/>
        </p:nvSpPr>
        <p:spPr>
          <a:xfrm>
            <a:off x="41996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6" name="Shape 1924"/>
          <p:cNvSpPr/>
          <p:nvPr/>
        </p:nvSpPr>
        <p:spPr>
          <a:xfrm>
            <a:off x="436790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7" name="Shape 1925"/>
          <p:cNvSpPr/>
          <p:nvPr/>
        </p:nvSpPr>
        <p:spPr>
          <a:xfrm>
            <a:off x="45361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8" name="Shape 1926"/>
          <p:cNvSpPr/>
          <p:nvPr/>
        </p:nvSpPr>
        <p:spPr>
          <a:xfrm>
            <a:off x="470440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9" name="Shape 1927"/>
          <p:cNvSpPr/>
          <p:nvPr/>
        </p:nvSpPr>
        <p:spPr>
          <a:xfrm>
            <a:off x="487265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0" name="Shape 1928"/>
          <p:cNvSpPr/>
          <p:nvPr/>
        </p:nvSpPr>
        <p:spPr>
          <a:xfrm>
            <a:off x="50409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1" name="Shape 1929"/>
          <p:cNvSpPr/>
          <p:nvPr/>
        </p:nvSpPr>
        <p:spPr>
          <a:xfrm>
            <a:off x="520915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2" name="Shape 1930"/>
          <p:cNvSpPr/>
          <p:nvPr/>
        </p:nvSpPr>
        <p:spPr>
          <a:xfrm>
            <a:off x="53774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3" name="Shape 1931"/>
          <p:cNvSpPr/>
          <p:nvPr/>
        </p:nvSpPr>
        <p:spPr>
          <a:xfrm>
            <a:off x="554565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4" name="Shape 1932"/>
          <p:cNvSpPr/>
          <p:nvPr/>
        </p:nvSpPr>
        <p:spPr>
          <a:xfrm>
            <a:off x="571390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5" name="Shape 1933"/>
          <p:cNvSpPr/>
          <p:nvPr/>
        </p:nvSpPr>
        <p:spPr>
          <a:xfrm>
            <a:off x="58821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6" name="Shape 1934"/>
          <p:cNvSpPr/>
          <p:nvPr/>
        </p:nvSpPr>
        <p:spPr>
          <a:xfrm>
            <a:off x="605040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7" name="Shape 1935"/>
          <p:cNvSpPr/>
          <p:nvPr/>
        </p:nvSpPr>
        <p:spPr>
          <a:xfrm>
            <a:off x="62186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8" name="Shape 1936"/>
          <p:cNvSpPr/>
          <p:nvPr/>
        </p:nvSpPr>
        <p:spPr>
          <a:xfrm>
            <a:off x="638690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9" name="Shape 1937"/>
          <p:cNvSpPr/>
          <p:nvPr/>
        </p:nvSpPr>
        <p:spPr>
          <a:xfrm>
            <a:off x="655515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0" name="Shape 1938"/>
          <p:cNvSpPr/>
          <p:nvPr/>
        </p:nvSpPr>
        <p:spPr>
          <a:xfrm>
            <a:off x="67234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1" name="Shape 1939"/>
          <p:cNvSpPr/>
          <p:nvPr/>
        </p:nvSpPr>
        <p:spPr>
          <a:xfrm>
            <a:off x="689165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2" name="Shape 1940"/>
          <p:cNvSpPr/>
          <p:nvPr/>
        </p:nvSpPr>
        <p:spPr>
          <a:xfrm>
            <a:off x="70599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3" name="Shape 1941"/>
          <p:cNvSpPr/>
          <p:nvPr/>
        </p:nvSpPr>
        <p:spPr>
          <a:xfrm>
            <a:off x="722814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4" name="Shape 1942"/>
          <p:cNvSpPr/>
          <p:nvPr/>
        </p:nvSpPr>
        <p:spPr>
          <a:xfrm>
            <a:off x="739639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5" name="Shape 1943"/>
          <p:cNvSpPr/>
          <p:nvPr/>
        </p:nvSpPr>
        <p:spPr>
          <a:xfrm>
            <a:off x="75646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6" name="Shape 1944"/>
          <p:cNvSpPr/>
          <p:nvPr/>
        </p:nvSpPr>
        <p:spPr>
          <a:xfrm>
            <a:off x="773289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7" name="Shape 1945"/>
          <p:cNvSpPr/>
          <p:nvPr/>
        </p:nvSpPr>
        <p:spPr>
          <a:xfrm>
            <a:off x="79011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8" name="Shape 1946"/>
          <p:cNvSpPr/>
          <p:nvPr/>
        </p:nvSpPr>
        <p:spPr>
          <a:xfrm>
            <a:off x="806939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9" name="Shape 1947"/>
          <p:cNvSpPr/>
          <p:nvPr/>
        </p:nvSpPr>
        <p:spPr>
          <a:xfrm>
            <a:off x="823764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0" name="Shape 1948"/>
          <p:cNvSpPr/>
          <p:nvPr/>
        </p:nvSpPr>
        <p:spPr>
          <a:xfrm>
            <a:off x="84058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1" name="Shape 1949"/>
          <p:cNvSpPr/>
          <p:nvPr/>
        </p:nvSpPr>
        <p:spPr>
          <a:xfrm>
            <a:off x="857414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2" name="Shape 1950"/>
          <p:cNvSpPr/>
          <p:nvPr/>
        </p:nvSpPr>
        <p:spPr>
          <a:xfrm>
            <a:off x="87423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3" name="Shape 1951"/>
          <p:cNvSpPr/>
          <p:nvPr/>
        </p:nvSpPr>
        <p:spPr>
          <a:xfrm>
            <a:off x="891064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4" name="Shape 1952"/>
          <p:cNvSpPr/>
          <p:nvPr/>
        </p:nvSpPr>
        <p:spPr>
          <a:xfrm>
            <a:off x="907889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5" name="Shape 1953"/>
          <p:cNvSpPr/>
          <p:nvPr/>
        </p:nvSpPr>
        <p:spPr>
          <a:xfrm>
            <a:off x="92471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6" name="Shape 1954"/>
          <p:cNvSpPr/>
          <p:nvPr/>
        </p:nvSpPr>
        <p:spPr>
          <a:xfrm>
            <a:off x="941539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7" name="Shape 1955"/>
          <p:cNvSpPr/>
          <p:nvPr/>
        </p:nvSpPr>
        <p:spPr>
          <a:xfrm>
            <a:off x="95836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8" name="Shape 1956"/>
          <p:cNvSpPr/>
          <p:nvPr/>
        </p:nvSpPr>
        <p:spPr>
          <a:xfrm>
            <a:off x="975189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9" name="Shape 1957"/>
          <p:cNvSpPr/>
          <p:nvPr/>
        </p:nvSpPr>
        <p:spPr>
          <a:xfrm>
            <a:off x="992014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0" name="Shape 1958"/>
          <p:cNvSpPr/>
          <p:nvPr/>
        </p:nvSpPr>
        <p:spPr>
          <a:xfrm>
            <a:off x="100883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1" name="Shape 1959"/>
          <p:cNvSpPr/>
          <p:nvPr/>
        </p:nvSpPr>
        <p:spPr>
          <a:xfrm>
            <a:off x="1025664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2" name="Shape 1960"/>
          <p:cNvSpPr/>
          <p:nvPr/>
        </p:nvSpPr>
        <p:spPr>
          <a:xfrm>
            <a:off x="104248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3" name="Shape 1961"/>
          <p:cNvSpPr/>
          <p:nvPr/>
        </p:nvSpPr>
        <p:spPr>
          <a:xfrm>
            <a:off x="1059314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4" name="Shape 1962"/>
          <p:cNvSpPr/>
          <p:nvPr/>
        </p:nvSpPr>
        <p:spPr>
          <a:xfrm>
            <a:off x="1076139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5" name="Shape 1963"/>
          <p:cNvSpPr/>
          <p:nvPr/>
        </p:nvSpPr>
        <p:spPr>
          <a:xfrm>
            <a:off x="109296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6" name="Shape 1964"/>
          <p:cNvSpPr/>
          <p:nvPr/>
        </p:nvSpPr>
        <p:spPr>
          <a:xfrm>
            <a:off x="1109789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7" name="Shape 1965"/>
          <p:cNvSpPr/>
          <p:nvPr/>
        </p:nvSpPr>
        <p:spPr>
          <a:xfrm>
            <a:off x="112661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8" name="Shape 1966"/>
          <p:cNvSpPr/>
          <p:nvPr/>
        </p:nvSpPr>
        <p:spPr>
          <a:xfrm>
            <a:off x="1143438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9" name="Shape 1967"/>
          <p:cNvSpPr/>
          <p:nvPr/>
        </p:nvSpPr>
        <p:spPr>
          <a:xfrm>
            <a:off x="1160263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0" name="Shape 1968"/>
          <p:cNvSpPr/>
          <p:nvPr/>
        </p:nvSpPr>
        <p:spPr>
          <a:xfrm>
            <a:off x="117708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1" name="Shape 1969"/>
          <p:cNvSpPr/>
          <p:nvPr/>
        </p:nvSpPr>
        <p:spPr>
          <a:xfrm>
            <a:off x="1193913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2" name="Shape 1970"/>
          <p:cNvSpPr/>
          <p:nvPr/>
        </p:nvSpPr>
        <p:spPr>
          <a:xfrm>
            <a:off x="121073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3" name="Shape 1971"/>
          <p:cNvSpPr/>
          <p:nvPr/>
        </p:nvSpPr>
        <p:spPr>
          <a:xfrm>
            <a:off x="-658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4" name="Shape 1972"/>
          <p:cNvSpPr/>
          <p:nvPr/>
        </p:nvSpPr>
        <p:spPr>
          <a:xfrm>
            <a:off x="16166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5" name="Shape 1973"/>
          <p:cNvSpPr/>
          <p:nvPr/>
        </p:nvSpPr>
        <p:spPr>
          <a:xfrm>
            <a:off x="32991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6" name="Shape 1974"/>
          <p:cNvSpPr/>
          <p:nvPr/>
        </p:nvSpPr>
        <p:spPr>
          <a:xfrm>
            <a:off x="49816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7" name="Shape 1975"/>
          <p:cNvSpPr/>
          <p:nvPr/>
        </p:nvSpPr>
        <p:spPr>
          <a:xfrm>
            <a:off x="66641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8" name="Shape 1976"/>
          <p:cNvSpPr/>
          <p:nvPr/>
        </p:nvSpPr>
        <p:spPr>
          <a:xfrm>
            <a:off x="8346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9" name="Shape 1977"/>
          <p:cNvSpPr/>
          <p:nvPr/>
        </p:nvSpPr>
        <p:spPr>
          <a:xfrm>
            <a:off x="100291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0" name="Shape 1978"/>
          <p:cNvSpPr/>
          <p:nvPr/>
        </p:nvSpPr>
        <p:spPr>
          <a:xfrm>
            <a:off x="11711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1" name="Shape 1979"/>
          <p:cNvSpPr/>
          <p:nvPr/>
        </p:nvSpPr>
        <p:spPr>
          <a:xfrm>
            <a:off x="133941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2" name="Shape 1980"/>
          <p:cNvSpPr/>
          <p:nvPr/>
        </p:nvSpPr>
        <p:spPr>
          <a:xfrm>
            <a:off x="150766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3" name="Shape 1981"/>
          <p:cNvSpPr/>
          <p:nvPr/>
        </p:nvSpPr>
        <p:spPr>
          <a:xfrm>
            <a:off x="16759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4" name="Shape 1982"/>
          <p:cNvSpPr/>
          <p:nvPr/>
        </p:nvSpPr>
        <p:spPr>
          <a:xfrm>
            <a:off x="184416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5" name="Shape 1983"/>
          <p:cNvSpPr/>
          <p:nvPr/>
        </p:nvSpPr>
        <p:spPr>
          <a:xfrm>
            <a:off x="20124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6" name="Shape 1984"/>
          <p:cNvSpPr/>
          <p:nvPr/>
        </p:nvSpPr>
        <p:spPr>
          <a:xfrm>
            <a:off x="218066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7" name="Shape 1985"/>
          <p:cNvSpPr/>
          <p:nvPr/>
        </p:nvSpPr>
        <p:spPr>
          <a:xfrm>
            <a:off x="234891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8" name="Shape 1986"/>
          <p:cNvSpPr/>
          <p:nvPr/>
        </p:nvSpPr>
        <p:spPr>
          <a:xfrm>
            <a:off x="25171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9" name="Shape 1987"/>
          <p:cNvSpPr/>
          <p:nvPr/>
        </p:nvSpPr>
        <p:spPr>
          <a:xfrm>
            <a:off x="268541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0" name="Shape 1988"/>
          <p:cNvSpPr/>
          <p:nvPr/>
        </p:nvSpPr>
        <p:spPr>
          <a:xfrm>
            <a:off x="28536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1" name="Shape 1989"/>
          <p:cNvSpPr/>
          <p:nvPr/>
        </p:nvSpPr>
        <p:spPr>
          <a:xfrm>
            <a:off x="302190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2" name="Shape 1990"/>
          <p:cNvSpPr/>
          <p:nvPr/>
        </p:nvSpPr>
        <p:spPr>
          <a:xfrm>
            <a:off x="319015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3" name="Shape 1991"/>
          <p:cNvSpPr/>
          <p:nvPr/>
        </p:nvSpPr>
        <p:spPr>
          <a:xfrm>
            <a:off x="33584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4" name="Shape 1992"/>
          <p:cNvSpPr/>
          <p:nvPr/>
        </p:nvSpPr>
        <p:spPr>
          <a:xfrm>
            <a:off x="352665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5" name="Shape 1993"/>
          <p:cNvSpPr/>
          <p:nvPr/>
        </p:nvSpPr>
        <p:spPr>
          <a:xfrm>
            <a:off x="36949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6" name="Shape 1994"/>
          <p:cNvSpPr/>
          <p:nvPr/>
        </p:nvSpPr>
        <p:spPr>
          <a:xfrm>
            <a:off x="386315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7" name="Shape 1995"/>
          <p:cNvSpPr/>
          <p:nvPr/>
        </p:nvSpPr>
        <p:spPr>
          <a:xfrm>
            <a:off x="403140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8" name="Shape 1996"/>
          <p:cNvSpPr/>
          <p:nvPr/>
        </p:nvSpPr>
        <p:spPr>
          <a:xfrm>
            <a:off x="41996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9" name="Shape 1997"/>
          <p:cNvSpPr/>
          <p:nvPr/>
        </p:nvSpPr>
        <p:spPr>
          <a:xfrm>
            <a:off x="436790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0" name="Shape 1998"/>
          <p:cNvSpPr/>
          <p:nvPr/>
        </p:nvSpPr>
        <p:spPr>
          <a:xfrm>
            <a:off x="45361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1" name="Shape 1999"/>
          <p:cNvSpPr/>
          <p:nvPr/>
        </p:nvSpPr>
        <p:spPr>
          <a:xfrm>
            <a:off x="470440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2" name="Shape 2000"/>
          <p:cNvSpPr/>
          <p:nvPr/>
        </p:nvSpPr>
        <p:spPr>
          <a:xfrm>
            <a:off x="487265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3" name="Shape 2001"/>
          <p:cNvSpPr/>
          <p:nvPr/>
        </p:nvSpPr>
        <p:spPr>
          <a:xfrm>
            <a:off x="50409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4" name="Shape 2002"/>
          <p:cNvSpPr/>
          <p:nvPr/>
        </p:nvSpPr>
        <p:spPr>
          <a:xfrm>
            <a:off x="520915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5" name="Shape 2003"/>
          <p:cNvSpPr/>
          <p:nvPr/>
        </p:nvSpPr>
        <p:spPr>
          <a:xfrm>
            <a:off x="53774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6" name="Shape 2004"/>
          <p:cNvSpPr/>
          <p:nvPr/>
        </p:nvSpPr>
        <p:spPr>
          <a:xfrm>
            <a:off x="554565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7" name="Shape 2005"/>
          <p:cNvSpPr/>
          <p:nvPr/>
        </p:nvSpPr>
        <p:spPr>
          <a:xfrm>
            <a:off x="571390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8" name="Shape 2006"/>
          <p:cNvSpPr/>
          <p:nvPr/>
        </p:nvSpPr>
        <p:spPr>
          <a:xfrm>
            <a:off x="58821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9" name="Shape 2007"/>
          <p:cNvSpPr/>
          <p:nvPr/>
        </p:nvSpPr>
        <p:spPr>
          <a:xfrm>
            <a:off x="605040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0" name="Shape 2008"/>
          <p:cNvSpPr/>
          <p:nvPr/>
        </p:nvSpPr>
        <p:spPr>
          <a:xfrm>
            <a:off x="62186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1" name="Shape 2009"/>
          <p:cNvSpPr/>
          <p:nvPr/>
        </p:nvSpPr>
        <p:spPr>
          <a:xfrm>
            <a:off x="638690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2" name="Shape 2010"/>
          <p:cNvSpPr/>
          <p:nvPr/>
        </p:nvSpPr>
        <p:spPr>
          <a:xfrm>
            <a:off x="655515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3" name="Shape 2011"/>
          <p:cNvSpPr/>
          <p:nvPr/>
        </p:nvSpPr>
        <p:spPr>
          <a:xfrm>
            <a:off x="67234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4" name="Shape 2012"/>
          <p:cNvSpPr/>
          <p:nvPr/>
        </p:nvSpPr>
        <p:spPr>
          <a:xfrm>
            <a:off x="689165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5" name="Shape 2013"/>
          <p:cNvSpPr/>
          <p:nvPr/>
        </p:nvSpPr>
        <p:spPr>
          <a:xfrm>
            <a:off x="70599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6" name="Shape 2014"/>
          <p:cNvSpPr/>
          <p:nvPr/>
        </p:nvSpPr>
        <p:spPr>
          <a:xfrm>
            <a:off x="722814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7" name="Shape 2015"/>
          <p:cNvSpPr/>
          <p:nvPr/>
        </p:nvSpPr>
        <p:spPr>
          <a:xfrm>
            <a:off x="739639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8" name="Shape 2016"/>
          <p:cNvSpPr/>
          <p:nvPr/>
        </p:nvSpPr>
        <p:spPr>
          <a:xfrm>
            <a:off x="75646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9" name="Shape 2017"/>
          <p:cNvSpPr/>
          <p:nvPr/>
        </p:nvSpPr>
        <p:spPr>
          <a:xfrm>
            <a:off x="773289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0" name="Shape 2018"/>
          <p:cNvSpPr/>
          <p:nvPr/>
        </p:nvSpPr>
        <p:spPr>
          <a:xfrm>
            <a:off x="79011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1" name="Shape 2019"/>
          <p:cNvSpPr/>
          <p:nvPr/>
        </p:nvSpPr>
        <p:spPr>
          <a:xfrm>
            <a:off x="806939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2" name="Shape 2020"/>
          <p:cNvSpPr/>
          <p:nvPr/>
        </p:nvSpPr>
        <p:spPr>
          <a:xfrm>
            <a:off x="823764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3" name="Shape 2021"/>
          <p:cNvSpPr/>
          <p:nvPr/>
        </p:nvSpPr>
        <p:spPr>
          <a:xfrm>
            <a:off x="84058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4" name="Shape 2022"/>
          <p:cNvSpPr/>
          <p:nvPr/>
        </p:nvSpPr>
        <p:spPr>
          <a:xfrm>
            <a:off x="857414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5" name="Shape 2023"/>
          <p:cNvSpPr/>
          <p:nvPr/>
        </p:nvSpPr>
        <p:spPr>
          <a:xfrm>
            <a:off x="87423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6" name="Shape 2024"/>
          <p:cNvSpPr/>
          <p:nvPr/>
        </p:nvSpPr>
        <p:spPr>
          <a:xfrm>
            <a:off x="891064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7" name="Shape 2025"/>
          <p:cNvSpPr/>
          <p:nvPr/>
        </p:nvSpPr>
        <p:spPr>
          <a:xfrm>
            <a:off x="907889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8" name="Shape 2026"/>
          <p:cNvSpPr/>
          <p:nvPr/>
        </p:nvSpPr>
        <p:spPr>
          <a:xfrm>
            <a:off x="92471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9" name="Shape 2027"/>
          <p:cNvSpPr/>
          <p:nvPr/>
        </p:nvSpPr>
        <p:spPr>
          <a:xfrm>
            <a:off x="941539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0" name="Shape 2028"/>
          <p:cNvSpPr/>
          <p:nvPr/>
        </p:nvSpPr>
        <p:spPr>
          <a:xfrm>
            <a:off x="95836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1" name="Shape 2029"/>
          <p:cNvSpPr/>
          <p:nvPr/>
        </p:nvSpPr>
        <p:spPr>
          <a:xfrm>
            <a:off x="975189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2" name="Shape 2030"/>
          <p:cNvSpPr/>
          <p:nvPr/>
        </p:nvSpPr>
        <p:spPr>
          <a:xfrm>
            <a:off x="992014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3" name="Shape 2031"/>
          <p:cNvSpPr/>
          <p:nvPr/>
        </p:nvSpPr>
        <p:spPr>
          <a:xfrm>
            <a:off x="100883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4" name="Shape 2032"/>
          <p:cNvSpPr/>
          <p:nvPr/>
        </p:nvSpPr>
        <p:spPr>
          <a:xfrm>
            <a:off x="1025664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5" name="Shape 2033"/>
          <p:cNvSpPr/>
          <p:nvPr/>
        </p:nvSpPr>
        <p:spPr>
          <a:xfrm>
            <a:off x="104248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6" name="Shape 2034"/>
          <p:cNvSpPr/>
          <p:nvPr/>
        </p:nvSpPr>
        <p:spPr>
          <a:xfrm>
            <a:off x="1059314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7" name="Shape 2035"/>
          <p:cNvSpPr/>
          <p:nvPr/>
        </p:nvSpPr>
        <p:spPr>
          <a:xfrm>
            <a:off x="1076139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8" name="Shape 2036"/>
          <p:cNvSpPr/>
          <p:nvPr/>
        </p:nvSpPr>
        <p:spPr>
          <a:xfrm>
            <a:off x="109296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9" name="Shape 2037"/>
          <p:cNvSpPr/>
          <p:nvPr/>
        </p:nvSpPr>
        <p:spPr>
          <a:xfrm>
            <a:off x="1109789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0" name="Shape 2038"/>
          <p:cNvSpPr/>
          <p:nvPr/>
        </p:nvSpPr>
        <p:spPr>
          <a:xfrm>
            <a:off x="112661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1" name="Shape 2039"/>
          <p:cNvSpPr/>
          <p:nvPr/>
        </p:nvSpPr>
        <p:spPr>
          <a:xfrm>
            <a:off x="1143438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2" name="Shape 2040"/>
          <p:cNvSpPr/>
          <p:nvPr/>
        </p:nvSpPr>
        <p:spPr>
          <a:xfrm>
            <a:off x="1160263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3" name="Shape 2041"/>
          <p:cNvSpPr/>
          <p:nvPr/>
        </p:nvSpPr>
        <p:spPr>
          <a:xfrm>
            <a:off x="117708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4" name="Shape 2042"/>
          <p:cNvSpPr/>
          <p:nvPr/>
        </p:nvSpPr>
        <p:spPr>
          <a:xfrm>
            <a:off x="1193913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5" name="Shape 2043"/>
          <p:cNvSpPr/>
          <p:nvPr/>
        </p:nvSpPr>
        <p:spPr>
          <a:xfrm>
            <a:off x="121073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6" name="Shape 2044"/>
          <p:cNvSpPr/>
          <p:nvPr/>
        </p:nvSpPr>
        <p:spPr>
          <a:xfrm>
            <a:off x="-658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7" name="Shape 2045"/>
          <p:cNvSpPr/>
          <p:nvPr/>
        </p:nvSpPr>
        <p:spPr>
          <a:xfrm>
            <a:off x="16166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8" name="Shape 2046"/>
          <p:cNvSpPr/>
          <p:nvPr/>
        </p:nvSpPr>
        <p:spPr>
          <a:xfrm>
            <a:off x="32991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9" name="Shape 2047"/>
          <p:cNvSpPr/>
          <p:nvPr/>
        </p:nvSpPr>
        <p:spPr>
          <a:xfrm>
            <a:off x="49816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0" name="Shape 2048"/>
          <p:cNvSpPr/>
          <p:nvPr/>
        </p:nvSpPr>
        <p:spPr>
          <a:xfrm>
            <a:off x="66641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1" name="Shape 2049"/>
          <p:cNvSpPr/>
          <p:nvPr/>
        </p:nvSpPr>
        <p:spPr>
          <a:xfrm>
            <a:off x="8346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2" name="Shape 2050"/>
          <p:cNvSpPr/>
          <p:nvPr/>
        </p:nvSpPr>
        <p:spPr>
          <a:xfrm>
            <a:off x="100291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3" name="Shape 2051"/>
          <p:cNvSpPr/>
          <p:nvPr/>
        </p:nvSpPr>
        <p:spPr>
          <a:xfrm>
            <a:off x="11711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4" name="Shape 2052"/>
          <p:cNvSpPr/>
          <p:nvPr/>
        </p:nvSpPr>
        <p:spPr>
          <a:xfrm>
            <a:off x="133941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5" name="Shape 2053"/>
          <p:cNvSpPr/>
          <p:nvPr/>
        </p:nvSpPr>
        <p:spPr>
          <a:xfrm>
            <a:off x="150766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6" name="Shape 2054"/>
          <p:cNvSpPr/>
          <p:nvPr/>
        </p:nvSpPr>
        <p:spPr>
          <a:xfrm>
            <a:off x="16759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7" name="Shape 2055"/>
          <p:cNvSpPr/>
          <p:nvPr/>
        </p:nvSpPr>
        <p:spPr>
          <a:xfrm>
            <a:off x="184416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8" name="Shape 2056"/>
          <p:cNvSpPr/>
          <p:nvPr/>
        </p:nvSpPr>
        <p:spPr>
          <a:xfrm>
            <a:off x="20124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9" name="Shape 2057"/>
          <p:cNvSpPr/>
          <p:nvPr/>
        </p:nvSpPr>
        <p:spPr>
          <a:xfrm>
            <a:off x="218066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0" name="Shape 2058"/>
          <p:cNvSpPr/>
          <p:nvPr/>
        </p:nvSpPr>
        <p:spPr>
          <a:xfrm>
            <a:off x="234891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1" name="Shape 2059"/>
          <p:cNvSpPr/>
          <p:nvPr/>
        </p:nvSpPr>
        <p:spPr>
          <a:xfrm>
            <a:off x="25171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2" name="Shape 2060"/>
          <p:cNvSpPr/>
          <p:nvPr/>
        </p:nvSpPr>
        <p:spPr>
          <a:xfrm>
            <a:off x="268541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3" name="Shape 2061"/>
          <p:cNvSpPr/>
          <p:nvPr/>
        </p:nvSpPr>
        <p:spPr>
          <a:xfrm>
            <a:off x="28536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4" name="Shape 2062"/>
          <p:cNvSpPr/>
          <p:nvPr/>
        </p:nvSpPr>
        <p:spPr>
          <a:xfrm>
            <a:off x="302190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5" name="Shape 2063"/>
          <p:cNvSpPr/>
          <p:nvPr/>
        </p:nvSpPr>
        <p:spPr>
          <a:xfrm>
            <a:off x="319015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6" name="Shape 2064"/>
          <p:cNvSpPr/>
          <p:nvPr/>
        </p:nvSpPr>
        <p:spPr>
          <a:xfrm>
            <a:off x="33584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7" name="Shape 2065"/>
          <p:cNvSpPr/>
          <p:nvPr/>
        </p:nvSpPr>
        <p:spPr>
          <a:xfrm>
            <a:off x="352665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8" name="Shape 2066"/>
          <p:cNvSpPr/>
          <p:nvPr/>
        </p:nvSpPr>
        <p:spPr>
          <a:xfrm>
            <a:off x="36949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9" name="Shape 2067"/>
          <p:cNvSpPr/>
          <p:nvPr/>
        </p:nvSpPr>
        <p:spPr>
          <a:xfrm>
            <a:off x="386315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0" name="Shape 2068"/>
          <p:cNvSpPr/>
          <p:nvPr/>
        </p:nvSpPr>
        <p:spPr>
          <a:xfrm>
            <a:off x="403140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1" name="Shape 2069"/>
          <p:cNvSpPr/>
          <p:nvPr/>
        </p:nvSpPr>
        <p:spPr>
          <a:xfrm>
            <a:off x="41996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2" name="Shape 2070"/>
          <p:cNvSpPr/>
          <p:nvPr/>
        </p:nvSpPr>
        <p:spPr>
          <a:xfrm>
            <a:off x="436790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3" name="Shape 2071"/>
          <p:cNvSpPr/>
          <p:nvPr/>
        </p:nvSpPr>
        <p:spPr>
          <a:xfrm>
            <a:off x="45361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4" name="Shape 2072"/>
          <p:cNvSpPr/>
          <p:nvPr/>
        </p:nvSpPr>
        <p:spPr>
          <a:xfrm>
            <a:off x="470440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5" name="Shape 2073"/>
          <p:cNvSpPr/>
          <p:nvPr/>
        </p:nvSpPr>
        <p:spPr>
          <a:xfrm>
            <a:off x="487265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6" name="Shape 2074"/>
          <p:cNvSpPr/>
          <p:nvPr/>
        </p:nvSpPr>
        <p:spPr>
          <a:xfrm>
            <a:off x="50409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7" name="Shape 2075"/>
          <p:cNvSpPr/>
          <p:nvPr/>
        </p:nvSpPr>
        <p:spPr>
          <a:xfrm>
            <a:off x="520915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8" name="Shape 2076"/>
          <p:cNvSpPr/>
          <p:nvPr/>
        </p:nvSpPr>
        <p:spPr>
          <a:xfrm>
            <a:off x="53774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9" name="Shape 2077"/>
          <p:cNvSpPr/>
          <p:nvPr/>
        </p:nvSpPr>
        <p:spPr>
          <a:xfrm>
            <a:off x="554565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0" name="Shape 2078"/>
          <p:cNvSpPr/>
          <p:nvPr/>
        </p:nvSpPr>
        <p:spPr>
          <a:xfrm>
            <a:off x="571390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1" name="Shape 2079"/>
          <p:cNvSpPr/>
          <p:nvPr/>
        </p:nvSpPr>
        <p:spPr>
          <a:xfrm>
            <a:off x="58821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2" name="Shape 2080"/>
          <p:cNvSpPr/>
          <p:nvPr/>
        </p:nvSpPr>
        <p:spPr>
          <a:xfrm>
            <a:off x="605040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3" name="Shape 2081"/>
          <p:cNvSpPr/>
          <p:nvPr/>
        </p:nvSpPr>
        <p:spPr>
          <a:xfrm>
            <a:off x="62186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4" name="Shape 2082"/>
          <p:cNvSpPr/>
          <p:nvPr/>
        </p:nvSpPr>
        <p:spPr>
          <a:xfrm>
            <a:off x="638690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5" name="Shape 2083"/>
          <p:cNvSpPr/>
          <p:nvPr/>
        </p:nvSpPr>
        <p:spPr>
          <a:xfrm>
            <a:off x="655515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6" name="Shape 2084"/>
          <p:cNvSpPr/>
          <p:nvPr/>
        </p:nvSpPr>
        <p:spPr>
          <a:xfrm>
            <a:off x="67234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7" name="Shape 2085"/>
          <p:cNvSpPr/>
          <p:nvPr/>
        </p:nvSpPr>
        <p:spPr>
          <a:xfrm>
            <a:off x="689165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8" name="Shape 2086"/>
          <p:cNvSpPr/>
          <p:nvPr/>
        </p:nvSpPr>
        <p:spPr>
          <a:xfrm>
            <a:off x="70599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9" name="Shape 2087"/>
          <p:cNvSpPr/>
          <p:nvPr/>
        </p:nvSpPr>
        <p:spPr>
          <a:xfrm>
            <a:off x="722814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0" name="Shape 2088"/>
          <p:cNvSpPr/>
          <p:nvPr/>
        </p:nvSpPr>
        <p:spPr>
          <a:xfrm>
            <a:off x="739639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1" name="Shape 2089"/>
          <p:cNvSpPr/>
          <p:nvPr/>
        </p:nvSpPr>
        <p:spPr>
          <a:xfrm>
            <a:off x="75646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2" name="Shape 2090"/>
          <p:cNvSpPr/>
          <p:nvPr/>
        </p:nvSpPr>
        <p:spPr>
          <a:xfrm>
            <a:off x="773289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3" name="Shape 2091"/>
          <p:cNvSpPr/>
          <p:nvPr/>
        </p:nvSpPr>
        <p:spPr>
          <a:xfrm>
            <a:off x="79011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4" name="Shape 2092"/>
          <p:cNvSpPr/>
          <p:nvPr/>
        </p:nvSpPr>
        <p:spPr>
          <a:xfrm>
            <a:off x="806939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5" name="Shape 2093"/>
          <p:cNvSpPr/>
          <p:nvPr/>
        </p:nvSpPr>
        <p:spPr>
          <a:xfrm>
            <a:off x="823764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6" name="Shape 2094"/>
          <p:cNvSpPr/>
          <p:nvPr/>
        </p:nvSpPr>
        <p:spPr>
          <a:xfrm>
            <a:off x="84058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7" name="Shape 2095"/>
          <p:cNvSpPr/>
          <p:nvPr/>
        </p:nvSpPr>
        <p:spPr>
          <a:xfrm>
            <a:off x="857414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8" name="Shape 2096"/>
          <p:cNvSpPr/>
          <p:nvPr/>
        </p:nvSpPr>
        <p:spPr>
          <a:xfrm>
            <a:off x="87423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9" name="Shape 2097"/>
          <p:cNvSpPr/>
          <p:nvPr/>
        </p:nvSpPr>
        <p:spPr>
          <a:xfrm>
            <a:off x="891064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0" name="Shape 2098"/>
          <p:cNvSpPr/>
          <p:nvPr/>
        </p:nvSpPr>
        <p:spPr>
          <a:xfrm>
            <a:off x="907889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1" name="Shape 2099"/>
          <p:cNvSpPr/>
          <p:nvPr/>
        </p:nvSpPr>
        <p:spPr>
          <a:xfrm>
            <a:off x="92471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2" name="Shape 2100"/>
          <p:cNvSpPr/>
          <p:nvPr/>
        </p:nvSpPr>
        <p:spPr>
          <a:xfrm>
            <a:off x="941539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3" name="Shape 2101"/>
          <p:cNvSpPr/>
          <p:nvPr/>
        </p:nvSpPr>
        <p:spPr>
          <a:xfrm>
            <a:off x="95836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4" name="Shape 2102"/>
          <p:cNvSpPr/>
          <p:nvPr/>
        </p:nvSpPr>
        <p:spPr>
          <a:xfrm>
            <a:off x="975189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5" name="Shape 2103"/>
          <p:cNvSpPr/>
          <p:nvPr/>
        </p:nvSpPr>
        <p:spPr>
          <a:xfrm>
            <a:off x="992014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6" name="Shape 2104"/>
          <p:cNvSpPr/>
          <p:nvPr/>
        </p:nvSpPr>
        <p:spPr>
          <a:xfrm>
            <a:off x="100883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7" name="Shape 2105"/>
          <p:cNvSpPr/>
          <p:nvPr/>
        </p:nvSpPr>
        <p:spPr>
          <a:xfrm>
            <a:off x="1025664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8" name="Shape 2106"/>
          <p:cNvSpPr/>
          <p:nvPr/>
        </p:nvSpPr>
        <p:spPr>
          <a:xfrm>
            <a:off x="104248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9" name="Shape 2107"/>
          <p:cNvSpPr/>
          <p:nvPr/>
        </p:nvSpPr>
        <p:spPr>
          <a:xfrm>
            <a:off x="1059314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0" name="Shape 2108"/>
          <p:cNvSpPr/>
          <p:nvPr/>
        </p:nvSpPr>
        <p:spPr>
          <a:xfrm>
            <a:off x="1076139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1" name="Shape 2109"/>
          <p:cNvSpPr/>
          <p:nvPr/>
        </p:nvSpPr>
        <p:spPr>
          <a:xfrm>
            <a:off x="109296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2" name="Shape 2110"/>
          <p:cNvSpPr/>
          <p:nvPr/>
        </p:nvSpPr>
        <p:spPr>
          <a:xfrm>
            <a:off x="1109789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3" name="Shape 2111"/>
          <p:cNvSpPr/>
          <p:nvPr/>
        </p:nvSpPr>
        <p:spPr>
          <a:xfrm>
            <a:off x="112661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4" name="Shape 2112"/>
          <p:cNvSpPr/>
          <p:nvPr/>
        </p:nvSpPr>
        <p:spPr>
          <a:xfrm>
            <a:off x="1143438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5" name="Shape 2113"/>
          <p:cNvSpPr/>
          <p:nvPr/>
        </p:nvSpPr>
        <p:spPr>
          <a:xfrm>
            <a:off x="1160263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6" name="Shape 2114"/>
          <p:cNvSpPr/>
          <p:nvPr/>
        </p:nvSpPr>
        <p:spPr>
          <a:xfrm>
            <a:off x="117708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7" name="Shape 2115"/>
          <p:cNvSpPr/>
          <p:nvPr/>
        </p:nvSpPr>
        <p:spPr>
          <a:xfrm>
            <a:off x="1193913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8" name="Shape 2116"/>
          <p:cNvSpPr/>
          <p:nvPr/>
        </p:nvSpPr>
        <p:spPr>
          <a:xfrm>
            <a:off x="121073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9" name="Shape 2117"/>
          <p:cNvSpPr/>
          <p:nvPr/>
        </p:nvSpPr>
        <p:spPr>
          <a:xfrm>
            <a:off x="-658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0" name="Shape 2118"/>
          <p:cNvSpPr/>
          <p:nvPr/>
        </p:nvSpPr>
        <p:spPr>
          <a:xfrm>
            <a:off x="16166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1" name="Shape 2119"/>
          <p:cNvSpPr/>
          <p:nvPr/>
        </p:nvSpPr>
        <p:spPr>
          <a:xfrm>
            <a:off x="32991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2" name="Shape 2120"/>
          <p:cNvSpPr/>
          <p:nvPr/>
        </p:nvSpPr>
        <p:spPr>
          <a:xfrm>
            <a:off x="49816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3" name="Shape 2121"/>
          <p:cNvSpPr/>
          <p:nvPr/>
        </p:nvSpPr>
        <p:spPr>
          <a:xfrm>
            <a:off x="66641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4" name="Shape 2122"/>
          <p:cNvSpPr/>
          <p:nvPr/>
        </p:nvSpPr>
        <p:spPr>
          <a:xfrm>
            <a:off x="8346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5" name="Shape 2123"/>
          <p:cNvSpPr/>
          <p:nvPr/>
        </p:nvSpPr>
        <p:spPr>
          <a:xfrm>
            <a:off x="100291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6" name="Shape 2124"/>
          <p:cNvSpPr/>
          <p:nvPr/>
        </p:nvSpPr>
        <p:spPr>
          <a:xfrm>
            <a:off x="11711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7" name="Shape 2125"/>
          <p:cNvSpPr/>
          <p:nvPr/>
        </p:nvSpPr>
        <p:spPr>
          <a:xfrm>
            <a:off x="133941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8" name="Shape 2126"/>
          <p:cNvSpPr/>
          <p:nvPr/>
        </p:nvSpPr>
        <p:spPr>
          <a:xfrm>
            <a:off x="150766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9" name="Shape 2127"/>
          <p:cNvSpPr/>
          <p:nvPr/>
        </p:nvSpPr>
        <p:spPr>
          <a:xfrm>
            <a:off x="16759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0" name="Shape 2128"/>
          <p:cNvSpPr/>
          <p:nvPr/>
        </p:nvSpPr>
        <p:spPr>
          <a:xfrm>
            <a:off x="184416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1" name="Shape 2129"/>
          <p:cNvSpPr/>
          <p:nvPr/>
        </p:nvSpPr>
        <p:spPr>
          <a:xfrm>
            <a:off x="20124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2" name="Shape 2130"/>
          <p:cNvSpPr/>
          <p:nvPr/>
        </p:nvSpPr>
        <p:spPr>
          <a:xfrm>
            <a:off x="218066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3" name="Shape 2131"/>
          <p:cNvSpPr/>
          <p:nvPr/>
        </p:nvSpPr>
        <p:spPr>
          <a:xfrm>
            <a:off x="234891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4" name="Shape 2132"/>
          <p:cNvSpPr/>
          <p:nvPr/>
        </p:nvSpPr>
        <p:spPr>
          <a:xfrm>
            <a:off x="25171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5" name="Shape 2133"/>
          <p:cNvSpPr/>
          <p:nvPr/>
        </p:nvSpPr>
        <p:spPr>
          <a:xfrm>
            <a:off x="268541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6" name="Shape 2134"/>
          <p:cNvSpPr/>
          <p:nvPr/>
        </p:nvSpPr>
        <p:spPr>
          <a:xfrm>
            <a:off x="28536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7" name="Shape 2135"/>
          <p:cNvSpPr/>
          <p:nvPr/>
        </p:nvSpPr>
        <p:spPr>
          <a:xfrm>
            <a:off x="302190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8" name="Shape 2136"/>
          <p:cNvSpPr/>
          <p:nvPr/>
        </p:nvSpPr>
        <p:spPr>
          <a:xfrm>
            <a:off x="319015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9" name="Shape 2137"/>
          <p:cNvSpPr/>
          <p:nvPr/>
        </p:nvSpPr>
        <p:spPr>
          <a:xfrm>
            <a:off x="33584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0" name="Shape 2138"/>
          <p:cNvSpPr/>
          <p:nvPr/>
        </p:nvSpPr>
        <p:spPr>
          <a:xfrm>
            <a:off x="352665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1" name="Shape 2139"/>
          <p:cNvSpPr/>
          <p:nvPr/>
        </p:nvSpPr>
        <p:spPr>
          <a:xfrm>
            <a:off x="36949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2" name="Shape 2140"/>
          <p:cNvSpPr/>
          <p:nvPr/>
        </p:nvSpPr>
        <p:spPr>
          <a:xfrm>
            <a:off x="386315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3" name="Shape 2141"/>
          <p:cNvSpPr/>
          <p:nvPr/>
        </p:nvSpPr>
        <p:spPr>
          <a:xfrm>
            <a:off x="403140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4" name="Shape 2142"/>
          <p:cNvSpPr/>
          <p:nvPr/>
        </p:nvSpPr>
        <p:spPr>
          <a:xfrm>
            <a:off x="41996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5" name="Shape 2143"/>
          <p:cNvSpPr/>
          <p:nvPr/>
        </p:nvSpPr>
        <p:spPr>
          <a:xfrm>
            <a:off x="436790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6" name="Shape 2144"/>
          <p:cNvSpPr/>
          <p:nvPr/>
        </p:nvSpPr>
        <p:spPr>
          <a:xfrm>
            <a:off x="45361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7" name="Shape 2145"/>
          <p:cNvSpPr/>
          <p:nvPr/>
        </p:nvSpPr>
        <p:spPr>
          <a:xfrm>
            <a:off x="470440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8" name="Shape 2146"/>
          <p:cNvSpPr/>
          <p:nvPr/>
        </p:nvSpPr>
        <p:spPr>
          <a:xfrm>
            <a:off x="487265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9" name="Shape 2147"/>
          <p:cNvSpPr/>
          <p:nvPr/>
        </p:nvSpPr>
        <p:spPr>
          <a:xfrm>
            <a:off x="50409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0" name="Shape 2148"/>
          <p:cNvSpPr/>
          <p:nvPr/>
        </p:nvSpPr>
        <p:spPr>
          <a:xfrm>
            <a:off x="520915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1" name="Shape 2149"/>
          <p:cNvSpPr/>
          <p:nvPr/>
        </p:nvSpPr>
        <p:spPr>
          <a:xfrm>
            <a:off x="53774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2" name="Shape 2150"/>
          <p:cNvSpPr/>
          <p:nvPr/>
        </p:nvSpPr>
        <p:spPr>
          <a:xfrm>
            <a:off x="554565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3" name="Shape 2151"/>
          <p:cNvSpPr/>
          <p:nvPr/>
        </p:nvSpPr>
        <p:spPr>
          <a:xfrm>
            <a:off x="571390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4" name="Shape 2152"/>
          <p:cNvSpPr/>
          <p:nvPr/>
        </p:nvSpPr>
        <p:spPr>
          <a:xfrm>
            <a:off x="58821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5" name="Shape 2153"/>
          <p:cNvSpPr/>
          <p:nvPr/>
        </p:nvSpPr>
        <p:spPr>
          <a:xfrm>
            <a:off x="605040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6" name="Shape 2154"/>
          <p:cNvSpPr/>
          <p:nvPr/>
        </p:nvSpPr>
        <p:spPr>
          <a:xfrm>
            <a:off x="62186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7" name="Shape 2155"/>
          <p:cNvSpPr/>
          <p:nvPr/>
        </p:nvSpPr>
        <p:spPr>
          <a:xfrm>
            <a:off x="638690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8" name="Shape 2156"/>
          <p:cNvSpPr/>
          <p:nvPr/>
        </p:nvSpPr>
        <p:spPr>
          <a:xfrm>
            <a:off x="655515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9" name="Shape 2157"/>
          <p:cNvSpPr/>
          <p:nvPr/>
        </p:nvSpPr>
        <p:spPr>
          <a:xfrm>
            <a:off x="67234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0" name="Shape 2158"/>
          <p:cNvSpPr/>
          <p:nvPr/>
        </p:nvSpPr>
        <p:spPr>
          <a:xfrm>
            <a:off x="689165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1" name="Shape 2159"/>
          <p:cNvSpPr/>
          <p:nvPr/>
        </p:nvSpPr>
        <p:spPr>
          <a:xfrm>
            <a:off x="70599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2" name="Shape 2160"/>
          <p:cNvSpPr/>
          <p:nvPr/>
        </p:nvSpPr>
        <p:spPr>
          <a:xfrm>
            <a:off x="722814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3" name="Shape 2161"/>
          <p:cNvSpPr/>
          <p:nvPr/>
        </p:nvSpPr>
        <p:spPr>
          <a:xfrm>
            <a:off x="739639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4" name="Shape 2162"/>
          <p:cNvSpPr/>
          <p:nvPr/>
        </p:nvSpPr>
        <p:spPr>
          <a:xfrm>
            <a:off x="75646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5" name="Shape 2163"/>
          <p:cNvSpPr/>
          <p:nvPr/>
        </p:nvSpPr>
        <p:spPr>
          <a:xfrm>
            <a:off x="773289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6" name="Shape 2164"/>
          <p:cNvSpPr/>
          <p:nvPr/>
        </p:nvSpPr>
        <p:spPr>
          <a:xfrm>
            <a:off x="79011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7" name="Shape 2165"/>
          <p:cNvSpPr/>
          <p:nvPr/>
        </p:nvSpPr>
        <p:spPr>
          <a:xfrm>
            <a:off x="806939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8" name="Shape 2166"/>
          <p:cNvSpPr/>
          <p:nvPr/>
        </p:nvSpPr>
        <p:spPr>
          <a:xfrm>
            <a:off x="823764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9" name="Shape 2167"/>
          <p:cNvSpPr/>
          <p:nvPr/>
        </p:nvSpPr>
        <p:spPr>
          <a:xfrm>
            <a:off x="84058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0" name="Shape 2168"/>
          <p:cNvSpPr/>
          <p:nvPr/>
        </p:nvSpPr>
        <p:spPr>
          <a:xfrm>
            <a:off x="857414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1" name="Shape 2169"/>
          <p:cNvSpPr/>
          <p:nvPr/>
        </p:nvSpPr>
        <p:spPr>
          <a:xfrm>
            <a:off x="87423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2" name="Shape 2170"/>
          <p:cNvSpPr/>
          <p:nvPr/>
        </p:nvSpPr>
        <p:spPr>
          <a:xfrm>
            <a:off x="891064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3" name="Shape 2171"/>
          <p:cNvSpPr/>
          <p:nvPr/>
        </p:nvSpPr>
        <p:spPr>
          <a:xfrm>
            <a:off x="907889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4" name="Shape 2172"/>
          <p:cNvSpPr/>
          <p:nvPr/>
        </p:nvSpPr>
        <p:spPr>
          <a:xfrm>
            <a:off x="92471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5" name="Shape 2173"/>
          <p:cNvSpPr/>
          <p:nvPr/>
        </p:nvSpPr>
        <p:spPr>
          <a:xfrm>
            <a:off x="941539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6" name="Shape 2174"/>
          <p:cNvSpPr/>
          <p:nvPr/>
        </p:nvSpPr>
        <p:spPr>
          <a:xfrm>
            <a:off x="95836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7" name="Shape 2175"/>
          <p:cNvSpPr/>
          <p:nvPr/>
        </p:nvSpPr>
        <p:spPr>
          <a:xfrm>
            <a:off x="975189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8" name="Shape 2176"/>
          <p:cNvSpPr/>
          <p:nvPr/>
        </p:nvSpPr>
        <p:spPr>
          <a:xfrm>
            <a:off x="992014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9" name="Shape 2177"/>
          <p:cNvSpPr/>
          <p:nvPr/>
        </p:nvSpPr>
        <p:spPr>
          <a:xfrm>
            <a:off x="100883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0" name="Shape 2178"/>
          <p:cNvSpPr/>
          <p:nvPr/>
        </p:nvSpPr>
        <p:spPr>
          <a:xfrm>
            <a:off x="1025664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1" name="Shape 2179"/>
          <p:cNvSpPr/>
          <p:nvPr/>
        </p:nvSpPr>
        <p:spPr>
          <a:xfrm>
            <a:off x="104248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2" name="Shape 2180"/>
          <p:cNvSpPr/>
          <p:nvPr/>
        </p:nvSpPr>
        <p:spPr>
          <a:xfrm>
            <a:off x="1059314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3" name="Shape 2181"/>
          <p:cNvSpPr/>
          <p:nvPr/>
        </p:nvSpPr>
        <p:spPr>
          <a:xfrm>
            <a:off x="1076139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4" name="Shape 2182"/>
          <p:cNvSpPr/>
          <p:nvPr/>
        </p:nvSpPr>
        <p:spPr>
          <a:xfrm>
            <a:off x="109296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5" name="Shape 2183"/>
          <p:cNvSpPr/>
          <p:nvPr/>
        </p:nvSpPr>
        <p:spPr>
          <a:xfrm>
            <a:off x="1109789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6" name="Shape 2184"/>
          <p:cNvSpPr/>
          <p:nvPr/>
        </p:nvSpPr>
        <p:spPr>
          <a:xfrm>
            <a:off x="112661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7" name="Shape 2185"/>
          <p:cNvSpPr/>
          <p:nvPr/>
        </p:nvSpPr>
        <p:spPr>
          <a:xfrm>
            <a:off x="1143438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8" name="Shape 2186"/>
          <p:cNvSpPr/>
          <p:nvPr/>
        </p:nvSpPr>
        <p:spPr>
          <a:xfrm>
            <a:off x="1160263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9" name="Shape 2187"/>
          <p:cNvSpPr/>
          <p:nvPr/>
        </p:nvSpPr>
        <p:spPr>
          <a:xfrm>
            <a:off x="117708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0" name="Shape 2188"/>
          <p:cNvSpPr/>
          <p:nvPr/>
        </p:nvSpPr>
        <p:spPr>
          <a:xfrm>
            <a:off x="1193913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1" name="Shape 2189"/>
          <p:cNvSpPr/>
          <p:nvPr/>
        </p:nvSpPr>
        <p:spPr>
          <a:xfrm>
            <a:off x="121073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2" name="Shape 2190"/>
          <p:cNvSpPr/>
          <p:nvPr/>
        </p:nvSpPr>
        <p:spPr>
          <a:xfrm>
            <a:off x="-658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3" name="Shape 2191"/>
          <p:cNvSpPr/>
          <p:nvPr/>
        </p:nvSpPr>
        <p:spPr>
          <a:xfrm>
            <a:off x="16166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4" name="Shape 2192"/>
          <p:cNvSpPr/>
          <p:nvPr/>
        </p:nvSpPr>
        <p:spPr>
          <a:xfrm>
            <a:off x="32991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5" name="Shape 2193"/>
          <p:cNvSpPr/>
          <p:nvPr/>
        </p:nvSpPr>
        <p:spPr>
          <a:xfrm>
            <a:off x="49816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6" name="Shape 2194"/>
          <p:cNvSpPr/>
          <p:nvPr/>
        </p:nvSpPr>
        <p:spPr>
          <a:xfrm>
            <a:off x="66641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7" name="Shape 2195"/>
          <p:cNvSpPr/>
          <p:nvPr/>
        </p:nvSpPr>
        <p:spPr>
          <a:xfrm>
            <a:off x="8346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8" name="Shape 2196"/>
          <p:cNvSpPr/>
          <p:nvPr/>
        </p:nvSpPr>
        <p:spPr>
          <a:xfrm>
            <a:off x="100291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9" name="Shape 2197"/>
          <p:cNvSpPr/>
          <p:nvPr/>
        </p:nvSpPr>
        <p:spPr>
          <a:xfrm>
            <a:off x="11711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0" name="Shape 2198"/>
          <p:cNvSpPr/>
          <p:nvPr/>
        </p:nvSpPr>
        <p:spPr>
          <a:xfrm>
            <a:off x="133941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1" name="Shape 2199"/>
          <p:cNvSpPr/>
          <p:nvPr/>
        </p:nvSpPr>
        <p:spPr>
          <a:xfrm>
            <a:off x="150766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2" name="Shape 2200"/>
          <p:cNvSpPr/>
          <p:nvPr/>
        </p:nvSpPr>
        <p:spPr>
          <a:xfrm>
            <a:off x="16759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3" name="Shape 2201"/>
          <p:cNvSpPr/>
          <p:nvPr/>
        </p:nvSpPr>
        <p:spPr>
          <a:xfrm>
            <a:off x="184416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4" name="Shape 2202"/>
          <p:cNvSpPr/>
          <p:nvPr/>
        </p:nvSpPr>
        <p:spPr>
          <a:xfrm>
            <a:off x="20124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5" name="Shape 2203"/>
          <p:cNvSpPr/>
          <p:nvPr/>
        </p:nvSpPr>
        <p:spPr>
          <a:xfrm>
            <a:off x="218066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6" name="Shape 2204"/>
          <p:cNvSpPr/>
          <p:nvPr/>
        </p:nvSpPr>
        <p:spPr>
          <a:xfrm>
            <a:off x="234891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7" name="Shape 2205"/>
          <p:cNvSpPr/>
          <p:nvPr/>
        </p:nvSpPr>
        <p:spPr>
          <a:xfrm>
            <a:off x="25171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8" name="Shape 2206"/>
          <p:cNvSpPr/>
          <p:nvPr/>
        </p:nvSpPr>
        <p:spPr>
          <a:xfrm>
            <a:off x="268541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9" name="Shape 2207"/>
          <p:cNvSpPr/>
          <p:nvPr/>
        </p:nvSpPr>
        <p:spPr>
          <a:xfrm>
            <a:off x="28536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0" name="Shape 2208"/>
          <p:cNvSpPr/>
          <p:nvPr/>
        </p:nvSpPr>
        <p:spPr>
          <a:xfrm>
            <a:off x="302190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1" name="Shape 2209"/>
          <p:cNvSpPr/>
          <p:nvPr/>
        </p:nvSpPr>
        <p:spPr>
          <a:xfrm>
            <a:off x="319015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2" name="Shape 2210"/>
          <p:cNvSpPr/>
          <p:nvPr/>
        </p:nvSpPr>
        <p:spPr>
          <a:xfrm>
            <a:off x="33584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3" name="Shape 2211"/>
          <p:cNvSpPr/>
          <p:nvPr/>
        </p:nvSpPr>
        <p:spPr>
          <a:xfrm>
            <a:off x="352665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4" name="Shape 2212"/>
          <p:cNvSpPr/>
          <p:nvPr/>
        </p:nvSpPr>
        <p:spPr>
          <a:xfrm>
            <a:off x="36949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5" name="Shape 2213"/>
          <p:cNvSpPr/>
          <p:nvPr/>
        </p:nvSpPr>
        <p:spPr>
          <a:xfrm>
            <a:off x="386315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6" name="Shape 2214"/>
          <p:cNvSpPr/>
          <p:nvPr/>
        </p:nvSpPr>
        <p:spPr>
          <a:xfrm>
            <a:off x="403140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7" name="Shape 2215"/>
          <p:cNvSpPr/>
          <p:nvPr/>
        </p:nvSpPr>
        <p:spPr>
          <a:xfrm>
            <a:off x="41996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8" name="Shape 2216"/>
          <p:cNvSpPr/>
          <p:nvPr/>
        </p:nvSpPr>
        <p:spPr>
          <a:xfrm>
            <a:off x="436790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9" name="Shape 2217"/>
          <p:cNvSpPr/>
          <p:nvPr/>
        </p:nvSpPr>
        <p:spPr>
          <a:xfrm>
            <a:off x="45361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0" name="Shape 2218"/>
          <p:cNvSpPr/>
          <p:nvPr/>
        </p:nvSpPr>
        <p:spPr>
          <a:xfrm>
            <a:off x="470440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1" name="Shape 2219"/>
          <p:cNvSpPr/>
          <p:nvPr/>
        </p:nvSpPr>
        <p:spPr>
          <a:xfrm>
            <a:off x="487265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2" name="Shape 2220"/>
          <p:cNvSpPr/>
          <p:nvPr/>
        </p:nvSpPr>
        <p:spPr>
          <a:xfrm>
            <a:off x="50409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3" name="Shape 2221"/>
          <p:cNvSpPr/>
          <p:nvPr/>
        </p:nvSpPr>
        <p:spPr>
          <a:xfrm>
            <a:off x="520915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4" name="Shape 2222"/>
          <p:cNvSpPr/>
          <p:nvPr/>
        </p:nvSpPr>
        <p:spPr>
          <a:xfrm>
            <a:off x="53774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5" name="Shape 2223"/>
          <p:cNvSpPr/>
          <p:nvPr/>
        </p:nvSpPr>
        <p:spPr>
          <a:xfrm>
            <a:off x="554565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6" name="Shape 2224"/>
          <p:cNvSpPr/>
          <p:nvPr/>
        </p:nvSpPr>
        <p:spPr>
          <a:xfrm>
            <a:off x="571390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7" name="Shape 2225"/>
          <p:cNvSpPr/>
          <p:nvPr/>
        </p:nvSpPr>
        <p:spPr>
          <a:xfrm>
            <a:off x="58821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8" name="Shape 2226"/>
          <p:cNvSpPr/>
          <p:nvPr/>
        </p:nvSpPr>
        <p:spPr>
          <a:xfrm>
            <a:off x="605040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9" name="Shape 2227"/>
          <p:cNvSpPr/>
          <p:nvPr/>
        </p:nvSpPr>
        <p:spPr>
          <a:xfrm>
            <a:off x="62186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0" name="Shape 2228"/>
          <p:cNvSpPr/>
          <p:nvPr/>
        </p:nvSpPr>
        <p:spPr>
          <a:xfrm>
            <a:off x="638690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1" name="Shape 2229"/>
          <p:cNvSpPr/>
          <p:nvPr/>
        </p:nvSpPr>
        <p:spPr>
          <a:xfrm>
            <a:off x="655515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2" name="Shape 2230"/>
          <p:cNvSpPr/>
          <p:nvPr/>
        </p:nvSpPr>
        <p:spPr>
          <a:xfrm>
            <a:off x="67234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3" name="Shape 2231"/>
          <p:cNvSpPr/>
          <p:nvPr/>
        </p:nvSpPr>
        <p:spPr>
          <a:xfrm>
            <a:off x="689165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4" name="Shape 2232"/>
          <p:cNvSpPr/>
          <p:nvPr/>
        </p:nvSpPr>
        <p:spPr>
          <a:xfrm>
            <a:off x="70599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5" name="Shape 2233"/>
          <p:cNvSpPr/>
          <p:nvPr/>
        </p:nvSpPr>
        <p:spPr>
          <a:xfrm>
            <a:off x="722814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6" name="Shape 2234"/>
          <p:cNvSpPr/>
          <p:nvPr/>
        </p:nvSpPr>
        <p:spPr>
          <a:xfrm>
            <a:off x="739639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7" name="Shape 2235"/>
          <p:cNvSpPr/>
          <p:nvPr/>
        </p:nvSpPr>
        <p:spPr>
          <a:xfrm>
            <a:off x="75646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8" name="Shape 2236"/>
          <p:cNvSpPr/>
          <p:nvPr/>
        </p:nvSpPr>
        <p:spPr>
          <a:xfrm>
            <a:off x="773289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9" name="Shape 2237"/>
          <p:cNvSpPr/>
          <p:nvPr/>
        </p:nvSpPr>
        <p:spPr>
          <a:xfrm>
            <a:off x="79011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0" name="Shape 2238"/>
          <p:cNvSpPr/>
          <p:nvPr/>
        </p:nvSpPr>
        <p:spPr>
          <a:xfrm>
            <a:off x="806939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1" name="Shape 2239"/>
          <p:cNvSpPr/>
          <p:nvPr/>
        </p:nvSpPr>
        <p:spPr>
          <a:xfrm>
            <a:off x="823764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2" name="Shape 2240"/>
          <p:cNvSpPr/>
          <p:nvPr/>
        </p:nvSpPr>
        <p:spPr>
          <a:xfrm>
            <a:off x="84058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3" name="Shape 2241"/>
          <p:cNvSpPr/>
          <p:nvPr/>
        </p:nvSpPr>
        <p:spPr>
          <a:xfrm>
            <a:off x="857414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4" name="Shape 2242"/>
          <p:cNvSpPr/>
          <p:nvPr/>
        </p:nvSpPr>
        <p:spPr>
          <a:xfrm>
            <a:off x="87423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5" name="Shape 2243"/>
          <p:cNvSpPr/>
          <p:nvPr/>
        </p:nvSpPr>
        <p:spPr>
          <a:xfrm>
            <a:off x="891064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6" name="Shape 2244"/>
          <p:cNvSpPr/>
          <p:nvPr/>
        </p:nvSpPr>
        <p:spPr>
          <a:xfrm>
            <a:off x="907889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7" name="Shape 2245"/>
          <p:cNvSpPr/>
          <p:nvPr/>
        </p:nvSpPr>
        <p:spPr>
          <a:xfrm>
            <a:off x="92471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8" name="Shape 2246"/>
          <p:cNvSpPr/>
          <p:nvPr/>
        </p:nvSpPr>
        <p:spPr>
          <a:xfrm>
            <a:off x="941539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9" name="Shape 2247"/>
          <p:cNvSpPr/>
          <p:nvPr/>
        </p:nvSpPr>
        <p:spPr>
          <a:xfrm>
            <a:off x="95836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0" name="Shape 2248"/>
          <p:cNvSpPr/>
          <p:nvPr/>
        </p:nvSpPr>
        <p:spPr>
          <a:xfrm>
            <a:off x="975189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1" name="Shape 2249"/>
          <p:cNvSpPr/>
          <p:nvPr/>
        </p:nvSpPr>
        <p:spPr>
          <a:xfrm>
            <a:off x="992014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2" name="Shape 2250"/>
          <p:cNvSpPr/>
          <p:nvPr/>
        </p:nvSpPr>
        <p:spPr>
          <a:xfrm>
            <a:off x="100883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3" name="Shape 2251"/>
          <p:cNvSpPr/>
          <p:nvPr/>
        </p:nvSpPr>
        <p:spPr>
          <a:xfrm>
            <a:off x="1025664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4" name="Shape 2252"/>
          <p:cNvSpPr/>
          <p:nvPr/>
        </p:nvSpPr>
        <p:spPr>
          <a:xfrm>
            <a:off x="104248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5" name="Shape 2253"/>
          <p:cNvSpPr/>
          <p:nvPr/>
        </p:nvSpPr>
        <p:spPr>
          <a:xfrm>
            <a:off x="1059314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6" name="Shape 2254"/>
          <p:cNvSpPr/>
          <p:nvPr/>
        </p:nvSpPr>
        <p:spPr>
          <a:xfrm>
            <a:off x="1076139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7" name="Shape 2255"/>
          <p:cNvSpPr/>
          <p:nvPr/>
        </p:nvSpPr>
        <p:spPr>
          <a:xfrm>
            <a:off x="109296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8" name="Shape 2256"/>
          <p:cNvSpPr/>
          <p:nvPr/>
        </p:nvSpPr>
        <p:spPr>
          <a:xfrm>
            <a:off x="1109789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9" name="Shape 2257"/>
          <p:cNvSpPr/>
          <p:nvPr/>
        </p:nvSpPr>
        <p:spPr>
          <a:xfrm>
            <a:off x="112661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0" name="Shape 2258"/>
          <p:cNvSpPr/>
          <p:nvPr/>
        </p:nvSpPr>
        <p:spPr>
          <a:xfrm>
            <a:off x="1143438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1" name="Shape 2259"/>
          <p:cNvSpPr/>
          <p:nvPr/>
        </p:nvSpPr>
        <p:spPr>
          <a:xfrm>
            <a:off x="1160263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2" name="Shape 2260"/>
          <p:cNvSpPr/>
          <p:nvPr/>
        </p:nvSpPr>
        <p:spPr>
          <a:xfrm>
            <a:off x="117708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3" name="Shape 2261"/>
          <p:cNvSpPr/>
          <p:nvPr/>
        </p:nvSpPr>
        <p:spPr>
          <a:xfrm>
            <a:off x="1193913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4" name="Shape 2262"/>
          <p:cNvSpPr/>
          <p:nvPr/>
        </p:nvSpPr>
        <p:spPr>
          <a:xfrm>
            <a:off x="121073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5" name="Shape 2263"/>
          <p:cNvSpPr/>
          <p:nvPr/>
        </p:nvSpPr>
        <p:spPr>
          <a:xfrm>
            <a:off x="-658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6" name="Shape 2264"/>
          <p:cNvSpPr/>
          <p:nvPr/>
        </p:nvSpPr>
        <p:spPr>
          <a:xfrm>
            <a:off x="16166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7" name="Shape 2265"/>
          <p:cNvSpPr/>
          <p:nvPr/>
        </p:nvSpPr>
        <p:spPr>
          <a:xfrm>
            <a:off x="32991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8" name="Shape 2266"/>
          <p:cNvSpPr/>
          <p:nvPr/>
        </p:nvSpPr>
        <p:spPr>
          <a:xfrm>
            <a:off x="49816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9" name="Shape 2267"/>
          <p:cNvSpPr/>
          <p:nvPr/>
        </p:nvSpPr>
        <p:spPr>
          <a:xfrm>
            <a:off x="66641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0" name="Shape 2268"/>
          <p:cNvSpPr/>
          <p:nvPr/>
        </p:nvSpPr>
        <p:spPr>
          <a:xfrm>
            <a:off x="8346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1" name="Shape 2269"/>
          <p:cNvSpPr/>
          <p:nvPr/>
        </p:nvSpPr>
        <p:spPr>
          <a:xfrm>
            <a:off x="100291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2" name="Shape 2270"/>
          <p:cNvSpPr/>
          <p:nvPr/>
        </p:nvSpPr>
        <p:spPr>
          <a:xfrm>
            <a:off x="11711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3" name="Shape 2271"/>
          <p:cNvSpPr/>
          <p:nvPr/>
        </p:nvSpPr>
        <p:spPr>
          <a:xfrm>
            <a:off x="133941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4" name="Shape 2272"/>
          <p:cNvSpPr/>
          <p:nvPr/>
        </p:nvSpPr>
        <p:spPr>
          <a:xfrm>
            <a:off x="150766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5" name="Shape 2273"/>
          <p:cNvSpPr/>
          <p:nvPr/>
        </p:nvSpPr>
        <p:spPr>
          <a:xfrm>
            <a:off x="16759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6" name="Shape 2274"/>
          <p:cNvSpPr/>
          <p:nvPr/>
        </p:nvSpPr>
        <p:spPr>
          <a:xfrm>
            <a:off x="184416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7" name="Shape 2275"/>
          <p:cNvSpPr/>
          <p:nvPr/>
        </p:nvSpPr>
        <p:spPr>
          <a:xfrm>
            <a:off x="20124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8" name="Shape 2276"/>
          <p:cNvSpPr/>
          <p:nvPr/>
        </p:nvSpPr>
        <p:spPr>
          <a:xfrm>
            <a:off x="218066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9" name="Shape 2277"/>
          <p:cNvSpPr/>
          <p:nvPr/>
        </p:nvSpPr>
        <p:spPr>
          <a:xfrm>
            <a:off x="234891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0" name="Shape 2278"/>
          <p:cNvSpPr/>
          <p:nvPr/>
        </p:nvSpPr>
        <p:spPr>
          <a:xfrm>
            <a:off x="25171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1" name="Shape 2279"/>
          <p:cNvSpPr/>
          <p:nvPr/>
        </p:nvSpPr>
        <p:spPr>
          <a:xfrm>
            <a:off x="268541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2" name="Shape 2280"/>
          <p:cNvSpPr/>
          <p:nvPr/>
        </p:nvSpPr>
        <p:spPr>
          <a:xfrm>
            <a:off x="28536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3" name="Shape 2281"/>
          <p:cNvSpPr/>
          <p:nvPr/>
        </p:nvSpPr>
        <p:spPr>
          <a:xfrm>
            <a:off x="302190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4" name="Shape 2282"/>
          <p:cNvSpPr/>
          <p:nvPr/>
        </p:nvSpPr>
        <p:spPr>
          <a:xfrm>
            <a:off x="319015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5" name="Shape 2283"/>
          <p:cNvSpPr/>
          <p:nvPr/>
        </p:nvSpPr>
        <p:spPr>
          <a:xfrm>
            <a:off x="33584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6" name="Shape 2284"/>
          <p:cNvSpPr/>
          <p:nvPr/>
        </p:nvSpPr>
        <p:spPr>
          <a:xfrm>
            <a:off x="352665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7" name="Shape 2285"/>
          <p:cNvSpPr/>
          <p:nvPr/>
        </p:nvSpPr>
        <p:spPr>
          <a:xfrm>
            <a:off x="36949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8" name="Shape 2286"/>
          <p:cNvSpPr/>
          <p:nvPr/>
        </p:nvSpPr>
        <p:spPr>
          <a:xfrm>
            <a:off x="386315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9" name="Shape 2287"/>
          <p:cNvSpPr/>
          <p:nvPr/>
        </p:nvSpPr>
        <p:spPr>
          <a:xfrm>
            <a:off x="403140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0" name="Shape 2288"/>
          <p:cNvSpPr/>
          <p:nvPr/>
        </p:nvSpPr>
        <p:spPr>
          <a:xfrm>
            <a:off x="41996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1" name="Shape 2289"/>
          <p:cNvSpPr/>
          <p:nvPr/>
        </p:nvSpPr>
        <p:spPr>
          <a:xfrm>
            <a:off x="436790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2" name="Shape 2290"/>
          <p:cNvSpPr/>
          <p:nvPr/>
        </p:nvSpPr>
        <p:spPr>
          <a:xfrm>
            <a:off x="45361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3" name="Shape 2291"/>
          <p:cNvSpPr/>
          <p:nvPr/>
        </p:nvSpPr>
        <p:spPr>
          <a:xfrm>
            <a:off x="470440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4" name="Shape 2292"/>
          <p:cNvSpPr/>
          <p:nvPr/>
        </p:nvSpPr>
        <p:spPr>
          <a:xfrm>
            <a:off x="487265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5" name="Shape 2293"/>
          <p:cNvSpPr/>
          <p:nvPr/>
        </p:nvSpPr>
        <p:spPr>
          <a:xfrm>
            <a:off x="50409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6" name="Shape 2294"/>
          <p:cNvSpPr/>
          <p:nvPr/>
        </p:nvSpPr>
        <p:spPr>
          <a:xfrm>
            <a:off x="520915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7" name="Shape 2295"/>
          <p:cNvSpPr/>
          <p:nvPr/>
        </p:nvSpPr>
        <p:spPr>
          <a:xfrm>
            <a:off x="53774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8" name="Shape 2296"/>
          <p:cNvSpPr/>
          <p:nvPr/>
        </p:nvSpPr>
        <p:spPr>
          <a:xfrm>
            <a:off x="554565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9" name="Shape 2297"/>
          <p:cNvSpPr/>
          <p:nvPr/>
        </p:nvSpPr>
        <p:spPr>
          <a:xfrm>
            <a:off x="571390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0" name="Shape 2298"/>
          <p:cNvSpPr/>
          <p:nvPr/>
        </p:nvSpPr>
        <p:spPr>
          <a:xfrm>
            <a:off x="58821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1" name="Shape 2299"/>
          <p:cNvSpPr/>
          <p:nvPr/>
        </p:nvSpPr>
        <p:spPr>
          <a:xfrm>
            <a:off x="605040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2" name="Shape 2300"/>
          <p:cNvSpPr/>
          <p:nvPr/>
        </p:nvSpPr>
        <p:spPr>
          <a:xfrm>
            <a:off x="62186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3" name="Shape 2301"/>
          <p:cNvSpPr/>
          <p:nvPr/>
        </p:nvSpPr>
        <p:spPr>
          <a:xfrm>
            <a:off x="638690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4" name="Shape 2302"/>
          <p:cNvSpPr/>
          <p:nvPr/>
        </p:nvSpPr>
        <p:spPr>
          <a:xfrm>
            <a:off x="655515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5" name="Shape 2303"/>
          <p:cNvSpPr/>
          <p:nvPr/>
        </p:nvSpPr>
        <p:spPr>
          <a:xfrm>
            <a:off x="67234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6" name="Shape 2304"/>
          <p:cNvSpPr/>
          <p:nvPr/>
        </p:nvSpPr>
        <p:spPr>
          <a:xfrm>
            <a:off x="689165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7" name="Shape 2305"/>
          <p:cNvSpPr/>
          <p:nvPr/>
        </p:nvSpPr>
        <p:spPr>
          <a:xfrm>
            <a:off x="70599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8" name="Shape 2306"/>
          <p:cNvSpPr/>
          <p:nvPr/>
        </p:nvSpPr>
        <p:spPr>
          <a:xfrm>
            <a:off x="722814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9" name="Shape 2307"/>
          <p:cNvSpPr/>
          <p:nvPr/>
        </p:nvSpPr>
        <p:spPr>
          <a:xfrm>
            <a:off x="739639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0" name="Shape 2308"/>
          <p:cNvSpPr/>
          <p:nvPr/>
        </p:nvSpPr>
        <p:spPr>
          <a:xfrm>
            <a:off x="75646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1" name="Shape 2309"/>
          <p:cNvSpPr/>
          <p:nvPr/>
        </p:nvSpPr>
        <p:spPr>
          <a:xfrm>
            <a:off x="773289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2" name="Shape 2310"/>
          <p:cNvSpPr/>
          <p:nvPr/>
        </p:nvSpPr>
        <p:spPr>
          <a:xfrm>
            <a:off x="79011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3" name="Shape 2311"/>
          <p:cNvSpPr/>
          <p:nvPr/>
        </p:nvSpPr>
        <p:spPr>
          <a:xfrm>
            <a:off x="806939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4" name="Shape 2312"/>
          <p:cNvSpPr/>
          <p:nvPr/>
        </p:nvSpPr>
        <p:spPr>
          <a:xfrm>
            <a:off x="823764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5" name="Shape 2313"/>
          <p:cNvSpPr/>
          <p:nvPr/>
        </p:nvSpPr>
        <p:spPr>
          <a:xfrm>
            <a:off x="84058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6" name="Shape 2314"/>
          <p:cNvSpPr/>
          <p:nvPr/>
        </p:nvSpPr>
        <p:spPr>
          <a:xfrm>
            <a:off x="857414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7" name="Shape 2315"/>
          <p:cNvSpPr/>
          <p:nvPr/>
        </p:nvSpPr>
        <p:spPr>
          <a:xfrm>
            <a:off x="87423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8" name="Shape 2316"/>
          <p:cNvSpPr/>
          <p:nvPr/>
        </p:nvSpPr>
        <p:spPr>
          <a:xfrm>
            <a:off x="891064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9" name="Shape 2317"/>
          <p:cNvSpPr/>
          <p:nvPr/>
        </p:nvSpPr>
        <p:spPr>
          <a:xfrm>
            <a:off x="907889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0" name="Shape 2318"/>
          <p:cNvSpPr/>
          <p:nvPr/>
        </p:nvSpPr>
        <p:spPr>
          <a:xfrm>
            <a:off x="92471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1" name="Shape 2319"/>
          <p:cNvSpPr/>
          <p:nvPr/>
        </p:nvSpPr>
        <p:spPr>
          <a:xfrm>
            <a:off x="941539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2" name="Shape 2320"/>
          <p:cNvSpPr/>
          <p:nvPr/>
        </p:nvSpPr>
        <p:spPr>
          <a:xfrm>
            <a:off x="95836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3" name="Shape 2321"/>
          <p:cNvSpPr/>
          <p:nvPr/>
        </p:nvSpPr>
        <p:spPr>
          <a:xfrm>
            <a:off x="975189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4" name="Shape 2322"/>
          <p:cNvSpPr/>
          <p:nvPr/>
        </p:nvSpPr>
        <p:spPr>
          <a:xfrm>
            <a:off x="992014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5" name="Shape 2323"/>
          <p:cNvSpPr/>
          <p:nvPr/>
        </p:nvSpPr>
        <p:spPr>
          <a:xfrm>
            <a:off x="100883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6" name="Shape 2324"/>
          <p:cNvSpPr/>
          <p:nvPr/>
        </p:nvSpPr>
        <p:spPr>
          <a:xfrm>
            <a:off x="1025664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7" name="Shape 2325"/>
          <p:cNvSpPr/>
          <p:nvPr/>
        </p:nvSpPr>
        <p:spPr>
          <a:xfrm>
            <a:off x="104248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8" name="Shape 2326"/>
          <p:cNvSpPr/>
          <p:nvPr/>
        </p:nvSpPr>
        <p:spPr>
          <a:xfrm>
            <a:off x="1059314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9" name="Shape 2327"/>
          <p:cNvSpPr/>
          <p:nvPr/>
        </p:nvSpPr>
        <p:spPr>
          <a:xfrm>
            <a:off x="1076139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0" name="Shape 2328"/>
          <p:cNvSpPr/>
          <p:nvPr/>
        </p:nvSpPr>
        <p:spPr>
          <a:xfrm>
            <a:off x="109296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1" name="Shape 2329"/>
          <p:cNvSpPr/>
          <p:nvPr/>
        </p:nvSpPr>
        <p:spPr>
          <a:xfrm>
            <a:off x="1109789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2" name="Shape 2330"/>
          <p:cNvSpPr/>
          <p:nvPr/>
        </p:nvSpPr>
        <p:spPr>
          <a:xfrm>
            <a:off x="112661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3" name="Shape 2331"/>
          <p:cNvSpPr/>
          <p:nvPr/>
        </p:nvSpPr>
        <p:spPr>
          <a:xfrm>
            <a:off x="1143438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4" name="Shape 2332"/>
          <p:cNvSpPr/>
          <p:nvPr/>
        </p:nvSpPr>
        <p:spPr>
          <a:xfrm>
            <a:off x="1160263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5" name="Shape 2333"/>
          <p:cNvSpPr/>
          <p:nvPr/>
        </p:nvSpPr>
        <p:spPr>
          <a:xfrm>
            <a:off x="117708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6" name="Shape 2334"/>
          <p:cNvSpPr/>
          <p:nvPr/>
        </p:nvSpPr>
        <p:spPr>
          <a:xfrm>
            <a:off x="1193913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7" name="Shape 2335"/>
          <p:cNvSpPr/>
          <p:nvPr/>
        </p:nvSpPr>
        <p:spPr>
          <a:xfrm>
            <a:off x="121073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8" name="Shape 2336"/>
          <p:cNvSpPr/>
          <p:nvPr/>
        </p:nvSpPr>
        <p:spPr>
          <a:xfrm>
            <a:off x="-658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9" name="Shape 2337"/>
          <p:cNvSpPr/>
          <p:nvPr/>
        </p:nvSpPr>
        <p:spPr>
          <a:xfrm>
            <a:off x="16166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0" name="Shape 2338"/>
          <p:cNvSpPr/>
          <p:nvPr/>
        </p:nvSpPr>
        <p:spPr>
          <a:xfrm>
            <a:off x="32991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1" name="Shape 2339"/>
          <p:cNvSpPr/>
          <p:nvPr/>
        </p:nvSpPr>
        <p:spPr>
          <a:xfrm>
            <a:off x="49816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2" name="Shape 2340"/>
          <p:cNvSpPr/>
          <p:nvPr/>
        </p:nvSpPr>
        <p:spPr>
          <a:xfrm>
            <a:off x="66641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3" name="Shape 2341"/>
          <p:cNvSpPr/>
          <p:nvPr/>
        </p:nvSpPr>
        <p:spPr>
          <a:xfrm>
            <a:off x="8346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4" name="Shape 2342"/>
          <p:cNvSpPr/>
          <p:nvPr/>
        </p:nvSpPr>
        <p:spPr>
          <a:xfrm>
            <a:off x="100291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5" name="Shape 2343"/>
          <p:cNvSpPr/>
          <p:nvPr/>
        </p:nvSpPr>
        <p:spPr>
          <a:xfrm>
            <a:off x="11711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6" name="Shape 2344"/>
          <p:cNvSpPr/>
          <p:nvPr/>
        </p:nvSpPr>
        <p:spPr>
          <a:xfrm>
            <a:off x="133941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7" name="Shape 2345"/>
          <p:cNvSpPr/>
          <p:nvPr/>
        </p:nvSpPr>
        <p:spPr>
          <a:xfrm>
            <a:off x="150766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8" name="Shape 2346"/>
          <p:cNvSpPr/>
          <p:nvPr/>
        </p:nvSpPr>
        <p:spPr>
          <a:xfrm>
            <a:off x="16759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9" name="Shape 2347"/>
          <p:cNvSpPr/>
          <p:nvPr/>
        </p:nvSpPr>
        <p:spPr>
          <a:xfrm>
            <a:off x="184416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0" name="Shape 2348"/>
          <p:cNvSpPr/>
          <p:nvPr/>
        </p:nvSpPr>
        <p:spPr>
          <a:xfrm>
            <a:off x="20124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1" name="Shape 2349"/>
          <p:cNvSpPr/>
          <p:nvPr/>
        </p:nvSpPr>
        <p:spPr>
          <a:xfrm>
            <a:off x="218066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2" name="Shape 2350"/>
          <p:cNvSpPr/>
          <p:nvPr/>
        </p:nvSpPr>
        <p:spPr>
          <a:xfrm>
            <a:off x="234891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3" name="Shape 2351"/>
          <p:cNvSpPr/>
          <p:nvPr/>
        </p:nvSpPr>
        <p:spPr>
          <a:xfrm>
            <a:off x="25171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4" name="Shape 2352"/>
          <p:cNvSpPr/>
          <p:nvPr/>
        </p:nvSpPr>
        <p:spPr>
          <a:xfrm>
            <a:off x="268541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5" name="Shape 2353"/>
          <p:cNvSpPr/>
          <p:nvPr/>
        </p:nvSpPr>
        <p:spPr>
          <a:xfrm>
            <a:off x="28536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6" name="Shape 2354"/>
          <p:cNvSpPr/>
          <p:nvPr/>
        </p:nvSpPr>
        <p:spPr>
          <a:xfrm>
            <a:off x="302190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7" name="Shape 2355"/>
          <p:cNvSpPr/>
          <p:nvPr/>
        </p:nvSpPr>
        <p:spPr>
          <a:xfrm>
            <a:off x="319015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8" name="Shape 2356"/>
          <p:cNvSpPr/>
          <p:nvPr/>
        </p:nvSpPr>
        <p:spPr>
          <a:xfrm>
            <a:off x="33584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9" name="Shape 2357"/>
          <p:cNvSpPr/>
          <p:nvPr/>
        </p:nvSpPr>
        <p:spPr>
          <a:xfrm>
            <a:off x="352665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0" name="Shape 2358"/>
          <p:cNvSpPr/>
          <p:nvPr/>
        </p:nvSpPr>
        <p:spPr>
          <a:xfrm>
            <a:off x="36949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1" name="Shape 2359"/>
          <p:cNvSpPr/>
          <p:nvPr/>
        </p:nvSpPr>
        <p:spPr>
          <a:xfrm>
            <a:off x="386315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2" name="Shape 2360"/>
          <p:cNvSpPr/>
          <p:nvPr/>
        </p:nvSpPr>
        <p:spPr>
          <a:xfrm>
            <a:off x="403140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3" name="Shape 2361"/>
          <p:cNvSpPr/>
          <p:nvPr/>
        </p:nvSpPr>
        <p:spPr>
          <a:xfrm>
            <a:off x="41996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4" name="Shape 2362"/>
          <p:cNvSpPr/>
          <p:nvPr/>
        </p:nvSpPr>
        <p:spPr>
          <a:xfrm>
            <a:off x="436790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5" name="Shape 2363"/>
          <p:cNvSpPr/>
          <p:nvPr/>
        </p:nvSpPr>
        <p:spPr>
          <a:xfrm>
            <a:off x="45361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6" name="Shape 2364"/>
          <p:cNvSpPr/>
          <p:nvPr/>
        </p:nvSpPr>
        <p:spPr>
          <a:xfrm>
            <a:off x="470440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7" name="Shape 2365"/>
          <p:cNvSpPr/>
          <p:nvPr/>
        </p:nvSpPr>
        <p:spPr>
          <a:xfrm>
            <a:off x="487265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8" name="Shape 2366"/>
          <p:cNvSpPr/>
          <p:nvPr/>
        </p:nvSpPr>
        <p:spPr>
          <a:xfrm>
            <a:off x="50409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9" name="Shape 2367"/>
          <p:cNvSpPr/>
          <p:nvPr/>
        </p:nvSpPr>
        <p:spPr>
          <a:xfrm>
            <a:off x="520915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0" name="Shape 2368"/>
          <p:cNvSpPr/>
          <p:nvPr/>
        </p:nvSpPr>
        <p:spPr>
          <a:xfrm>
            <a:off x="53774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1" name="Shape 2369"/>
          <p:cNvSpPr/>
          <p:nvPr/>
        </p:nvSpPr>
        <p:spPr>
          <a:xfrm>
            <a:off x="554565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2" name="Shape 2370"/>
          <p:cNvSpPr/>
          <p:nvPr/>
        </p:nvSpPr>
        <p:spPr>
          <a:xfrm>
            <a:off x="571390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3" name="Shape 2371"/>
          <p:cNvSpPr/>
          <p:nvPr/>
        </p:nvSpPr>
        <p:spPr>
          <a:xfrm>
            <a:off x="58821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4" name="Shape 2372"/>
          <p:cNvSpPr/>
          <p:nvPr/>
        </p:nvSpPr>
        <p:spPr>
          <a:xfrm>
            <a:off x="605040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5" name="Shape 2373"/>
          <p:cNvSpPr/>
          <p:nvPr/>
        </p:nvSpPr>
        <p:spPr>
          <a:xfrm>
            <a:off x="62186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6" name="Shape 2374"/>
          <p:cNvSpPr/>
          <p:nvPr/>
        </p:nvSpPr>
        <p:spPr>
          <a:xfrm>
            <a:off x="638690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7" name="Shape 2375"/>
          <p:cNvSpPr/>
          <p:nvPr/>
        </p:nvSpPr>
        <p:spPr>
          <a:xfrm>
            <a:off x="655515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8" name="Shape 2376"/>
          <p:cNvSpPr/>
          <p:nvPr/>
        </p:nvSpPr>
        <p:spPr>
          <a:xfrm>
            <a:off x="67234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9" name="Shape 2377"/>
          <p:cNvSpPr/>
          <p:nvPr/>
        </p:nvSpPr>
        <p:spPr>
          <a:xfrm>
            <a:off x="689165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0" name="Shape 2378"/>
          <p:cNvSpPr/>
          <p:nvPr/>
        </p:nvSpPr>
        <p:spPr>
          <a:xfrm>
            <a:off x="70599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1" name="Shape 2379"/>
          <p:cNvSpPr/>
          <p:nvPr/>
        </p:nvSpPr>
        <p:spPr>
          <a:xfrm>
            <a:off x="722814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2" name="Shape 2380"/>
          <p:cNvSpPr/>
          <p:nvPr/>
        </p:nvSpPr>
        <p:spPr>
          <a:xfrm>
            <a:off x="739639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3" name="Shape 2381"/>
          <p:cNvSpPr/>
          <p:nvPr/>
        </p:nvSpPr>
        <p:spPr>
          <a:xfrm>
            <a:off x="75646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4" name="Shape 2382"/>
          <p:cNvSpPr/>
          <p:nvPr/>
        </p:nvSpPr>
        <p:spPr>
          <a:xfrm>
            <a:off x="773289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5" name="Shape 2383"/>
          <p:cNvSpPr/>
          <p:nvPr/>
        </p:nvSpPr>
        <p:spPr>
          <a:xfrm>
            <a:off x="79011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6" name="Shape 2384"/>
          <p:cNvSpPr/>
          <p:nvPr/>
        </p:nvSpPr>
        <p:spPr>
          <a:xfrm>
            <a:off x="806939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7" name="Shape 2385"/>
          <p:cNvSpPr/>
          <p:nvPr/>
        </p:nvSpPr>
        <p:spPr>
          <a:xfrm>
            <a:off x="823764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8" name="Shape 2386"/>
          <p:cNvSpPr/>
          <p:nvPr/>
        </p:nvSpPr>
        <p:spPr>
          <a:xfrm>
            <a:off x="84058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9" name="Shape 2387"/>
          <p:cNvSpPr/>
          <p:nvPr/>
        </p:nvSpPr>
        <p:spPr>
          <a:xfrm>
            <a:off x="857414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0" name="Shape 2388"/>
          <p:cNvSpPr/>
          <p:nvPr/>
        </p:nvSpPr>
        <p:spPr>
          <a:xfrm>
            <a:off x="87423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1" name="Shape 2389"/>
          <p:cNvSpPr/>
          <p:nvPr/>
        </p:nvSpPr>
        <p:spPr>
          <a:xfrm>
            <a:off x="891064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2" name="Shape 2390"/>
          <p:cNvSpPr/>
          <p:nvPr/>
        </p:nvSpPr>
        <p:spPr>
          <a:xfrm>
            <a:off x="907889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3" name="Shape 2391"/>
          <p:cNvSpPr/>
          <p:nvPr/>
        </p:nvSpPr>
        <p:spPr>
          <a:xfrm>
            <a:off x="92471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4" name="Shape 2392"/>
          <p:cNvSpPr/>
          <p:nvPr/>
        </p:nvSpPr>
        <p:spPr>
          <a:xfrm>
            <a:off x="941539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5" name="Shape 2393"/>
          <p:cNvSpPr/>
          <p:nvPr/>
        </p:nvSpPr>
        <p:spPr>
          <a:xfrm>
            <a:off x="95836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6" name="Shape 2394"/>
          <p:cNvSpPr/>
          <p:nvPr/>
        </p:nvSpPr>
        <p:spPr>
          <a:xfrm>
            <a:off x="975189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7" name="Shape 2395"/>
          <p:cNvSpPr/>
          <p:nvPr/>
        </p:nvSpPr>
        <p:spPr>
          <a:xfrm>
            <a:off x="992014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8" name="Shape 2396"/>
          <p:cNvSpPr/>
          <p:nvPr/>
        </p:nvSpPr>
        <p:spPr>
          <a:xfrm>
            <a:off x="100883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9" name="Shape 2397"/>
          <p:cNvSpPr/>
          <p:nvPr/>
        </p:nvSpPr>
        <p:spPr>
          <a:xfrm>
            <a:off x="1025664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0" name="Shape 2398"/>
          <p:cNvSpPr/>
          <p:nvPr/>
        </p:nvSpPr>
        <p:spPr>
          <a:xfrm>
            <a:off x="104248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1" name="Shape 2399"/>
          <p:cNvSpPr/>
          <p:nvPr/>
        </p:nvSpPr>
        <p:spPr>
          <a:xfrm>
            <a:off x="1059314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2" name="Shape 2400"/>
          <p:cNvSpPr/>
          <p:nvPr/>
        </p:nvSpPr>
        <p:spPr>
          <a:xfrm>
            <a:off x="1076139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3" name="Shape 2401"/>
          <p:cNvSpPr/>
          <p:nvPr/>
        </p:nvSpPr>
        <p:spPr>
          <a:xfrm>
            <a:off x="109296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4" name="Shape 2402"/>
          <p:cNvSpPr/>
          <p:nvPr/>
        </p:nvSpPr>
        <p:spPr>
          <a:xfrm>
            <a:off x="1109789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5" name="Shape 2403"/>
          <p:cNvSpPr/>
          <p:nvPr/>
        </p:nvSpPr>
        <p:spPr>
          <a:xfrm>
            <a:off x="112661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6" name="Shape 2404"/>
          <p:cNvSpPr/>
          <p:nvPr/>
        </p:nvSpPr>
        <p:spPr>
          <a:xfrm>
            <a:off x="1143438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7" name="Shape 2405"/>
          <p:cNvSpPr/>
          <p:nvPr/>
        </p:nvSpPr>
        <p:spPr>
          <a:xfrm>
            <a:off x="1160263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8" name="Shape 2406"/>
          <p:cNvSpPr/>
          <p:nvPr/>
        </p:nvSpPr>
        <p:spPr>
          <a:xfrm>
            <a:off x="117708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9" name="Shape 2407"/>
          <p:cNvSpPr/>
          <p:nvPr/>
        </p:nvSpPr>
        <p:spPr>
          <a:xfrm>
            <a:off x="1193913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0" name="Shape 2408"/>
          <p:cNvSpPr/>
          <p:nvPr/>
        </p:nvSpPr>
        <p:spPr>
          <a:xfrm>
            <a:off x="121073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1" name="Shape 2409"/>
          <p:cNvSpPr/>
          <p:nvPr/>
        </p:nvSpPr>
        <p:spPr>
          <a:xfrm>
            <a:off x="-658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2" name="Shape 2410"/>
          <p:cNvSpPr/>
          <p:nvPr/>
        </p:nvSpPr>
        <p:spPr>
          <a:xfrm>
            <a:off x="16166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3" name="Shape 2411"/>
          <p:cNvSpPr/>
          <p:nvPr/>
        </p:nvSpPr>
        <p:spPr>
          <a:xfrm>
            <a:off x="32991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4" name="Shape 2412"/>
          <p:cNvSpPr/>
          <p:nvPr/>
        </p:nvSpPr>
        <p:spPr>
          <a:xfrm>
            <a:off x="49816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5" name="Shape 2413"/>
          <p:cNvSpPr/>
          <p:nvPr/>
        </p:nvSpPr>
        <p:spPr>
          <a:xfrm>
            <a:off x="66641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6" name="Shape 2414"/>
          <p:cNvSpPr/>
          <p:nvPr/>
        </p:nvSpPr>
        <p:spPr>
          <a:xfrm>
            <a:off x="8346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7" name="Shape 2415"/>
          <p:cNvSpPr/>
          <p:nvPr/>
        </p:nvSpPr>
        <p:spPr>
          <a:xfrm>
            <a:off x="100291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8" name="Shape 2416"/>
          <p:cNvSpPr/>
          <p:nvPr/>
        </p:nvSpPr>
        <p:spPr>
          <a:xfrm>
            <a:off x="11711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9" name="Shape 2417"/>
          <p:cNvSpPr/>
          <p:nvPr/>
        </p:nvSpPr>
        <p:spPr>
          <a:xfrm>
            <a:off x="133941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0" name="Shape 2418"/>
          <p:cNvSpPr/>
          <p:nvPr/>
        </p:nvSpPr>
        <p:spPr>
          <a:xfrm>
            <a:off x="150766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1" name="Shape 2419"/>
          <p:cNvSpPr/>
          <p:nvPr/>
        </p:nvSpPr>
        <p:spPr>
          <a:xfrm>
            <a:off x="16759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2" name="Shape 2420"/>
          <p:cNvSpPr/>
          <p:nvPr/>
        </p:nvSpPr>
        <p:spPr>
          <a:xfrm>
            <a:off x="184416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3" name="Shape 2421"/>
          <p:cNvSpPr/>
          <p:nvPr/>
        </p:nvSpPr>
        <p:spPr>
          <a:xfrm>
            <a:off x="20124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4" name="Shape 2422"/>
          <p:cNvSpPr/>
          <p:nvPr/>
        </p:nvSpPr>
        <p:spPr>
          <a:xfrm>
            <a:off x="218066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5" name="Shape 2423"/>
          <p:cNvSpPr/>
          <p:nvPr/>
        </p:nvSpPr>
        <p:spPr>
          <a:xfrm>
            <a:off x="234891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6" name="Shape 2424"/>
          <p:cNvSpPr/>
          <p:nvPr/>
        </p:nvSpPr>
        <p:spPr>
          <a:xfrm>
            <a:off x="25171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7" name="Shape 2425"/>
          <p:cNvSpPr/>
          <p:nvPr/>
        </p:nvSpPr>
        <p:spPr>
          <a:xfrm>
            <a:off x="268541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8" name="Shape 2426"/>
          <p:cNvSpPr/>
          <p:nvPr/>
        </p:nvSpPr>
        <p:spPr>
          <a:xfrm>
            <a:off x="28536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9" name="Shape 2427"/>
          <p:cNvSpPr/>
          <p:nvPr/>
        </p:nvSpPr>
        <p:spPr>
          <a:xfrm>
            <a:off x="302190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0" name="Shape 2428"/>
          <p:cNvSpPr/>
          <p:nvPr/>
        </p:nvSpPr>
        <p:spPr>
          <a:xfrm>
            <a:off x="319015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1" name="Shape 2429"/>
          <p:cNvSpPr/>
          <p:nvPr/>
        </p:nvSpPr>
        <p:spPr>
          <a:xfrm>
            <a:off x="33584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2" name="Shape 2430"/>
          <p:cNvSpPr/>
          <p:nvPr/>
        </p:nvSpPr>
        <p:spPr>
          <a:xfrm>
            <a:off x="352665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3" name="Shape 2431"/>
          <p:cNvSpPr/>
          <p:nvPr/>
        </p:nvSpPr>
        <p:spPr>
          <a:xfrm>
            <a:off x="36949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4" name="Shape 2432"/>
          <p:cNvSpPr/>
          <p:nvPr/>
        </p:nvSpPr>
        <p:spPr>
          <a:xfrm>
            <a:off x="386315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5" name="Shape 2433"/>
          <p:cNvSpPr/>
          <p:nvPr/>
        </p:nvSpPr>
        <p:spPr>
          <a:xfrm>
            <a:off x="403140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6" name="Shape 2434"/>
          <p:cNvSpPr/>
          <p:nvPr/>
        </p:nvSpPr>
        <p:spPr>
          <a:xfrm>
            <a:off x="41996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7" name="Shape 2435"/>
          <p:cNvSpPr/>
          <p:nvPr/>
        </p:nvSpPr>
        <p:spPr>
          <a:xfrm>
            <a:off x="436790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8" name="Shape 2436"/>
          <p:cNvSpPr/>
          <p:nvPr/>
        </p:nvSpPr>
        <p:spPr>
          <a:xfrm>
            <a:off x="45361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9" name="Shape 2437"/>
          <p:cNvSpPr/>
          <p:nvPr/>
        </p:nvSpPr>
        <p:spPr>
          <a:xfrm>
            <a:off x="470440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0" name="Shape 2438"/>
          <p:cNvSpPr/>
          <p:nvPr/>
        </p:nvSpPr>
        <p:spPr>
          <a:xfrm>
            <a:off x="487265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1" name="Shape 2439"/>
          <p:cNvSpPr/>
          <p:nvPr/>
        </p:nvSpPr>
        <p:spPr>
          <a:xfrm>
            <a:off x="50409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2" name="Shape 2440"/>
          <p:cNvSpPr/>
          <p:nvPr/>
        </p:nvSpPr>
        <p:spPr>
          <a:xfrm>
            <a:off x="520915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3" name="Shape 2441"/>
          <p:cNvSpPr/>
          <p:nvPr/>
        </p:nvSpPr>
        <p:spPr>
          <a:xfrm>
            <a:off x="53774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4" name="Shape 2442"/>
          <p:cNvSpPr/>
          <p:nvPr/>
        </p:nvSpPr>
        <p:spPr>
          <a:xfrm>
            <a:off x="554565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5" name="Shape 2443"/>
          <p:cNvSpPr/>
          <p:nvPr/>
        </p:nvSpPr>
        <p:spPr>
          <a:xfrm>
            <a:off x="571390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6" name="Shape 2444"/>
          <p:cNvSpPr/>
          <p:nvPr/>
        </p:nvSpPr>
        <p:spPr>
          <a:xfrm>
            <a:off x="58821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7" name="Shape 2445"/>
          <p:cNvSpPr/>
          <p:nvPr/>
        </p:nvSpPr>
        <p:spPr>
          <a:xfrm>
            <a:off x="605040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8" name="Shape 2446"/>
          <p:cNvSpPr/>
          <p:nvPr/>
        </p:nvSpPr>
        <p:spPr>
          <a:xfrm>
            <a:off x="62186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9" name="Shape 2447"/>
          <p:cNvSpPr/>
          <p:nvPr/>
        </p:nvSpPr>
        <p:spPr>
          <a:xfrm>
            <a:off x="638690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0" name="Shape 2448"/>
          <p:cNvSpPr/>
          <p:nvPr/>
        </p:nvSpPr>
        <p:spPr>
          <a:xfrm>
            <a:off x="655515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1" name="Shape 2449"/>
          <p:cNvSpPr/>
          <p:nvPr/>
        </p:nvSpPr>
        <p:spPr>
          <a:xfrm>
            <a:off x="67234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2" name="Shape 2450"/>
          <p:cNvSpPr/>
          <p:nvPr/>
        </p:nvSpPr>
        <p:spPr>
          <a:xfrm>
            <a:off x="689165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3" name="Shape 2451"/>
          <p:cNvSpPr/>
          <p:nvPr/>
        </p:nvSpPr>
        <p:spPr>
          <a:xfrm>
            <a:off x="70599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4" name="Shape 2452"/>
          <p:cNvSpPr/>
          <p:nvPr/>
        </p:nvSpPr>
        <p:spPr>
          <a:xfrm>
            <a:off x="722814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5" name="Shape 2453"/>
          <p:cNvSpPr/>
          <p:nvPr/>
        </p:nvSpPr>
        <p:spPr>
          <a:xfrm>
            <a:off x="739639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6" name="Shape 2454"/>
          <p:cNvSpPr/>
          <p:nvPr/>
        </p:nvSpPr>
        <p:spPr>
          <a:xfrm>
            <a:off x="75646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7" name="Shape 2455"/>
          <p:cNvSpPr/>
          <p:nvPr/>
        </p:nvSpPr>
        <p:spPr>
          <a:xfrm>
            <a:off x="773289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8" name="Shape 2456"/>
          <p:cNvSpPr/>
          <p:nvPr/>
        </p:nvSpPr>
        <p:spPr>
          <a:xfrm>
            <a:off x="79011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9" name="Shape 2457"/>
          <p:cNvSpPr/>
          <p:nvPr/>
        </p:nvSpPr>
        <p:spPr>
          <a:xfrm>
            <a:off x="806939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0" name="Shape 2458"/>
          <p:cNvSpPr/>
          <p:nvPr/>
        </p:nvSpPr>
        <p:spPr>
          <a:xfrm>
            <a:off x="823764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1" name="Shape 2459"/>
          <p:cNvSpPr/>
          <p:nvPr/>
        </p:nvSpPr>
        <p:spPr>
          <a:xfrm>
            <a:off x="84058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2" name="Shape 2460"/>
          <p:cNvSpPr/>
          <p:nvPr/>
        </p:nvSpPr>
        <p:spPr>
          <a:xfrm>
            <a:off x="857414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3" name="Shape 2461"/>
          <p:cNvSpPr/>
          <p:nvPr/>
        </p:nvSpPr>
        <p:spPr>
          <a:xfrm>
            <a:off x="87423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4" name="Shape 2462"/>
          <p:cNvSpPr/>
          <p:nvPr/>
        </p:nvSpPr>
        <p:spPr>
          <a:xfrm>
            <a:off x="891064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5" name="Shape 2463"/>
          <p:cNvSpPr/>
          <p:nvPr/>
        </p:nvSpPr>
        <p:spPr>
          <a:xfrm>
            <a:off x="907889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6" name="Shape 2464"/>
          <p:cNvSpPr/>
          <p:nvPr/>
        </p:nvSpPr>
        <p:spPr>
          <a:xfrm>
            <a:off x="92471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7" name="Shape 2465"/>
          <p:cNvSpPr/>
          <p:nvPr/>
        </p:nvSpPr>
        <p:spPr>
          <a:xfrm>
            <a:off x="941539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8" name="Shape 2466"/>
          <p:cNvSpPr/>
          <p:nvPr/>
        </p:nvSpPr>
        <p:spPr>
          <a:xfrm>
            <a:off x="95836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9" name="Shape 2467"/>
          <p:cNvSpPr/>
          <p:nvPr/>
        </p:nvSpPr>
        <p:spPr>
          <a:xfrm>
            <a:off x="975189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0" name="Shape 2468"/>
          <p:cNvSpPr/>
          <p:nvPr/>
        </p:nvSpPr>
        <p:spPr>
          <a:xfrm>
            <a:off x="992014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1" name="Shape 2469"/>
          <p:cNvSpPr/>
          <p:nvPr/>
        </p:nvSpPr>
        <p:spPr>
          <a:xfrm>
            <a:off x="100883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2" name="Shape 2470"/>
          <p:cNvSpPr/>
          <p:nvPr/>
        </p:nvSpPr>
        <p:spPr>
          <a:xfrm>
            <a:off x="1025664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3" name="Shape 2471"/>
          <p:cNvSpPr/>
          <p:nvPr/>
        </p:nvSpPr>
        <p:spPr>
          <a:xfrm>
            <a:off x="104248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4" name="Shape 2472"/>
          <p:cNvSpPr/>
          <p:nvPr/>
        </p:nvSpPr>
        <p:spPr>
          <a:xfrm>
            <a:off x="1059314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5" name="Shape 2473"/>
          <p:cNvSpPr/>
          <p:nvPr/>
        </p:nvSpPr>
        <p:spPr>
          <a:xfrm>
            <a:off x="1076139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6" name="Shape 2474"/>
          <p:cNvSpPr/>
          <p:nvPr/>
        </p:nvSpPr>
        <p:spPr>
          <a:xfrm>
            <a:off x="109296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7" name="Shape 2475"/>
          <p:cNvSpPr/>
          <p:nvPr/>
        </p:nvSpPr>
        <p:spPr>
          <a:xfrm>
            <a:off x="1109789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8" name="Shape 2476"/>
          <p:cNvSpPr/>
          <p:nvPr/>
        </p:nvSpPr>
        <p:spPr>
          <a:xfrm>
            <a:off x="112661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9" name="Shape 2477"/>
          <p:cNvSpPr/>
          <p:nvPr/>
        </p:nvSpPr>
        <p:spPr>
          <a:xfrm>
            <a:off x="1143438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0" name="Shape 2478"/>
          <p:cNvSpPr/>
          <p:nvPr/>
        </p:nvSpPr>
        <p:spPr>
          <a:xfrm>
            <a:off x="1160263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1" name="Shape 2479"/>
          <p:cNvSpPr/>
          <p:nvPr/>
        </p:nvSpPr>
        <p:spPr>
          <a:xfrm>
            <a:off x="117708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2" name="Shape 2480"/>
          <p:cNvSpPr/>
          <p:nvPr/>
        </p:nvSpPr>
        <p:spPr>
          <a:xfrm>
            <a:off x="1193913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3" name="Shape 2481"/>
          <p:cNvSpPr/>
          <p:nvPr/>
        </p:nvSpPr>
        <p:spPr>
          <a:xfrm>
            <a:off x="121073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4" name="Shape 2482"/>
          <p:cNvSpPr/>
          <p:nvPr/>
        </p:nvSpPr>
        <p:spPr>
          <a:xfrm>
            <a:off x="-658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5" name="Shape 2483"/>
          <p:cNvSpPr/>
          <p:nvPr/>
        </p:nvSpPr>
        <p:spPr>
          <a:xfrm>
            <a:off x="16166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6" name="Shape 2484"/>
          <p:cNvSpPr/>
          <p:nvPr/>
        </p:nvSpPr>
        <p:spPr>
          <a:xfrm>
            <a:off x="32991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7" name="Shape 2485"/>
          <p:cNvSpPr/>
          <p:nvPr/>
        </p:nvSpPr>
        <p:spPr>
          <a:xfrm>
            <a:off x="49816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8" name="Shape 2486"/>
          <p:cNvSpPr/>
          <p:nvPr/>
        </p:nvSpPr>
        <p:spPr>
          <a:xfrm>
            <a:off x="66641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9" name="Shape 2487"/>
          <p:cNvSpPr/>
          <p:nvPr/>
        </p:nvSpPr>
        <p:spPr>
          <a:xfrm>
            <a:off x="8346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0" name="Shape 2488"/>
          <p:cNvSpPr/>
          <p:nvPr/>
        </p:nvSpPr>
        <p:spPr>
          <a:xfrm>
            <a:off x="100291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1" name="Shape 2489"/>
          <p:cNvSpPr/>
          <p:nvPr/>
        </p:nvSpPr>
        <p:spPr>
          <a:xfrm>
            <a:off x="11711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2" name="Shape 2490"/>
          <p:cNvSpPr/>
          <p:nvPr/>
        </p:nvSpPr>
        <p:spPr>
          <a:xfrm>
            <a:off x="133941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3" name="Shape 2491"/>
          <p:cNvSpPr/>
          <p:nvPr/>
        </p:nvSpPr>
        <p:spPr>
          <a:xfrm>
            <a:off x="150766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4" name="Shape 2492"/>
          <p:cNvSpPr/>
          <p:nvPr/>
        </p:nvSpPr>
        <p:spPr>
          <a:xfrm>
            <a:off x="16759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5" name="Shape 2493"/>
          <p:cNvSpPr/>
          <p:nvPr/>
        </p:nvSpPr>
        <p:spPr>
          <a:xfrm>
            <a:off x="184416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6" name="Shape 2494"/>
          <p:cNvSpPr/>
          <p:nvPr/>
        </p:nvSpPr>
        <p:spPr>
          <a:xfrm>
            <a:off x="20124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7" name="Shape 2495"/>
          <p:cNvSpPr/>
          <p:nvPr/>
        </p:nvSpPr>
        <p:spPr>
          <a:xfrm>
            <a:off x="218066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8" name="Shape 2496"/>
          <p:cNvSpPr/>
          <p:nvPr/>
        </p:nvSpPr>
        <p:spPr>
          <a:xfrm>
            <a:off x="234891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9" name="Shape 2497"/>
          <p:cNvSpPr/>
          <p:nvPr/>
        </p:nvSpPr>
        <p:spPr>
          <a:xfrm>
            <a:off x="25171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0" name="Shape 2498"/>
          <p:cNvSpPr/>
          <p:nvPr/>
        </p:nvSpPr>
        <p:spPr>
          <a:xfrm>
            <a:off x="268541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1" name="Shape 2499"/>
          <p:cNvSpPr/>
          <p:nvPr/>
        </p:nvSpPr>
        <p:spPr>
          <a:xfrm>
            <a:off x="28536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2" name="Shape 2500"/>
          <p:cNvSpPr/>
          <p:nvPr/>
        </p:nvSpPr>
        <p:spPr>
          <a:xfrm>
            <a:off x="302190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3" name="Shape 2501"/>
          <p:cNvSpPr/>
          <p:nvPr/>
        </p:nvSpPr>
        <p:spPr>
          <a:xfrm>
            <a:off x="319015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4" name="Shape 2502"/>
          <p:cNvSpPr/>
          <p:nvPr/>
        </p:nvSpPr>
        <p:spPr>
          <a:xfrm>
            <a:off x="33584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5" name="Shape 2503"/>
          <p:cNvSpPr/>
          <p:nvPr/>
        </p:nvSpPr>
        <p:spPr>
          <a:xfrm>
            <a:off x="352665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6" name="Shape 2504"/>
          <p:cNvSpPr/>
          <p:nvPr/>
        </p:nvSpPr>
        <p:spPr>
          <a:xfrm>
            <a:off x="36949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7" name="Shape 2505"/>
          <p:cNvSpPr/>
          <p:nvPr/>
        </p:nvSpPr>
        <p:spPr>
          <a:xfrm>
            <a:off x="386315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8" name="Shape 2506"/>
          <p:cNvSpPr/>
          <p:nvPr/>
        </p:nvSpPr>
        <p:spPr>
          <a:xfrm>
            <a:off x="403140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9" name="Shape 2507"/>
          <p:cNvSpPr/>
          <p:nvPr/>
        </p:nvSpPr>
        <p:spPr>
          <a:xfrm>
            <a:off x="41996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0" name="Shape 2508"/>
          <p:cNvSpPr/>
          <p:nvPr/>
        </p:nvSpPr>
        <p:spPr>
          <a:xfrm>
            <a:off x="436790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1" name="Shape 2509"/>
          <p:cNvSpPr/>
          <p:nvPr/>
        </p:nvSpPr>
        <p:spPr>
          <a:xfrm>
            <a:off x="45361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2" name="Shape 2510"/>
          <p:cNvSpPr/>
          <p:nvPr/>
        </p:nvSpPr>
        <p:spPr>
          <a:xfrm>
            <a:off x="470440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3" name="Shape 2511"/>
          <p:cNvSpPr/>
          <p:nvPr/>
        </p:nvSpPr>
        <p:spPr>
          <a:xfrm>
            <a:off x="487265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4" name="Shape 2512"/>
          <p:cNvSpPr/>
          <p:nvPr/>
        </p:nvSpPr>
        <p:spPr>
          <a:xfrm>
            <a:off x="50409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5" name="Shape 2513"/>
          <p:cNvSpPr/>
          <p:nvPr/>
        </p:nvSpPr>
        <p:spPr>
          <a:xfrm>
            <a:off x="520915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6" name="Shape 2514"/>
          <p:cNvSpPr/>
          <p:nvPr/>
        </p:nvSpPr>
        <p:spPr>
          <a:xfrm>
            <a:off x="53774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7" name="Shape 2515"/>
          <p:cNvSpPr/>
          <p:nvPr/>
        </p:nvSpPr>
        <p:spPr>
          <a:xfrm>
            <a:off x="554565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8" name="Shape 2516"/>
          <p:cNvSpPr/>
          <p:nvPr/>
        </p:nvSpPr>
        <p:spPr>
          <a:xfrm>
            <a:off x="571390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9" name="Shape 2517"/>
          <p:cNvSpPr/>
          <p:nvPr/>
        </p:nvSpPr>
        <p:spPr>
          <a:xfrm>
            <a:off x="58821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0" name="Shape 2518"/>
          <p:cNvSpPr/>
          <p:nvPr/>
        </p:nvSpPr>
        <p:spPr>
          <a:xfrm>
            <a:off x="605040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1" name="Shape 2519"/>
          <p:cNvSpPr/>
          <p:nvPr/>
        </p:nvSpPr>
        <p:spPr>
          <a:xfrm>
            <a:off x="62186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2" name="Shape 2520"/>
          <p:cNvSpPr/>
          <p:nvPr/>
        </p:nvSpPr>
        <p:spPr>
          <a:xfrm>
            <a:off x="638690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3" name="Shape 2521"/>
          <p:cNvSpPr/>
          <p:nvPr/>
        </p:nvSpPr>
        <p:spPr>
          <a:xfrm>
            <a:off x="655515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4" name="Shape 2522"/>
          <p:cNvSpPr/>
          <p:nvPr/>
        </p:nvSpPr>
        <p:spPr>
          <a:xfrm>
            <a:off x="67234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5" name="Shape 2523"/>
          <p:cNvSpPr/>
          <p:nvPr/>
        </p:nvSpPr>
        <p:spPr>
          <a:xfrm>
            <a:off x="689165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6" name="Shape 2524"/>
          <p:cNvSpPr/>
          <p:nvPr/>
        </p:nvSpPr>
        <p:spPr>
          <a:xfrm>
            <a:off x="70599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7" name="Shape 2525"/>
          <p:cNvSpPr/>
          <p:nvPr/>
        </p:nvSpPr>
        <p:spPr>
          <a:xfrm>
            <a:off x="722814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8" name="Shape 2526"/>
          <p:cNvSpPr/>
          <p:nvPr/>
        </p:nvSpPr>
        <p:spPr>
          <a:xfrm>
            <a:off x="739639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9" name="Shape 2527"/>
          <p:cNvSpPr/>
          <p:nvPr/>
        </p:nvSpPr>
        <p:spPr>
          <a:xfrm>
            <a:off x="75646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0" name="Shape 2528"/>
          <p:cNvSpPr/>
          <p:nvPr/>
        </p:nvSpPr>
        <p:spPr>
          <a:xfrm>
            <a:off x="773289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1" name="Shape 2529"/>
          <p:cNvSpPr/>
          <p:nvPr/>
        </p:nvSpPr>
        <p:spPr>
          <a:xfrm>
            <a:off x="79011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2" name="Shape 2530"/>
          <p:cNvSpPr/>
          <p:nvPr/>
        </p:nvSpPr>
        <p:spPr>
          <a:xfrm>
            <a:off x="806939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3" name="Shape 2531"/>
          <p:cNvSpPr/>
          <p:nvPr/>
        </p:nvSpPr>
        <p:spPr>
          <a:xfrm>
            <a:off x="823764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4" name="Shape 2532"/>
          <p:cNvSpPr/>
          <p:nvPr/>
        </p:nvSpPr>
        <p:spPr>
          <a:xfrm>
            <a:off x="84058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5" name="Shape 2533"/>
          <p:cNvSpPr/>
          <p:nvPr/>
        </p:nvSpPr>
        <p:spPr>
          <a:xfrm>
            <a:off x="857414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6" name="Shape 2534"/>
          <p:cNvSpPr/>
          <p:nvPr/>
        </p:nvSpPr>
        <p:spPr>
          <a:xfrm>
            <a:off x="87423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7" name="Shape 2535"/>
          <p:cNvSpPr/>
          <p:nvPr/>
        </p:nvSpPr>
        <p:spPr>
          <a:xfrm>
            <a:off x="891064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8" name="Shape 2536"/>
          <p:cNvSpPr/>
          <p:nvPr/>
        </p:nvSpPr>
        <p:spPr>
          <a:xfrm>
            <a:off x="907889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9" name="Shape 2537"/>
          <p:cNvSpPr/>
          <p:nvPr/>
        </p:nvSpPr>
        <p:spPr>
          <a:xfrm>
            <a:off x="92471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0" name="Shape 2538"/>
          <p:cNvSpPr/>
          <p:nvPr/>
        </p:nvSpPr>
        <p:spPr>
          <a:xfrm>
            <a:off x="941539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1" name="Shape 2539"/>
          <p:cNvSpPr/>
          <p:nvPr/>
        </p:nvSpPr>
        <p:spPr>
          <a:xfrm>
            <a:off x="95836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2" name="Shape 2540"/>
          <p:cNvSpPr/>
          <p:nvPr/>
        </p:nvSpPr>
        <p:spPr>
          <a:xfrm>
            <a:off x="975189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3" name="Shape 2541"/>
          <p:cNvSpPr/>
          <p:nvPr/>
        </p:nvSpPr>
        <p:spPr>
          <a:xfrm>
            <a:off x="992014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4" name="Shape 2542"/>
          <p:cNvSpPr/>
          <p:nvPr/>
        </p:nvSpPr>
        <p:spPr>
          <a:xfrm>
            <a:off x="100883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5" name="Shape 2543"/>
          <p:cNvSpPr/>
          <p:nvPr/>
        </p:nvSpPr>
        <p:spPr>
          <a:xfrm>
            <a:off x="1025664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6" name="Shape 2544"/>
          <p:cNvSpPr/>
          <p:nvPr/>
        </p:nvSpPr>
        <p:spPr>
          <a:xfrm>
            <a:off x="104248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7" name="Shape 2545"/>
          <p:cNvSpPr/>
          <p:nvPr/>
        </p:nvSpPr>
        <p:spPr>
          <a:xfrm>
            <a:off x="1059314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8" name="Shape 2546"/>
          <p:cNvSpPr/>
          <p:nvPr/>
        </p:nvSpPr>
        <p:spPr>
          <a:xfrm>
            <a:off x="1076139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9" name="Shape 2547"/>
          <p:cNvSpPr/>
          <p:nvPr/>
        </p:nvSpPr>
        <p:spPr>
          <a:xfrm>
            <a:off x="109296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0" name="Shape 2548"/>
          <p:cNvSpPr/>
          <p:nvPr/>
        </p:nvSpPr>
        <p:spPr>
          <a:xfrm>
            <a:off x="1109789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1" name="Shape 2549"/>
          <p:cNvSpPr/>
          <p:nvPr/>
        </p:nvSpPr>
        <p:spPr>
          <a:xfrm>
            <a:off x="112661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2" name="Shape 2550"/>
          <p:cNvSpPr/>
          <p:nvPr/>
        </p:nvSpPr>
        <p:spPr>
          <a:xfrm>
            <a:off x="1143438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3" name="Shape 2551"/>
          <p:cNvSpPr/>
          <p:nvPr/>
        </p:nvSpPr>
        <p:spPr>
          <a:xfrm>
            <a:off x="1160263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4" name="Shape 2552"/>
          <p:cNvSpPr/>
          <p:nvPr/>
        </p:nvSpPr>
        <p:spPr>
          <a:xfrm>
            <a:off x="117708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5" name="Shape 2553"/>
          <p:cNvSpPr/>
          <p:nvPr/>
        </p:nvSpPr>
        <p:spPr>
          <a:xfrm>
            <a:off x="1193913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6" name="Shape 2554"/>
          <p:cNvSpPr/>
          <p:nvPr/>
        </p:nvSpPr>
        <p:spPr>
          <a:xfrm>
            <a:off x="121073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7" name="Shape 2555"/>
          <p:cNvSpPr/>
          <p:nvPr/>
        </p:nvSpPr>
        <p:spPr>
          <a:xfrm>
            <a:off x="-658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8" name="Shape 2556"/>
          <p:cNvSpPr/>
          <p:nvPr/>
        </p:nvSpPr>
        <p:spPr>
          <a:xfrm>
            <a:off x="16166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9" name="Shape 2557"/>
          <p:cNvSpPr/>
          <p:nvPr/>
        </p:nvSpPr>
        <p:spPr>
          <a:xfrm>
            <a:off x="32991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0" name="Shape 2558"/>
          <p:cNvSpPr/>
          <p:nvPr/>
        </p:nvSpPr>
        <p:spPr>
          <a:xfrm>
            <a:off x="49816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1" name="Shape 2559"/>
          <p:cNvSpPr/>
          <p:nvPr/>
        </p:nvSpPr>
        <p:spPr>
          <a:xfrm>
            <a:off x="66641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2" name="Shape 2560"/>
          <p:cNvSpPr/>
          <p:nvPr/>
        </p:nvSpPr>
        <p:spPr>
          <a:xfrm>
            <a:off x="8346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3" name="Shape 2561"/>
          <p:cNvSpPr/>
          <p:nvPr/>
        </p:nvSpPr>
        <p:spPr>
          <a:xfrm>
            <a:off x="100291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4" name="Shape 2562"/>
          <p:cNvSpPr/>
          <p:nvPr/>
        </p:nvSpPr>
        <p:spPr>
          <a:xfrm>
            <a:off x="11711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5" name="Shape 2563"/>
          <p:cNvSpPr/>
          <p:nvPr/>
        </p:nvSpPr>
        <p:spPr>
          <a:xfrm>
            <a:off x="133941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6" name="Shape 2564"/>
          <p:cNvSpPr/>
          <p:nvPr/>
        </p:nvSpPr>
        <p:spPr>
          <a:xfrm>
            <a:off x="150766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7" name="Shape 2565"/>
          <p:cNvSpPr/>
          <p:nvPr/>
        </p:nvSpPr>
        <p:spPr>
          <a:xfrm>
            <a:off x="16759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8" name="Shape 2566"/>
          <p:cNvSpPr/>
          <p:nvPr/>
        </p:nvSpPr>
        <p:spPr>
          <a:xfrm>
            <a:off x="184416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9" name="Shape 2567"/>
          <p:cNvSpPr/>
          <p:nvPr/>
        </p:nvSpPr>
        <p:spPr>
          <a:xfrm>
            <a:off x="20124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0" name="Shape 2568"/>
          <p:cNvSpPr/>
          <p:nvPr/>
        </p:nvSpPr>
        <p:spPr>
          <a:xfrm>
            <a:off x="218066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1" name="Shape 2569"/>
          <p:cNvSpPr/>
          <p:nvPr/>
        </p:nvSpPr>
        <p:spPr>
          <a:xfrm>
            <a:off x="234891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2" name="Shape 2570"/>
          <p:cNvSpPr/>
          <p:nvPr/>
        </p:nvSpPr>
        <p:spPr>
          <a:xfrm>
            <a:off x="25171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3" name="Shape 2571"/>
          <p:cNvSpPr/>
          <p:nvPr/>
        </p:nvSpPr>
        <p:spPr>
          <a:xfrm>
            <a:off x="268541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4" name="Shape 2572"/>
          <p:cNvSpPr/>
          <p:nvPr/>
        </p:nvSpPr>
        <p:spPr>
          <a:xfrm>
            <a:off x="28536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5" name="Shape 2573"/>
          <p:cNvSpPr/>
          <p:nvPr/>
        </p:nvSpPr>
        <p:spPr>
          <a:xfrm>
            <a:off x="302190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6" name="Shape 2574"/>
          <p:cNvSpPr/>
          <p:nvPr/>
        </p:nvSpPr>
        <p:spPr>
          <a:xfrm>
            <a:off x="319015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7" name="Shape 2575"/>
          <p:cNvSpPr/>
          <p:nvPr/>
        </p:nvSpPr>
        <p:spPr>
          <a:xfrm>
            <a:off x="33584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8" name="Shape 2576"/>
          <p:cNvSpPr/>
          <p:nvPr/>
        </p:nvSpPr>
        <p:spPr>
          <a:xfrm>
            <a:off x="352665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9" name="Shape 2577"/>
          <p:cNvSpPr/>
          <p:nvPr/>
        </p:nvSpPr>
        <p:spPr>
          <a:xfrm>
            <a:off x="36949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0" name="Shape 2578"/>
          <p:cNvSpPr/>
          <p:nvPr/>
        </p:nvSpPr>
        <p:spPr>
          <a:xfrm>
            <a:off x="386315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1" name="Shape 2579"/>
          <p:cNvSpPr/>
          <p:nvPr/>
        </p:nvSpPr>
        <p:spPr>
          <a:xfrm>
            <a:off x="403140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2" name="Shape 2580"/>
          <p:cNvSpPr/>
          <p:nvPr/>
        </p:nvSpPr>
        <p:spPr>
          <a:xfrm>
            <a:off x="41996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3" name="Shape 2581"/>
          <p:cNvSpPr/>
          <p:nvPr/>
        </p:nvSpPr>
        <p:spPr>
          <a:xfrm>
            <a:off x="436790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4" name="Shape 2582"/>
          <p:cNvSpPr/>
          <p:nvPr/>
        </p:nvSpPr>
        <p:spPr>
          <a:xfrm>
            <a:off x="45361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5" name="Shape 2583"/>
          <p:cNvSpPr/>
          <p:nvPr/>
        </p:nvSpPr>
        <p:spPr>
          <a:xfrm>
            <a:off x="470440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6" name="Shape 2584"/>
          <p:cNvSpPr/>
          <p:nvPr/>
        </p:nvSpPr>
        <p:spPr>
          <a:xfrm>
            <a:off x="487265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7" name="Shape 2585"/>
          <p:cNvSpPr/>
          <p:nvPr/>
        </p:nvSpPr>
        <p:spPr>
          <a:xfrm>
            <a:off x="50409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8" name="Shape 2586"/>
          <p:cNvSpPr/>
          <p:nvPr/>
        </p:nvSpPr>
        <p:spPr>
          <a:xfrm>
            <a:off x="520915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9" name="Shape 2587"/>
          <p:cNvSpPr/>
          <p:nvPr/>
        </p:nvSpPr>
        <p:spPr>
          <a:xfrm>
            <a:off x="53774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0" name="Shape 2588"/>
          <p:cNvSpPr/>
          <p:nvPr/>
        </p:nvSpPr>
        <p:spPr>
          <a:xfrm>
            <a:off x="554565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1" name="Shape 2589"/>
          <p:cNvSpPr/>
          <p:nvPr/>
        </p:nvSpPr>
        <p:spPr>
          <a:xfrm>
            <a:off x="571390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2" name="Shape 2590"/>
          <p:cNvSpPr/>
          <p:nvPr/>
        </p:nvSpPr>
        <p:spPr>
          <a:xfrm>
            <a:off x="58821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3" name="Shape 2591"/>
          <p:cNvSpPr/>
          <p:nvPr/>
        </p:nvSpPr>
        <p:spPr>
          <a:xfrm>
            <a:off x="605040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4" name="Shape 2592"/>
          <p:cNvSpPr/>
          <p:nvPr/>
        </p:nvSpPr>
        <p:spPr>
          <a:xfrm>
            <a:off x="62186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5" name="Shape 2593"/>
          <p:cNvSpPr/>
          <p:nvPr/>
        </p:nvSpPr>
        <p:spPr>
          <a:xfrm>
            <a:off x="638690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6" name="Shape 2594"/>
          <p:cNvSpPr/>
          <p:nvPr/>
        </p:nvSpPr>
        <p:spPr>
          <a:xfrm>
            <a:off x="655515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7" name="Shape 2595"/>
          <p:cNvSpPr/>
          <p:nvPr/>
        </p:nvSpPr>
        <p:spPr>
          <a:xfrm>
            <a:off x="67234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8" name="Shape 2596"/>
          <p:cNvSpPr/>
          <p:nvPr/>
        </p:nvSpPr>
        <p:spPr>
          <a:xfrm>
            <a:off x="689165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9" name="Shape 2597"/>
          <p:cNvSpPr/>
          <p:nvPr/>
        </p:nvSpPr>
        <p:spPr>
          <a:xfrm>
            <a:off x="70599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0" name="Shape 2598"/>
          <p:cNvSpPr/>
          <p:nvPr/>
        </p:nvSpPr>
        <p:spPr>
          <a:xfrm>
            <a:off x="722814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1" name="Shape 2599"/>
          <p:cNvSpPr/>
          <p:nvPr/>
        </p:nvSpPr>
        <p:spPr>
          <a:xfrm>
            <a:off x="739639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2" name="Shape 2600"/>
          <p:cNvSpPr/>
          <p:nvPr/>
        </p:nvSpPr>
        <p:spPr>
          <a:xfrm>
            <a:off x="75646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3" name="Shape 2601"/>
          <p:cNvSpPr/>
          <p:nvPr/>
        </p:nvSpPr>
        <p:spPr>
          <a:xfrm>
            <a:off x="773289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4" name="Shape 2602"/>
          <p:cNvSpPr/>
          <p:nvPr/>
        </p:nvSpPr>
        <p:spPr>
          <a:xfrm>
            <a:off x="79011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5" name="Shape 2603"/>
          <p:cNvSpPr/>
          <p:nvPr/>
        </p:nvSpPr>
        <p:spPr>
          <a:xfrm>
            <a:off x="806939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6" name="Shape 2604"/>
          <p:cNvSpPr/>
          <p:nvPr/>
        </p:nvSpPr>
        <p:spPr>
          <a:xfrm>
            <a:off x="823764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7" name="Shape 2605"/>
          <p:cNvSpPr/>
          <p:nvPr/>
        </p:nvSpPr>
        <p:spPr>
          <a:xfrm>
            <a:off x="84058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8" name="Shape 2606"/>
          <p:cNvSpPr/>
          <p:nvPr/>
        </p:nvSpPr>
        <p:spPr>
          <a:xfrm>
            <a:off x="857414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9" name="Shape 2607"/>
          <p:cNvSpPr/>
          <p:nvPr/>
        </p:nvSpPr>
        <p:spPr>
          <a:xfrm>
            <a:off x="87423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0" name="Shape 2608"/>
          <p:cNvSpPr/>
          <p:nvPr/>
        </p:nvSpPr>
        <p:spPr>
          <a:xfrm>
            <a:off x="891064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1" name="Shape 2609"/>
          <p:cNvSpPr/>
          <p:nvPr/>
        </p:nvSpPr>
        <p:spPr>
          <a:xfrm>
            <a:off x="907889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2" name="Shape 2610"/>
          <p:cNvSpPr/>
          <p:nvPr/>
        </p:nvSpPr>
        <p:spPr>
          <a:xfrm>
            <a:off x="92471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3" name="Shape 2611"/>
          <p:cNvSpPr/>
          <p:nvPr/>
        </p:nvSpPr>
        <p:spPr>
          <a:xfrm>
            <a:off x="941539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4" name="Shape 2612"/>
          <p:cNvSpPr/>
          <p:nvPr/>
        </p:nvSpPr>
        <p:spPr>
          <a:xfrm>
            <a:off x="95836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5" name="Shape 2613"/>
          <p:cNvSpPr/>
          <p:nvPr/>
        </p:nvSpPr>
        <p:spPr>
          <a:xfrm>
            <a:off x="975189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6" name="Shape 2614"/>
          <p:cNvSpPr/>
          <p:nvPr/>
        </p:nvSpPr>
        <p:spPr>
          <a:xfrm>
            <a:off x="992014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7" name="Shape 2615"/>
          <p:cNvSpPr/>
          <p:nvPr/>
        </p:nvSpPr>
        <p:spPr>
          <a:xfrm>
            <a:off x="100883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8" name="Shape 2616"/>
          <p:cNvSpPr/>
          <p:nvPr/>
        </p:nvSpPr>
        <p:spPr>
          <a:xfrm>
            <a:off x="1025664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9" name="Shape 2617"/>
          <p:cNvSpPr/>
          <p:nvPr/>
        </p:nvSpPr>
        <p:spPr>
          <a:xfrm>
            <a:off x="104248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0" name="Shape 2618"/>
          <p:cNvSpPr/>
          <p:nvPr/>
        </p:nvSpPr>
        <p:spPr>
          <a:xfrm>
            <a:off x="1059314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1" name="Shape 2619"/>
          <p:cNvSpPr/>
          <p:nvPr/>
        </p:nvSpPr>
        <p:spPr>
          <a:xfrm>
            <a:off x="1076139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2" name="Shape 2620"/>
          <p:cNvSpPr/>
          <p:nvPr/>
        </p:nvSpPr>
        <p:spPr>
          <a:xfrm>
            <a:off x="109296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3" name="Shape 2621"/>
          <p:cNvSpPr/>
          <p:nvPr/>
        </p:nvSpPr>
        <p:spPr>
          <a:xfrm>
            <a:off x="1109789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4" name="Shape 2622"/>
          <p:cNvSpPr/>
          <p:nvPr/>
        </p:nvSpPr>
        <p:spPr>
          <a:xfrm>
            <a:off x="112661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5" name="Shape 2623"/>
          <p:cNvSpPr/>
          <p:nvPr/>
        </p:nvSpPr>
        <p:spPr>
          <a:xfrm>
            <a:off x="1143438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6" name="Shape 2624"/>
          <p:cNvSpPr/>
          <p:nvPr/>
        </p:nvSpPr>
        <p:spPr>
          <a:xfrm>
            <a:off x="1160263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7" name="Shape 2625"/>
          <p:cNvSpPr/>
          <p:nvPr/>
        </p:nvSpPr>
        <p:spPr>
          <a:xfrm>
            <a:off x="117708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8" name="Shape 2626"/>
          <p:cNvSpPr/>
          <p:nvPr/>
        </p:nvSpPr>
        <p:spPr>
          <a:xfrm>
            <a:off x="1193913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9" name="Shape 2627"/>
          <p:cNvSpPr/>
          <p:nvPr/>
        </p:nvSpPr>
        <p:spPr>
          <a:xfrm>
            <a:off x="121073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0" name="Shape 2628"/>
          <p:cNvSpPr/>
          <p:nvPr/>
        </p:nvSpPr>
        <p:spPr>
          <a:xfrm>
            <a:off x="-658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1" name="Shape 2629"/>
          <p:cNvSpPr/>
          <p:nvPr/>
        </p:nvSpPr>
        <p:spPr>
          <a:xfrm>
            <a:off x="16166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2" name="Shape 2630"/>
          <p:cNvSpPr/>
          <p:nvPr/>
        </p:nvSpPr>
        <p:spPr>
          <a:xfrm>
            <a:off x="32991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3" name="Shape 2631"/>
          <p:cNvSpPr/>
          <p:nvPr/>
        </p:nvSpPr>
        <p:spPr>
          <a:xfrm>
            <a:off x="49816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4" name="Shape 2632"/>
          <p:cNvSpPr/>
          <p:nvPr/>
        </p:nvSpPr>
        <p:spPr>
          <a:xfrm>
            <a:off x="66641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5" name="Shape 2633"/>
          <p:cNvSpPr/>
          <p:nvPr/>
        </p:nvSpPr>
        <p:spPr>
          <a:xfrm>
            <a:off x="8346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6" name="Shape 2634"/>
          <p:cNvSpPr/>
          <p:nvPr/>
        </p:nvSpPr>
        <p:spPr>
          <a:xfrm>
            <a:off x="100291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7" name="Shape 2635"/>
          <p:cNvSpPr/>
          <p:nvPr/>
        </p:nvSpPr>
        <p:spPr>
          <a:xfrm>
            <a:off x="11711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8" name="Shape 2636"/>
          <p:cNvSpPr/>
          <p:nvPr/>
        </p:nvSpPr>
        <p:spPr>
          <a:xfrm>
            <a:off x="133941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9" name="Shape 2637"/>
          <p:cNvSpPr/>
          <p:nvPr/>
        </p:nvSpPr>
        <p:spPr>
          <a:xfrm>
            <a:off x="150766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0" name="Shape 2638"/>
          <p:cNvSpPr/>
          <p:nvPr/>
        </p:nvSpPr>
        <p:spPr>
          <a:xfrm>
            <a:off x="16759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1" name="Shape 2639"/>
          <p:cNvSpPr/>
          <p:nvPr/>
        </p:nvSpPr>
        <p:spPr>
          <a:xfrm>
            <a:off x="184416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2" name="Shape 2640"/>
          <p:cNvSpPr/>
          <p:nvPr/>
        </p:nvSpPr>
        <p:spPr>
          <a:xfrm>
            <a:off x="20124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3" name="Shape 2641"/>
          <p:cNvSpPr/>
          <p:nvPr/>
        </p:nvSpPr>
        <p:spPr>
          <a:xfrm>
            <a:off x="218066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4" name="Shape 2642"/>
          <p:cNvSpPr/>
          <p:nvPr/>
        </p:nvSpPr>
        <p:spPr>
          <a:xfrm>
            <a:off x="234891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5" name="Shape 2643"/>
          <p:cNvSpPr/>
          <p:nvPr/>
        </p:nvSpPr>
        <p:spPr>
          <a:xfrm>
            <a:off x="25171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6" name="Shape 2644"/>
          <p:cNvSpPr/>
          <p:nvPr/>
        </p:nvSpPr>
        <p:spPr>
          <a:xfrm>
            <a:off x="268541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7" name="Shape 2645"/>
          <p:cNvSpPr/>
          <p:nvPr/>
        </p:nvSpPr>
        <p:spPr>
          <a:xfrm>
            <a:off x="28536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8" name="Shape 2646"/>
          <p:cNvSpPr/>
          <p:nvPr/>
        </p:nvSpPr>
        <p:spPr>
          <a:xfrm>
            <a:off x="302190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9" name="Shape 2647"/>
          <p:cNvSpPr/>
          <p:nvPr/>
        </p:nvSpPr>
        <p:spPr>
          <a:xfrm>
            <a:off x="319015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0" name="Shape 2648"/>
          <p:cNvSpPr/>
          <p:nvPr/>
        </p:nvSpPr>
        <p:spPr>
          <a:xfrm>
            <a:off x="33584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1" name="Shape 2649"/>
          <p:cNvSpPr/>
          <p:nvPr/>
        </p:nvSpPr>
        <p:spPr>
          <a:xfrm>
            <a:off x="352665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2" name="Shape 2650"/>
          <p:cNvSpPr/>
          <p:nvPr/>
        </p:nvSpPr>
        <p:spPr>
          <a:xfrm>
            <a:off x="36949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3" name="Shape 2651"/>
          <p:cNvSpPr/>
          <p:nvPr/>
        </p:nvSpPr>
        <p:spPr>
          <a:xfrm>
            <a:off x="386315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4" name="Shape 2652"/>
          <p:cNvSpPr/>
          <p:nvPr/>
        </p:nvSpPr>
        <p:spPr>
          <a:xfrm>
            <a:off x="403140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5" name="Shape 2653"/>
          <p:cNvSpPr/>
          <p:nvPr/>
        </p:nvSpPr>
        <p:spPr>
          <a:xfrm>
            <a:off x="41996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6" name="Shape 2654"/>
          <p:cNvSpPr/>
          <p:nvPr/>
        </p:nvSpPr>
        <p:spPr>
          <a:xfrm>
            <a:off x="436790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7" name="Shape 2655"/>
          <p:cNvSpPr/>
          <p:nvPr/>
        </p:nvSpPr>
        <p:spPr>
          <a:xfrm>
            <a:off x="45361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8" name="Shape 2656"/>
          <p:cNvSpPr/>
          <p:nvPr/>
        </p:nvSpPr>
        <p:spPr>
          <a:xfrm>
            <a:off x="470440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9" name="Shape 2657"/>
          <p:cNvSpPr/>
          <p:nvPr/>
        </p:nvSpPr>
        <p:spPr>
          <a:xfrm>
            <a:off x="487265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0" name="Shape 2658"/>
          <p:cNvSpPr/>
          <p:nvPr/>
        </p:nvSpPr>
        <p:spPr>
          <a:xfrm>
            <a:off x="50409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1" name="Shape 2659"/>
          <p:cNvSpPr/>
          <p:nvPr/>
        </p:nvSpPr>
        <p:spPr>
          <a:xfrm>
            <a:off x="520915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2" name="Shape 2660"/>
          <p:cNvSpPr/>
          <p:nvPr/>
        </p:nvSpPr>
        <p:spPr>
          <a:xfrm>
            <a:off x="53774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3" name="Shape 2661"/>
          <p:cNvSpPr/>
          <p:nvPr/>
        </p:nvSpPr>
        <p:spPr>
          <a:xfrm>
            <a:off x="554565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4" name="Shape 2662"/>
          <p:cNvSpPr/>
          <p:nvPr/>
        </p:nvSpPr>
        <p:spPr>
          <a:xfrm>
            <a:off x="571390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5" name="Shape 2663"/>
          <p:cNvSpPr/>
          <p:nvPr/>
        </p:nvSpPr>
        <p:spPr>
          <a:xfrm>
            <a:off x="58821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6" name="Shape 2664"/>
          <p:cNvSpPr/>
          <p:nvPr/>
        </p:nvSpPr>
        <p:spPr>
          <a:xfrm>
            <a:off x="605040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7" name="Shape 2665"/>
          <p:cNvSpPr/>
          <p:nvPr/>
        </p:nvSpPr>
        <p:spPr>
          <a:xfrm>
            <a:off x="62186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8" name="Shape 2666"/>
          <p:cNvSpPr/>
          <p:nvPr/>
        </p:nvSpPr>
        <p:spPr>
          <a:xfrm>
            <a:off x="638690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9" name="Shape 2667"/>
          <p:cNvSpPr/>
          <p:nvPr/>
        </p:nvSpPr>
        <p:spPr>
          <a:xfrm>
            <a:off x="655515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0" name="Shape 2668"/>
          <p:cNvSpPr/>
          <p:nvPr/>
        </p:nvSpPr>
        <p:spPr>
          <a:xfrm>
            <a:off x="67234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1" name="Shape 2669"/>
          <p:cNvSpPr/>
          <p:nvPr/>
        </p:nvSpPr>
        <p:spPr>
          <a:xfrm>
            <a:off x="689165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2" name="Shape 2670"/>
          <p:cNvSpPr/>
          <p:nvPr/>
        </p:nvSpPr>
        <p:spPr>
          <a:xfrm>
            <a:off x="70599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3" name="Shape 2671"/>
          <p:cNvSpPr/>
          <p:nvPr/>
        </p:nvSpPr>
        <p:spPr>
          <a:xfrm>
            <a:off x="722814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4" name="Shape 2672"/>
          <p:cNvSpPr/>
          <p:nvPr/>
        </p:nvSpPr>
        <p:spPr>
          <a:xfrm>
            <a:off x="739639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5" name="Shape 2673"/>
          <p:cNvSpPr/>
          <p:nvPr/>
        </p:nvSpPr>
        <p:spPr>
          <a:xfrm>
            <a:off x="75646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6" name="Shape 2674"/>
          <p:cNvSpPr/>
          <p:nvPr/>
        </p:nvSpPr>
        <p:spPr>
          <a:xfrm>
            <a:off x="773289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7" name="Shape 2675"/>
          <p:cNvSpPr/>
          <p:nvPr/>
        </p:nvSpPr>
        <p:spPr>
          <a:xfrm>
            <a:off x="79011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8" name="Shape 2676"/>
          <p:cNvSpPr/>
          <p:nvPr/>
        </p:nvSpPr>
        <p:spPr>
          <a:xfrm>
            <a:off x="806939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9" name="Shape 2677"/>
          <p:cNvSpPr/>
          <p:nvPr/>
        </p:nvSpPr>
        <p:spPr>
          <a:xfrm>
            <a:off x="823764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0" name="Shape 2678"/>
          <p:cNvSpPr/>
          <p:nvPr/>
        </p:nvSpPr>
        <p:spPr>
          <a:xfrm>
            <a:off x="84058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1" name="Shape 2679"/>
          <p:cNvSpPr/>
          <p:nvPr/>
        </p:nvSpPr>
        <p:spPr>
          <a:xfrm>
            <a:off x="857414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2" name="Shape 2680"/>
          <p:cNvSpPr/>
          <p:nvPr/>
        </p:nvSpPr>
        <p:spPr>
          <a:xfrm>
            <a:off x="87423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3" name="Shape 2681"/>
          <p:cNvSpPr/>
          <p:nvPr/>
        </p:nvSpPr>
        <p:spPr>
          <a:xfrm>
            <a:off x="891064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4" name="Shape 2682"/>
          <p:cNvSpPr/>
          <p:nvPr/>
        </p:nvSpPr>
        <p:spPr>
          <a:xfrm>
            <a:off x="907889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5" name="Shape 2683"/>
          <p:cNvSpPr/>
          <p:nvPr/>
        </p:nvSpPr>
        <p:spPr>
          <a:xfrm>
            <a:off x="92471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6" name="Shape 2684"/>
          <p:cNvSpPr/>
          <p:nvPr/>
        </p:nvSpPr>
        <p:spPr>
          <a:xfrm>
            <a:off x="941539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7" name="Shape 2685"/>
          <p:cNvSpPr/>
          <p:nvPr/>
        </p:nvSpPr>
        <p:spPr>
          <a:xfrm>
            <a:off x="95836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8" name="Shape 2686"/>
          <p:cNvSpPr/>
          <p:nvPr/>
        </p:nvSpPr>
        <p:spPr>
          <a:xfrm>
            <a:off x="975189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9" name="Shape 2687"/>
          <p:cNvSpPr/>
          <p:nvPr/>
        </p:nvSpPr>
        <p:spPr>
          <a:xfrm>
            <a:off x="992014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0" name="Shape 2688"/>
          <p:cNvSpPr/>
          <p:nvPr/>
        </p:nvSpPr>
        <p:spPr>
          <a:xfrm>
            <a:off x="100883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1" name="Shape 2689"/>
          <p:cNvSpPr/>
          <p:nvPr/>
        </p:nvSpPr>
        <p:spPr>
          <a:xfrm>
            <a:off x="1025664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2" name="Shape 2690"/>
          <p:cNvSpPr/>
          <p:nvPr/>
        </p:nvSpPr>
        <p:spPr>
          <a:xfrm>
            <a:off x="104248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3" name="Shape 2691"/>
          <p:cNvSpPr/>
          <p:nvPr/>
        </p:nvSpPr>
        <p:spPr>
          <a:xfrm>
            <a:off x="1059314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4" name="Shape 2692"/>
          <p:cNvSpPr/>
          <p:nvPr/>
        </p:nvSpPr>
        <p:spPr>
          <a:xfrm>
            <a:off x="1076139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5" name="Shape 2693"/>
          <p:cNvSpPr/>
          <p:nvPr/>
        </p:nvSpPr>
        <p:spPr>
          <a:xfrm>
            <a:off x="109296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6" name="Shape 2694"/>
          <p:cNvSpPr/>
          <p:nvPr/>
        </p:nvSpPr>
        <p:spPr>
          <a:xfrm>
            <a:off x="1109789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7" name="Shape 2695"/>
          <p:cNvSpPr/>
          <p:nvPr/>
        </p:nvSpPr>
        <p:spPr>
          <a:xfrm>
            <a:off x="112661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8" name="Shape 2696"/>
          <p:cNvSpPr/>
          <p:nvPr/>
        </p:nvSpPr>
        <p:spPr>
          <a:xfrm>
            <a:off x="1143438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9" name="Shape 2697"/>
          <p:cNvSpPr/>
          <p:nvPr/>
        </p:nvSpPr>
        <p:spPr>
          <a:xfrm>
            <a:off x="1160263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0" name="Shape 2698"/>
          <p:cNvSpPr/>
          <p:nvPr/>
        </p:nvSpPr>
        <p:spPr>
          <a:xfrm>
            <a:off x="117708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1" name="Shape 2699"/>
          <p:cNvSpPr/>
          <p:nvPr/>
        </p:nvSpPr>
        <p:spPr>
          <a:xfrm>
            <a:off x="1193913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2" name="Shape 2700"/>
          <p:cNvSpPr/>
          <p:nvPr/>
        </p:nvSpPr>
        <p:spPr>
          <a:xfrm>
            <a:off x="121073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3" name="Shape 2701"/>
          <p:cNvSpPr/>
          <p:nvPr/>
        </p:nvSpPr>
        <p:spPr>
          <a:xfrm>
            <a:off x="-658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4" name="Shape 2702"/>
          <p:cNvSpPr/>
          <p:nvPr/>
        </p:nvSpPr>
        <p:spPr>
          <a:xfrm>
            <a:off x="16166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5" name="Shape 2703"/>
          <p:cNvSpPr/>
          <p:nvPr/>
        </p:nvSpPr>
        <p:spPr>
          <a:xfrm>
            <a:off x="32991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6" name="Shape 2704"/>
          <p:cNvSpPr/>
          <p:nvPr/>
        </p:nvSpPr>
        <p:spPr>
          <a:xfrm>
            <a:off x="49816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7" name="Shape 2705"/>
          <p:cNvSpPr/>
          <p:nvPr/>
        </p:nvSpPr>
        <p:spPr>
          <a:xfrm>
            <a:off x="66641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8" name="Shape 2706"/>
          <p:cNvSpPr/>
          <p:nvPr/>
        </p:nvSpPr>
        <p:spPr>
          <a:xfrm>
            <a:off x="8346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9" name="Shape 2707"/>
          <p:cNvSpPr/>
          <p:nvPr/>
        </p:nvSpPr>
        <p:spPr>
          <a:xfrm>
            <a:off x="100291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0" name="Shape 2708"/>
          <p:cNvSpPr/>
          <p:nvPr/>
        </p:nvSpPr>
        <p:spPr>
          <a:xfrm>
            <a:off x="11711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1" name="Shape 2709"/>
          <p:cNvSpPr/>
          <p:nvPr/>
        </p:nvSpPr>
        <p:spPr>
          <a:xfrm>
            <a:off x="133941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2" name="Shape 2710"/>
          <p:cNvSpPr/>
          <p:nvPr/>
        </p:nvSpPr>
        <p:spPr>
          <a:xfrm>
            <a:off x="150766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3" name="Shape 2711"/>
          <p:cNvSpPr/>
          <p:nvPr/>
        </p:nvSpPr>
        <p:spPr>
          <a:xfrm>
            <a:off x="16759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4" name="Shape 2712"/>
          <p:cNvSpPr/>
          <p:nvPr/>
        </p:nvSpPr>
        <p:spPr>
          <a:xfrm>
            <a:off x="184416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5" name="Shape 2713"/>
          <p:cNvSpPr/>
          <p:nvPr/>
        </p:nvSpPr>
        <p:spPr>
          <a:xfrm>
            <a:off x="20124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6" name="Shape 2714"/>
          <p:cNvSpPr/>
          <p:nvPr/>
        </p:nvSpPr>
        <p:spPr>
          <a:xfrm>
            <a:off x="218066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7" name="Shape 2715"/>
          <p:cNvSpPr/>
          <p:nvPr/>
        </p:nvSpPr>
        <p:spPr>
          <a:xfrm>
            <a:off x="234891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8" name="Shape 2716"/>
          <p:cNvSpPr/>
          <p:nvPr/>
        </p:nvSpPr>
        <p:spPr>
          <a:xfrm>
            <a:off x="25171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9" name="Shape 2717"/>
          <p:cNvSpPr/>
          <p:nvPr/>
        </p:nvSpPr>
        <p:spPr>
          <a:xfrm>
            <a:off x="268541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0" name="Shape 2718"/>
          <p:cNvSpPr/>
          <p:nvPr/>
        </p:nvSpPr>
        <p:spPr>
          <a:xfrm>
            <a:off x="28536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1" name="Shape 2719"/>
          <p:cNvSpPr/>
          <p:nvPr/>
        </p:nvSpPr>
        <p:spPr>
          <a:xfrm>
            <a:off x="302190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2" name="Shape 2720"/>
          <p:cNvSpPr/>
          <p:nvPr/>
        </p:nvSpPr>
        <p:spPr>
          <a:xfrm>
            <a:off x="319015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3" name="Shape 2721"/>
          <p:cNvSpPr/>
          <p:nvPr/>
        </p:nvSpPr>
        <p:spPr>
          <a:xfrm>
            <a:off x="33584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4" name="Shape 2722"/>
          <p:cNvSpPr/>
          <p:nvPr/>
        </p:nvSpPr>
        <p:spPr>
          <a:xfrm>
            <a:off x="352665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5" name="Shape 2723"/>
          <p:cNvSpPr/>
          <p:nvPr/>
        </p:nvSpPr>
        <p:spPr>
          <a:xfrm>
            <a:off x="36949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6" name="Shape 2724"/>
          <p:cNvSpPr/>
          <p:nvPr/>
        </p:nvSpPr>
        <p:spPr>
          <a:xfrm>
            <a:off x="386315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7" name="Shape 2725"/>
          <p:cNvSpPr/>
          <p:nvPr/>
        </p:nvSpPr>
        <p:spPr>
          <a:xfrm>
            <a:off x="403140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8" name="Shape 2726"/>
          <p:cNvSpPr/>
          <p:nvPr/>
        </p:nvSpPr>
        <p:spPr>
          <a:xfrm>
            <a:off x="41996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9" name="Shape 2727"/>
          <p:cNvSpPr/>
          <p:nvPr/>
        </p:nvSpPr>
        <p:spPr>
          <a:xfrm>
            <a:off x="436790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0" name="Shape 2728"/>
          <p:cNvSpPr/>
          <p:nvPr/>
        </p:nvSpPr>
        <p:spPr>
          <a:xfrm>
            <a:off x="45361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1" name="Shape 2729"/>
          <p:cNvSpPr/>
          <p:nvPr/>
        </p:nvSpPr>
        <p:spPr>
          <a:xfrm>
            <a:off x="470440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2" name="Shape 2730"/>
          <p:cNvSpPr/>
          <p:nvPr/>
        </p:nvSpPr>
        <p:spPr>
          <a:xfrm>
            <a:off x="487265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3" name="Shape 2731"/>
          <p:cNvSpPr/>
          <p:nvPr/>
        </p:nvSpPr>
        <p:spPr>
          <a:xfrm>
            <a:off x="50409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4" name="Shape 2732"/>
          <p:cNvSpPr/>
          <p:nvPr/>
        </p:nvSpPr>
        <p:spPr>
          <a:xfrm>
            <a:off x="520915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5" name="Shape 2733"/>
          <p:cNvSpPr/>
          <p:nvPr/>
        </p:nvSpPr>
        <p:spPr>
          <a:xfrm>
            <a:off x="53774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6" name="Shape 2734"/>
          <p:cNvSpPr/>
          <p:nvPr/>
        </p:nvSpPr>
        <p:spPr>
          <a:xfrm>
            <a:off x="554565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7" name="Shape 2735"/>
          <p:cNvSpPr/>
          <p:nvPr/>
        </p:nvSpPr>
        <p:spPr>
          <a:xfrm>
            <a:off x="571390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8" name="Shape 2736"/>
          <p:cNvSpPr/>
          <p:nvPr/>
        </p:nvSpPr>
        <p:spPr>
          <a:xfrm>
            <a:off x="58821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9" name="Shape 2737"/>
          <p:cNvSpPr/>
          <p:nvPr/>
        </p:nvSpPr>
        <p:spPr>
          <a:xfrm>
            <a:off x="605040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0" name="Shape 2738"/>
          <p:cNvSpPr/>
          <p:nvPr/>
        </p:nvSpPr>
        <p:spPr>
          <a:xfrm>
            <a:off x="62186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1" name="Shape 2739"/>
          <p:cNvSpPr/>
          <p:nvPr/>
        </p:nvSpPr>
        <p:spPr>
          <a:xfrm>
            <a:off x="638690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2" name="Shape 2740"/>
          <p:cNvSpPr/>
          <p:nvPr/>
        </p:nvSpPr>
        <p:spPr>
          <a:xfrm>
            <a:off x="655515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3" name="Shape 2741"/>
          <p:cNvSpPr/>
          <p:nvPr/>
        </p:nvSpPr>
        <p:spPr>
          <a:xfrm>
            <a:off x="67234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4" name="Shape 2742"/>
          <p:cNvSpPr/>
          <p:nvPr/>
        </p:nvSpPr>
        <p:spPr>
          <a:xfrm>
            <a:off x="689165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5" name="Shape 2743"/>
          <p:cNvSpPr/>
          <p:nvPr/>
        </p:nvSpPr>
        <p:spPr>
          <a:xfrm>
            <a:off x="70599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6" name="Shape 2744"/>
          <p:cNvSpPr/>
          <p:nvPr/>
        </p:nvSpPr>
        <p:spPr>
          <a:xfrm>
            <a:off x="722814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7" name="Shape 2745"/>
          <p:cNvSpPr/>
          <p:nvPr/>
        </p:nvSpPr>
        <p:spPr>
          <a:xfrm>
            <a:off x="739639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8" name="Shape 2746"/>
          <p:cNvSpPr/>
          <p:nvPr/>
        </p:nvSpPr>
        <p:spPr>
          <a:xfrm>
            <a:off x="75646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9" name="Shape 2747"/>
          <p:cNvSpPr/>
          <p:nvPr/>
        </p:nvSpPr>
        <p:spPr>
          <a:xfrm>
            <a:off x="773289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0" name="Shape 2748"/>
          <p:cNvSpPr/>
          <p:nvPr/>
        </p:nvSpPr>
        <p:spPr>
          <a:xfrm>
            <a:off x="79011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1" name="Shape 2749"/>
          <p:cNvSpPr/>
          <p:nvPr/>
        </p:nvSpPr>
        <p:spPr>
          <a:xfrm>
            <a:off x="806939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2" name="Shape 2750"/>
          <p:cNvSpPr/>
          <p:nvPr/>
        </p:nvSpPr>
        <p:spPr>
          <a:xfrm>
            <a:off x="823764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3" name="Shape 2751"/>
          <p:cNvSpPr/>
          <p:nvPr/>
        </p:nvSpPr>
        <p:spPr>
          <a:xfrm>
            <a:off x="84058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4" name="Shape 2752"/>
          <p:cNvSpPr/>
          <p:nvPr/>
        </p:nvSpPr>
        <p:spPr>
          <a:xfrm>
            <a:off x="857414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5" name="Shape 2753"/>
          <p:cNvSpPr/>
          <p:nvPr/>
        </p:nvSpPr>
        <p:spPr>
          <a:xfrm>
            <a:off x="87423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6" name="Shape 2754"/>
          <p:cNvSpPr/>
          <p:nvPr/>
        </p:nvSpPr>
        <p:spPr>
          <a:xfrm>
            <a:off x="891064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7" name="Shape 2755"/>
          <p:cNvSpPr/>
          <p:nvPr/>
        </p:nvSpPr>
        <p:spPr>
          <a:xfrm>
            <a:off x="907889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8" name="Shape 2756"/>
          <p:cNvSpPr/>
          <p:nvPr/>
        </p:nvSpPr>
        <p:spPr>
          <a:xfrm>
            <a:off x="92471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9" name="Shape 2757"/>
          <p:cNvSpPr/>
          <p:nvPr/>
        </p:nvSpPr>
        <p:spPr>
          <a:xfrm>
            <a:off x="941539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0" name="Shape 2758"/>
          <p:cNvSpPr/>
          <p:nvPr/>
        </p:nvSpPr>
        <p:spPr>
          <a:xfrm>
            <a:off x="95836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1" name="Shape 2759"/>
          <p:cNvSpPr/>
          <p:nvPr/>
        </p:nvSpPr>
        <p:spPr>
          <a:xfrm>
            <a:off x="975189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2" name="Shape 2760"/>
          <p:cNvSpPr/>
          <p:nvPr/>
        </p:nvSpPr>
        <p:spPr>
          <a:xfrm>
            <a:off x="992014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3" name="Shape 2761"/>
          <p:cNvSpPr/>
          <p:nvPr/>
        </p:nvSpPr>
        <p:spPr>
          <a:xfrm>
            <a:off x="100883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4" name="Shape 2762"/>
          <p:cNvSpPr/>
          <p:nvPr/>
        </p:nvSpPr>
        <p:spPr>
          <a:xfrm>
            <a:off x="1025664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5" name="Shape 2763"/>
          <p:cNvSpPr/>
          <p:nvPr/>
        </p:nvSpPr>
        <p:spPr>
          <a:xfrm>
            <a:off x="104248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6" name="Shape 2764"/>
          <p:cNvSpPr/>
          <p:nvPr/>
        </p:nvSpPr>
        <p:spPr>
          <a:xfrm>
            <a:off x="1059314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7" name="Shape 2765"/>
          <p:cNvSpPr/>
          <p:nvPr/>
        </p:nvSpPr>
        <p:spPr>
          <a:xfrm>
            <a:off x="1076139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8" name="Shape 2766"/>
          <p:cNvSpPr/>
          <p:nvPr/>
        </p:nvSpPr>
        <p:spPr>
          <a:xfrm>
            <a:off x="109296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9" name="Shape 2767"/>
          <p:cNvSpPr/>
          <p:nvPr/>
        </p:nvSpPr>
        <p:spPr>
          <a:xfrm>
            <a:off x="1109789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0" name="Shape 2768"/>
          <p:cNvSpPr/>
          <p:nvPr/>
        </p:nvSpPr>
        <p:spPr>
          <a:xfrm>
            <a:off x="112661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1" name="Shape 2769"/>
          <p:cNvSpPr/>
          <p:nvPr/>
        </p:nvSpPr>
        <p:spPr>
          <a:xfrm>
            <a:off x="1143438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2" name="Shape 2770"/>
          <p:cNvSpPr/>
          <p:nvPr/>
        </p:nvSpPr>
        <p:spPr>
          <a:xfrm>
            <a:off x="1160263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3" name="Shape 2771"/>
          <p:cNvSpPr/>
          <p:nvPr/>
        </p:nvSpPr>
        <p:spPr>
          <a:xfrm>
            <a:off x="117708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4" name="Shape 2772"/>
          <p:cNvSpPr/>
          <p:nvPr/>
        </p:nvSpPr>
        <p:spPr>
          <a:xfrm>
            <a:off x="1193913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5" name="Shape 2773"/>
          <p:cNvSpPr/>
          <p:nvPr/>
        </p:nvSpPr>
        <p:spPr>
          <a:xfrm>
            <a:off x="121073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6" name="Shape 2774"/>
          <p:cNvSpPr/>
          <p:nvPr/>
        </p:nvSpPr>
        <p:spPr>
          <a:xfrm>
            <a:off x="-658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7" name="Shape 2775"/>
          <p:cNvSpPr/>
          <p:nvPr/>
        </p:nvSpPr>
        <p:spPr>
          <a:xfrm>
            <a:off x="16166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8" name="Shape 2776"/>
          <p:cNvSpPr/>
          <p:nvPr/>
        </p:nvSpPr>
        <p:spPr>
          <a:xfrm>
            <a:off x="32991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9" name="Shape 2777"/>
          <p:cNvSpPr/>
          <p:nvPr/>
        </p:nvSpPr>
        <p:spPr>
          <a:xfrm>
            <a:off x="49816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0" name="Shape 2778"/>
          <p:cNvSpPr/>
          <p:nvPr/>
        </p:nvSpPr>
        <p:spPr>
          <a:xfrm>
            <a:off x="66641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1" name="Shape 2779"/>
          <p:cNvSpPr/>
          <p:nvPr/>
        </p:nvSpPr>
        <p:spPr>
          <a:xfrm>
            <a:off x="8346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2" name="Shape 2780"/>
          <p:cNvSpPr/>
          <p:nvPr/>
        </p:nvSpPr>
        <p:spPr>
          <a:xfrm>
            <a:off x="100291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3" name="Shape 2781"/>
          <p:cNvSpPr/>
          <p:nvPr/>
        </p:nvSpPr>
        <p:spPr>
          <a:xfrm>
            <a:off x="11711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4" name="Shape 2782"/>
          <p:cNvSpPr/>
          <p:nvPr/>
        </p:nvSpPr>
        <p:spPr>
          <a:xfrm>
            <a:off x="133941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5" name="Shape 2783"/>
          <p:cNvSpPr/>
          <p:nvPr/>
        </p:nvSpPr>
        <p:spPr>
          <a:xfrm>
            <a:off x="150766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6" name="Shape 2784"/>
          <p:cNvSpPr/>
          <p:nvPr/>
        </p:nvSpPr>
        <p:spPr>
          <a:xfrm>
            <a:off x="16759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7" name="Shape 2785"/>
          <p:cNvSpPr/>
          <p:nvPr/>
        </p:nvSpPr>
        <p:spPr>
          <a:xfrm>
            <a:off x="184416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8" name="Shape 2786"/>
          <p:cNvSpPr/>
          <p:nvPr/>
        </p:nvSpPr>
        <p:spPr>
          <a:xfrm>
            <a:off x="20124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9" name="Shape 2787"/>
          <p:cNvSpPr/>
          <p:nvPr/>
        </p:nvSpPr>
        <p:spPr>
          <a:xfrm>
            <a:off x="218066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0" name="Shape 2788"/>
          <p:cNvSpPr/>
          <p:nvPr/>
        </p:nvSpPr>
        <p:spPr>
          <a:xfrm>
            <a:off x="234891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1" name="Shape 2789"/>
          <p:cNvSpPr/>
          <p:nvPr/>
        </p:nvSpPr>
        <p:spPr>
          <a:xfrm>
            <a:off x="25171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2" name="Shape 2790"/>
          <p:cNvSpPr/>
          <p:nvPr/>
        </p:nvSpPr>
        <p:spPr>
          <a:xfrm>
            <a:off x="268541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3" name="Shape 2791"/>
          <p:cNvSpPr/>
          <p:nvPr/>
        </p:nvSpPr>
        <p:spPr>
          <a:xfrm>
            <a:off x="28536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4" name="Shape 2792"/>
          <p:cNvSpPr/>
          <p:nvPr/>
        </p:nvSpPr>
        <p:spPr>
          <a:xfrm>
            <a:off x="302190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5" name="Shape 2793"/>
          <p:cNvSpPr/>
          <p:nvPr/>
        </p:nvSpPr>
        <p:spPr>
          <a:xfrm>
            <a:off x="319015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6" name="Shape 2794"/>
          <p:cNvSpPr/>
          <p:nvPr/>
        </p:nvSpPr>
        <p:spPr>
          <a:xfrm>
            <a:off x="33584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7" name="Shape 2795"/>
          <p:cNvSpPr/>
          <p:nvPr/>
        </p:nvSpPr>
        <p:spPr>
          <a:xfrm>
            <a:off x="352665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8" name="Shape 2796"/>
          <p:cNvSpPr/>
          <p:nvPr/>
        </p:nvSpPr>
        <p:spPr>
          <a:xfrm>
            <a:off x="36949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9" name="Shape 2797"/>
          <p:cNvSpPr/>
          <p:nvPr/>
        </p:nvSpPr>
        <p:spPr>
          <a:xfrm>
            <a:off x="386315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0" name="Shape 2798"/>
          <p:cNvSpPr/>
          <p:nvPr/>
        </p:nvSpPr>
        <p:spPr>
          <a:xfrm>
            <a:off x="403140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1" name="Shape 2799"/>
          <p:cNvSpPr/>
          <p:nvPr/>
        </p:nvSpPr>
        <p:spPr>
          <a:xfrm>
            <a:off x="41996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2" name="Shape 2800"/>
          <p:cNvSpPr/>
          <p:nvPr/>
        </p:nvSpPr>
        <p:spPr>
          <a:xfrm>
            <a:off x="436790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3" name="Shape 2801"/>
          <p:cNvSpPr/>
          <p:nvPr/>
        </p:nvSpPr>
        <p:spPr>
          <a:xfrm>
            <a:off x="45361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4" name="Shape 2802"/>
          <p:cNvSpPr/>
          <p:nvPr/>
        </p:nvSpPr>
        <p:spPr>
          <a:xfrm>
            <a:off x="470440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5" name="Shape 2803"/>
          <p:cNvSpPr/>
          <p:nvPr/>
        </p:nvSpPr>
        <p:spPr>
          <a:xfrm>
            <a:off x="487265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6" name="Shape 2804"/>
          <p:cNvSpPr/>
          <p:nvPr/>
        </p:nvSpPr>
        <p:spPr>
          <a:xfrm>
            <a:off x="50409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7" name="Shape 2805"/>
          <p:cNvSpPr/>
          <p:nvPr/>
        </p:nvSpPr>
        <p:spPr>
          <a:xfrm>
            <a:off x="520915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8" name="Shape 2806"/>
          <p:cNvSpPr/>
          <p:nvPr/>
        </p:nvSpPr>
        <p:spPr>
          <a:xfrm>
            <a:off x="53774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9" name="Shape 2807"/>
          <p:cNvSpPr/>
          <p:nvPr/>
        </p:nvSpPr>
        <p:spPr>
          <a:xfrm>
            <a:off x="554565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0" name="Shape 2808"/>
          <p:cNvSpPr/>
          <p:nvPr/>
        </p:nvSpPr>
        <p:spPr>
          <a:xfrm>
            <a:off x="571390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1" name="Shape 2809"/>
          <p:cNvSpPr/>
          <p:nvPr/>
        </p:nvSpPr>
        <p:spPr>
          <a:xfrm>
            <a:off x="58821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2" name="Shape 2810"/>
          <p:cNvSpPr/>
          <p:nvPr/>
        </p:nvSpPr>
        <p:spPr>
          <a:xfrm>
            <a:off x="605040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3" name="Shape 2811"/>
          <p:cNvSpPr/>
          <p:nvPr/>
        </p:nvSpPr>
        <p:spPr>
          <a:xfrm>
            <a:off x="62186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4" name="Shape 2812"/>
          <p:cNvSpPr/>
          <p:nvPr/>
        </p:nvSpPr>
        <p:spPr>
          <a:xfrm>
            <a:off x="638690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5" name="Shape 2813"/>
          <p:cNvSpPr/>
          <p:nvPr/>
        </p:nvSpPr>
        <p:spPr>
          <a:xfrm>
            <a:off x="655515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6" name="Shape 2814"/>
          <p:cNvSpPr/>
          <p:nvPr/>
        </p:nvSpPr>
        <p:spPr>
          <a:xfrm>
            <a:off x="67234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7" name="Shape 2815"/>
          <p:cNvSpPr/>
          <p:nvPr/>
        </p:nvSpPr>
        <p:spPr>
          <a:xfrm>
            <a:off x="689165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8" name="Shape 2816"/>
          <p:cNvSpPr/>
          <p:nvPr/>
        </p:nvSpPr>
        <p:spPr>
          <a:xfrm>
            <a:off x="70599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9" name="Shape 2817"/>
          <p:cNvSpPr/>
          <p:nvPr/>
        </p:nvSpPr>
        <p:spPr>
          <a:xfrm>
            <a:off x="722814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0" name="Shape 2818"/>
          <p:cNvSpPr/>
          <p:nvPr/>
        </p:nvSpPr>
        <p:spPr>
          <a:xfrm>
            <a:off x="739639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1" name="Shape 2819"/>
          <p:cNvSpPr/>
          <p:nvPr/>
        </p:nvSpPr>
        <p:spPr>
          <a:xfrm>
            <a:off x="75646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2" name="Shape 2820"/>
          <p:cNvSpPr/>
          <p:nvPr/>
        </p:nvSpPr>
        <p:spPr>
          <a:xfrm>
            <a:off x="773289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3" name="Shape 2821"/>
          <p:cNvSpPr/>
          <p:nvPr/>
        </p:nvSpPr>
        <p:spPr>
          <a:xfrm>
            <a:off x="79011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4" name="Shape 2822"/>
          <p:cNvSpPr/>
          <p:nvPr/>
        </p:nvSpPr>
        <p:spPr>
          <a:xfrm>
            <a:off x="806939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5" name="Shape 2823"/>
          <p:cNvSpPr/>
          <p:nvPr/>
        </p:nvSpPr>
        <p:spPr>
          <a:xfrm>
            <a:off x="823764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6" name="Shape 2824"/>
          <p:cNvSpPr/>
          <p:nvPr/>
        </p:nvSpPr>
        <p:spPr>
          <a:xfrm>
            <a:off x="84058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7" name="Shape 2825"/>
          <p:cNvSpPr/>
          <p:nvPr/>
        </p:nvSpPr>
        <p:spPr>
          <a:xfrm>
            <a:off x="857414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8" name="Shape 2826"/>
          <p:cNvSpPr/>
          <p:nvPr/>
        </p:nvSpPr>
        <p:spPr>
          <a:xfrm>
            <a:off x="87423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9" name="Shape 2827"/>
          <p:cNvSpPr/>
          <p:nvPr/>
        </p:nvSpPr>
        <p:spPr>
          <a:xfrm>
            <a:off x="891064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0" name="Shape 2828"/>
          <p:cNvSpPr/>
          <p:nvPr/>
        </p:nvSpPr>
        <p:spPr>
          <a:xfrm>
            <a:off x="907889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1" name="Shape 2829"/>
          <p:cNvSpPr/>
          <p:nvPr/>
        </p:nvSpPr>
        <p:spPr>
          <a:xfrm>
            <a:off x="92471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2" name="Shape 2830"/>
          <p:cNvSpPr/>
          <p:nvPr/>
        </p:nvSpPr>
        <p:spPr>
          <a:xfrm>
            <a:off x="941539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3" name="Shape 2831"/>
          <p:cNvSpPr/>
          <p:nvPr/>
        </p:nvSpPr>
        <p:spPr>
          <a:xfrm>
            <a:off x="95836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4" name="Shape 2832"/>
          <p:cNvSpPr/>
          <p:nvPr/>
        </p:nvSpPr>
        <p:spPr>
          <a:xfrm>
            <a:off x="975189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5" name="Shape 2833"/>
          <p:cNvSpPr/>
          <p:nvPr/>
        </p:nvSpPr>
        <p:spPr>
          <a:xfrm>
            <a:off x="992014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6" name="Shape 2834"/>
          <p:cNvSpPr/>
          <p:nvPr/>
        </p:nvSpPr>
        <p:spPr>
          <a:xfrm>
            <a:off x="100883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7" name="Shape 2835"/>
          <p:cNvSpPr/>
          <p:nvPr/>
        </p:nvSpPr>
        <p:spPr>
          <a:xfrm>
            <a:off x="1025664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8" name="Shape 2836"/>
          <p:cNvSpPr/>
          <p:nvPr/>
        </p:nvSpPr>
        <p:spPr>
          <a:xfrm>
            <a:off x="104248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9" name="Shape 2837"/>
          <p:cNvSpPr/>
          <p:nvPr/>
        </p:nvSpPr>
        <p:spPr>
          <a:xfrm>
            <a:off x="1059314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0" name="Shape 2838"/>
          <p:cNvSpPr/>
          <p:nvPr/>
        </p:nvSpPr>
        <p:spPr>
          <a:xfrm>
            <a:off x="1076139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1" name="Shape 2839"/>
          <p:cNvSpPr/>
          <p:nvPr/>
        </p:nvSpPr>
        <p:spPr>
          <a:xfrm>
            <a:off x="109296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2" name="Shape 2840"/>
          <p:cNvSpPr/>
          <p:nvPr/>
        </p:nvSpPr>
        <p:spPr>
          <a:xfrm>
            <a:off x="1109789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3" name="Shape 2841"/>
          <p:cNvSpPr/>
          <p:nvPr/>
        </p:nvSpPr>
        <p:spPr>
          <a:xfrm>
            <a:off x="112661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4" name="Shape 2842"/>
          <p:cNvSpPr/>
          <p:nvPr/>
        </p:nvSpPr>
        <p:spPr>
          <a:xfrm>
            <a:off x="1143438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5" name="Shape 2843"/>
          <p:cNvSpPr/>
          <p:nvPr/>
        </p:nvSpPr>
        <p:spPr>
          <a:xfrm>
            <a:off x="1160263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6" name="Shape 2844"/>
          <p:cNvSpPr/>
          <p:nvPr/>
        </p:nvSpPr>
        <p:spPr>
          <a:xfrm>
            <a:off x="117708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7" name="Shape 2845"/>
          <p:cNvSpPr/>
          <p:nvPr/>
        </p:nvSpPr>
        <p:spPr>
          <a:xfrm>
            <a:off x="1193913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8" name="Shape 2846"/>
          <p:cNvSpPr/>
          <p:nvPr/>
        </p:nvSpPr>
        <p:spPr>
          <a:xfrm>
            <a:off x="121073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9" name="Shape 2847"/>
          <p:cNvSpPr/>
          <p:nvPr/>
        </p:nvSpPr>
        <p:spPr>
          <a:xfrm>
            <a:off x="-658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0" name="Shape 2848"/>
          <p:cNvSpPr/>
          <p:nvPr/>
        </p:nvSpPr>
        <p:spPr>
          <a:xfrm>
            <a:off x="16166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1" name="Shape 2849"/>
          <p:cNvSpPr/>
          <p:nvPr/>
        </p:nvSpPr>
        <p:spPr>
          <a:xfrm>
            <a:off x="32991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2" name="Shape 2850"/>
          <p:cNvSpPr/>
          <p:nvPr/>
        </p:nvSpPr>
        <p:spPr>
          <a:xfrm>
            <a:off x="49816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3" name="Shape 2851"/>
          <p:cNvSpPr/>
          <p:nvPr/>
        </p:nvSpPr>
        <p:spPr>
          <a:xfrm>
            <a:off x="66641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4" name="Shape 2852"/>
          <p:cNvSpPr/>
          <p:nvPr/>
        </p:nvSpPr>
        <p:spPr>
          <a:xfrm>
            <a:off x="8346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5" name="Shape 2853"/>
          <p:cNvSpPr/>
          <p:nvPr/>
        </p:nvSpPr>
        <p:spPr>
          <a:xfrm>
            <a:off x="100291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6" name="Shape 2854"/>
          <p:cNvSpPr/>
          <p:nvPr/>
        </p:nvSpPr>
        <p:spPr>
          <a:xfrm>
            <a:off x="11711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7" name="Shape 2855"/>
          <p:cNvSpPr/>
          <p:nvPr/>
        </p:nvSpPr>
        <p:spPr>
          <a:xfrm>
            <a:off x="133941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8" name="Shape 2856"/>
          <p:cNvSpPr/>
          <p:nvPr/>
        </p:nvSpPr>
        <p:spPr>
          <a:xfrm>
            <a:off x="150766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9" name="Shape 2857"/>
          <p:cNvSpPr/>
          <p:nvPr/>
        </p:nvSpPr>
        <p:spPr>
          <a:xfrm>
            <a:off x="16759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0" name="Shape 2858"/>
          <p:cNvSpPr/>
          <p:nvPr/>
        </p:nvSpPr>
        <p:spPr>
          <a:xfrm>
            <a:off x="184416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1" name="Shape 2859"/>
          <p:cNvSpPr/>
          <p:nvPr/>
        </p:nvSpPr>
        <p:spPr>
          <a:xfrm>
            <a:off x="20124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2" name="Shape 2860"/>
          <p:cNvSpPr/>
          <p:nvPr/>
        </p:nvSpPr>
        <p:spPr>
          <a:xfrm>
            <a:off x="218066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3" name="Shape 2861"/>
          <p:cNvSpPr/>
          <p:nvPr/>
        </p:nvSpPr>
        <p:spPr>
          <a:xfrm>
            <a:off x="234891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4" name="Shape 2862"/>
          <p:cNvSpPr/>
          <p:nvPr/>
        </p:nvSpPr>
        <p:spPr>
          <a:xfrm>
            <a:off x="25171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5" name="Shape 2863"/>
          <p:cNvSpPr/>
          <p:nvPr/>
        </p:nvSpPr>
        <p:spPr>
          <a:xfrm>
            <a:off x="268541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6" name="Shape 2864"/>
          <p:cNvSpPr/>
          <p:nvPr/>
        </p:nvSpPr>
        <p:spPr>
          <a:xfrm>
            <a:off x="28536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7" name="Shape 2865"/>
          <p:cNvSpPr/>
          <p:nvPr/>
        </p:nvSpPr>
        <p:spPr>
          <a:xfrm>
            <a:off x="302190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8" name="Shape 2866"/>
          <p:cNvSpPr/>
          <p:nvPr/>
        </p:nvSpPr>
        <p:spPr>
          <a:xfrm>
            <a:off x="319015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9" name="Shape 2867"/>
          <p:cNvSpPr/>
          <p:nvPr/>
        </p:nvSpPr>
        <p:spPr>
          <a:xfrm>
            <a:off x="33584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0" name="Shape 2868"/>
          <p:cNvSpPr/>
          <p:nvPr/>
        </p:nvSpPr>
        <p:spPr>
          <a:xfrm>
            <a:off x="352665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1" name="Shape 2869"/>
          <p:cNvSpPr/>
          <p:nvPr/>
        </p:nvSpPr>
        <p:spPr>
          <a:xfrm>
            <a:off x="36949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2" name="Shape 2870"/>
          <p:cNvSpPr/>
          <p:nvPr/>
        </p:nvSpPr>
        <p:spPr>
          <a:xfrm>
            <a:off x="386315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3" name="Shape 2871"/>
          <p:cNvSpPr/>
          <p:nvPr/>
        </p:nvSpPr>
        <p:spPr>
          <a:xfrm>
            <a:off x="403140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4" name="Shape 2872"/>
          <p:cNvSpPr/>
          <p:nvPr/>
        </p:nvSpPr>
        <p:spPr>
          <a:xfrm>
            <a:off x="41996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5" name="Shape 2873"/>
          <p:cNvSpPr/>
          <p:nvPr/>
        </p:nvSpPr>
        <p:spPr>
          <a:xfrm>
            <a:off x="436790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6" name="Shape 2874"/>
          <p:cNvSpPr/>
          <p:nvPr/>
        </p:nvSpPr>
        <p:spPr>
          <a:xfrm>
            <a:off x="45361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7" name="Shape 2875"/>
          <p:cNvSpPr/>
          <p:nvPr/>
        </p:nvSpPr>
        <p:spPr>
          <a:xfrm>
            <a:off x="470440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8" name="Shape 2876"/>
          <p:cNvSpPr/>
          <p:nvPr/>
        </p:nvSpPr>
        <p:spPr>
          <a:xfrm>
            <a:off x="487265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9" name="Shape 2877"/>
          <p:cNvSpPr/>
          <p:nvPr/>
        </p:nvSpPr>
        <p:spPr>
          <a:xfrm>
            <a:off x="50409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0" name="Shape 2878"/>
          <p:cNvSpPr/>
          <p:nvPr/>
        </p:nvSpPr>
        <p:spPr>
          <a:xfrm>
            <a:off x="520915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1" name="Shape 2879"/>
          <p:cNvSpPr/>
          <p:nvPr/>
        </p:nvSpPr>
        <p:spPr>
          <a:xfrm>
            <a:off x="53774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2" name="Shape 2880"/>
          <p:cNvSpPr/>
          <p:nvPr/>
        </p:nvSpPr>
        <p:spPr>
          <a:xfrm>
            <a:off x="554565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3" name="Shape 2881"/>
          <p:cNvSpPr/>
          <p:nvPr/>
        </p:nvSpPr>
        <p:spPr>
          <a:xfrm>
            <a:off x="571390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4" name="Shape 2882"/>
          <p:cNvSpPr/>
          <p:nvPr/>
        </p:nvSpPr>
        <p:spPr>
          <a:xfrm>
            <a:off x="58821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5" name="Shape 2883"/>
          <p:cNvSpPr/>
          <p:nvPr/>
        </p:nvSpPr>
        <p:spPr>
          <a:xfrm>
            <a:off x="605040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6" name="Shape 2884"/>
          <p:cNvSpPr/>
          <p:nvPr/>
        </p:nvSpPr>
        <p:spPr>
          <a:xfrm>
            <a:off x="62186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7" name="Shape 2885"/>
          <p:cNvSpPr/>
          <p:nvPr/>
        </p:nvSpPr>
        <p:spPr>
          <a:xfrm>
            <a:off x="638690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8" name="Shape 2886"/>
          <p:cNvSpPr/>
          <p:nvPr/>
        </p:nvSpPr>
        <p:spPr>
          <a:xfrm>
            <a:off x="655515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9" name="Shape 2887"/>
          <p:cNvSpPr/>
          <p:nvPr/>
        </p:nvSpPr>
        <p:spPr>
          <a:xfrm>
            <a:off x="67234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0" name="Shape 2888"/>
          <p:cNvSpPr/>
          <p:nvPr/>
        </p:nvSpPr>
        <p:spPr>
          <a:xfrm>
            <a:off x="689165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1" name="Shape 2889"/>
          <p:cNvSpPr/>
          <p:nvPr/>
        </p:nvSpPr>
        <p:spPr>
          <a:xfrm>
            <a:off x="70599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2" name="Shape 2890"/>
          <p:cNvSpPr/>
          <p:nvPr/>
        </p:nvSpPr>
        <p:spPr>
          <a:xfrm>
            <a:off x="722814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3" name="Shape 2891"/>
          <p:cNvSpPr/>
          <p:nvPr/>
        </p:nvSpPr>
        <p:spPr>
          <a:xfrm>
            <a:off x="739639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4" name="Shape 2892"/>
          <p:cNvSpPr/>
          <p:nvPr/>
        </p:nvSpPr>
        <p:spPr>
          <a:xfrm>
            <a:off x="75646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5" name="Shape 2893"/>
          <p:cNvSpPr/>
          <p:nvPr/>
        </p:nvSpPr>
        <p:spPr>
          <a:xfrm>
            <a:off x="773289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6" name="Shape 2894"/>
          <p:cNvSpPr/>
          <p:nvPr/>
        </p:nvSpPr>
        <p:spPr>
          <a:xfrm>
            <a:off x="79011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7" name="Shape 2895"/>
          <p:cNvSpPr/>
          <p:nvPr/>
        </p:nvSpPr>
        <p:spPr>
          <a:xfrm>
            <a:off x="806939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8" name="Shape 2896"/>
          <p:cNvSpPr/>
          <p:nvPr/>
        </p:nvSpPr>
        <p:spPr>
          <a:xfrm>
            <a:off x="823764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9" name="Shape 2897"/>
          <p:cNvSpPr/>
          <p:nvPr/>
        </p:nvSpPr>
        <p:spPr>
          <a:xfrm>
            <a:off x="84058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0" name="Shape 2898"/>
          <p:cNvSpPr/>
          <p:nvPr/>
        </p:nvSpPr>
        <p:spPr>
          <a:xfrm>
            <a:off x="857414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1" name="Shape 2899"/>
          <p:cNvSpPr/>
          <p:nvPr/>
        </p:nvSpPr>
        <p:spPr>
          <a:xfrm>
            <a:off x="87423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2" name="Shape 2900"/>
          <p:cNvSpPr/>
          <p:nvPr/>
        </p:nvSpPr>
        <p:spPr>
          <a:xfrm>
            <a:off x="891064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3" name="Shape 2901"/>
          <p:cNvSpPr/>
          <p:nvPr/>
        </p:nvSpPr>
        <p:spPr>
          <a:xfrm>
            <a:off x="907889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4" name="Shape 2902"/>
          <p:cNvSpPr/>
          <p:nvPr/>
        </p:nvSpPr>
        <p:spPr>
          <a:xfrm>
            <a:off x="92471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5" name="Shape 2903"/>
          <p:cNvSpPr/>
          <p:nvPr/>
        </p:nvSpPr>
        <p:spPr>
          <a:xfrm>
            <a:off x="941539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6" name="Shape 2904"/>
          <p:cNvSpPr/>
          <p:nvPr/>
        </p:nvSpPr>
        <p:spPr>
          <a:xfrm>
            <a:off x="95836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7" name="Shape 2905"/>
          <p:cNvSpPr/>
          <p:nvPr/>
        </p:nvSpPr>
        <p:spPr>
          <a:xfrm>
            <a:off x="975189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8" name="Shape 2906"/>
          <p:cNvSpPr/>
          <p:nvPr/>
        </p:nvSpPr>
        <p:spPr>
          <a:xfrm>
            <a:off x="992014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9" name="Shape 2907"/>
          <p:cNvSpPr/>
          <p:nvPr/>
        </p:nvSpPr>
        <p:spPr>
          <a:xfrm>
            <a:off x="100883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0" name="Shape 2908"/>
          <p:cNvSpPr/>
          <p:nvPr/>
        </p:nvSpPr>
        <p:spPr>
          <a:xfrm>
            <a:off x="1025664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1" name="Shape 2909"/>
          <p:cNvSpPr/>
          <p:nvPr/>
        </p:nvSpPr>
        <p:spPr>
          <a:xfrm>
            <a:off x="104248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2" name="Shape 2910"/>
          <p:cNvSpPr/>
          <p:nvPr/>
        </p:nvSpPr>
        <p:spPr>
          <a:xfrm>
            <a:off x="1059314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3" name="Shape 2911"/>
          <p:cNvSpPr/>
          <p:nvPr/>
        </p:nvSpPr>
        <p:spPr>
          <a:xfrm>
            <a:off x="1076139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4" name="Shape 2912"/>
          <p:cNvSpPr/>
          <p:nvPr/>
        </p:nvSpPr>
        <p:spPr>
          <a:xfrm>
            <a:off x="109296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5" name="Shape 2913"/>
          <p:cNvSpPr/>
          <p:nvPr/>
        </p:nvSpPr>
        <p:spPr>
          <a:xfrm>
            <a:off x="1109789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6" name="Shape 2914"/>
          <p:cNvSpPr/>
          <p:nvPr/>
        </p:nvSpPr>
        <p:spPr>
          <a:xfrm>
            <a:off x="112661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7" name="Shape 2915"/>
          <p:cNvSpPr/>
          <p:nvPr/>
        </p:nvSpPr>
        <p:spPr>
          <a:xfrm>
            <a:off x="1143438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8" name="Shape 2916"/>
          <p:cNvSpPr/>
          <p:nvPr/>
        </p:nvSpPr>
        <p:spPr>
          <a:xfrm>
            <a:off x="1160263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9" name="Shape 2917"/>
          <p:cNvSpPr/>
          <p:nvPr/>
        </p:nvSpPr>
        <p:spPr>
          <a:xfrm>
            <a:off x="117708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0" name="Shape 2918"/>
          <p:cNvSpPr/>
          <p:nvPr/>
        </p:nvSpPr>
        <p:spPr>
          <a:xfrm>
            <a:off x="1193913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1" name="Shape 2919"/>
          <p:cNvSpPr/>
          <p:nvPr/>
        </p:nvSpPr>
        <p:spPr>
          <a:xfrm>
            <a:off x="121073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2" name="Shape 2920"/>
          <p:cNvSpPr/>
          <p:nvPr/>
        </p:nvSpPr>
        <p:spPr>
          <a:xfrm>
            <a:off x="-658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3" name="Shape 2921"/>
          <p:cNvSpPr/>
          <p:nvPr/>
        </p:nvSpPr>
        <p:spPr>
          <a:xfrm>
            <a:off x="16166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4" name="Shape 2922"/>
          <p:cNvSpPr/>
          <p:nvPr/>
        </p:nvSpPr>
        <p:spPr>
          <a:xfrm>
            <a:off x="32991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5" name="Shape 2923"/>
          <p:cNvSpPr/>
          <p:nvPr/>
        </p:nvSpPr>
        <p:spPr>
          <a:xfrm>
            <a:off x="49816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6" name="Shape 2924"/>
          <p:cNvSpPr/>
          <p:nvPr/>
        </p:nvSpPr>
        <p:spPr>
          <a:xfrm>
            <a:off x="66641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7" name="Shape 2925"/>
          <p:cNvSpPr/>
          <p:nvPr/>
        </p:nvSpPr>
        <p:spPr>
          <a:xfrm>
            <a:off x="8346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8" name="Shape 2926"/>
          <p:cNvSpPr/>
          <p:nvPr/>
        </p:nvSpPr>
        <p:spPr>
          <a:xfrm>
            <a:off x="100291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9" name="Shape 2927"/>
          <p:cNvSpPr/>
          <p:nvPr/>
        </p:nvSpPr>
        <p:spPr>
          <a:xfrm>
            <a:off x="11711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0" name="Shape 2928"/>
          <p:cNvSpPr/>
          <p:nvPr/>
        </p:nvSpPr>
        <p:spPr>
          <a:xfrm>
            <a:off x="133941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1" name="Shape 2929"/>
          <p:cNvSpPr/>
          <p:nvPr/>
        </p:nvSpPr>
        <p:spPr>
          <a:xfrm>
            <a:off x="150766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2" name="Shape 2930"/>
          <p:cNvSpPr/>
          <p:nvPr/>
        </p:nvSpPr>
        <p:spPr>
          <a:xfrm>
            <a:off x="16759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3" name="Shape 2931"/>
          <p:cNvSpPr/>
          <p:nvPr/>
        </p:nvSpPr>
        <p:spPr>
          <a:xfrm>
            <a:off x="184416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4" name="Shape 2932"/>
          <p:cNvSpPr/>
          <p:nvPr/>
        </p:nvSpPr>
        <p:spPr>
          <a:xfrm>
            <a:off x="20124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5" name="Shape 2933"/>
          <p:cNvSpPr/>
          <p:nvPr/>
        </p:nvSpPr>
        <p:spPr>
          <a:xfrm>
            <a:off x="218066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6" name="Shape 2934"/>
          <p:cNvSpPr/>
          <p:nvPr/>
        </p:nvSpPr>
        <p:spPr>
          <a:xfrm>
            <a:off x="234891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7" name="Shape 2935"/>
          <p:cNvSpPr/>
          <p:nvPr/>
        </p:nvSpPr>
        <p:spPr>
          <a:xfrm>
            <a:off x="25171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8" name="Shape 2936"/>
          <p:cNvSpPr/>
          <p:nvPr/>
        </p:nvSpPr>
        <p:spPr>
          <a:xfrm>
            <a:off x="268541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9" name="Shape 2937"/>
          <p:cNvSpPr/>
          <p:nvPr/>
        </p:nvSpPr>
        <p:spPr>
          <a:xfrm>
            <a:off x="28536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0" name="Shape 2938"/>
          <p:cNvSpPr/>
          <p:nvPr/>
        </p:nvSpPr>
        <p:spPr>
          <a:xfrm>
            <a:off x="302190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1" name="Shape 2939"/>
          <p:cNvSpPr/>
          <p:nvPr/>
        </p:nvSpPr>
        <p:spPr>
          <a:xfrm>
            <a:off x="319015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2" name="Shape 2940"/>
          <p:cNvSpPr/>
          <p:nvPr/>
        </p:nvSpPr>
        <p:spPr>
          <a:xfrm>
            <a:off x="33584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3" name="Shape 2941"/>
          <p:cNvSpPr/>
          <p:nvPr/>
        </p:nvSpPr>
        <p:spPr>
          <a:xfrm>
            <a:off x="352665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4" name="Shape 2942"/>
          <p:cNvSpPr/>
          <p:nvPr/>
        </p:nvSpPr>
        <p:spPr>
          <a:xfrm>
            <a:off x="36949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5" name="Shape 2943"/>
          <p:cNvSpPr/>
          <p:nvPr/>
        </p:nvSpPr>
        <p:spPr>
          <a:xfrm>
            <a:off x="386315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6" name="Shape 2944"/>
          <p:cNvSpPr/>
          <p:nvPr/>
        </p:nvSpPr>
        <p:spPr>
          <a:xfrm>
            <a:off x="403140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7" name="Shape 2945"/>
          <p:cNvSpPr/>
          <p:nvPr/>
        </p:nvSpPr>
        <p:spPr>
          <a:xfrm>
            <a:off x="41996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8" name="Shape 2946"/>
          <p:cNvSpPr/>
          <p:nvPr/>
        </p:nvSpPr>
        <p:spPr>
          <a:xfrm>
            <a:off x="436790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9" name="Shape 2947"/>
          <p:cNvSpPr/>
          <p:nvPr/>
        </p:nvSpPr>
        <p:spPr>
          <a:xfrm>
            <a:off x="45361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0" name="Shape 2948"/>
          <p:cNvSpPr/>
          <p:nvPr/>
        </p:nvSpPr>
        <p:spPr>
          <a:xfrm>
            <a:off x="470440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1" name="Shape 2949"/>
          <p:cNvSpPr/>
          <p:nvPr/>
        </p:nvSpPr>
        <p:spPr>
          <a:xfrm>
            <a:off x="487265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2" name="Shape 2950"/>
          <p:cNvSpPr/>
          <p:nvPr/>
        </p:nvSpPr>
        <p:spPr>
          <a:xfrm>
            <a:off x="50409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3" name="Shape 2951"/>
          <p:cNvSpPr/>
          <p:nvPr/>
        </p:nvSpPr>
        <p:spPr>
          <a:xfrm>
            <a:off x="520915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4" name="Shape 2952"/>
          <p:cNvSpPr/>
          <p:nvPr/>
        </p:nvSpPr>
        <p:spPr>
          <a:xfrm>
            <a:off x="53774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5" name="Shape 2953"/>
          <p:cNvSpPr/>
          <p:nvPr/>
        </p:nvSpPr>
        <p:spPr>
          <a:xfrm>
            <a:off x="554565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6" name="Shape 2954"/>
          <p:cNvSpPr/>
          <p:nvPr/>
        </p:nvSpPr>
        <p:spPr>
          <a:xfrm>
            <a:off x="571390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7" name="Shape 2955"/>
          <p:cNvSpPr/>
          <p:nvPr/>
        </p:nvSpPr>
        <p:spPr>
          <a:xfrm>
            <a:off x="58821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8" name="Shape 2956"/>
          <p:cNvSpPr/>
          <p:nvPr/>
        </p:nvSpPr>
        <p:spPr>
          <a:xfrm>
            <a:off x="605040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9" name="Shape 2957"/>
          <p:cNvSpPr/>
          <p:nvPr/>
        </p:nvSpPr>
        <p:spPr>
          <a:xfrm>
            <a:off x="62186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0" name="Shape 2958"/>
          <p:cNvSpPr/>
          <p:nvPr/>
        </p:nvSpPr>
        <p:spPr>
          <a:xfrm>
            <a:off x="638690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1" name="Shape 2959"/>
          <p:cNvSpPr/>
          <p:nvPr/>
        </p:nvSpPr>
        <p:spPr>
          <a:xfrm>
            <a:off x="655515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2" name="Shape 2960"/>
          <p:cNvSpPr/>
          <p:nvPr/>
        </p:nvSpPr>
        <p:spPr>
          <a:xfrm>
            <a:off x="67234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3" name="Shape 2961"/>
          <p:cNvSpPr/>
          <p:nvPr/>
        </p:nvSpPr>
        <p:spPr>
          <a:xfrm>
            <a:off x="689165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4" name="Shape 2962"/>
          <p:cNvSpPr/>
          <p:nvPr/>
        </p:nvSpPr>
        <p:spPr>
          <a:xfrm>
            <a:off x="70599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5" name="Shape 2963"/>
          <p:cNvSpPr/>
          <p:nvPr/>
        </p:nvSpPr>
        <p:spPr>
          <a:xfrm>
            <a:off x="722814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6" name="Shape 2964"/>
          <p:cNvSpPr/>
          <p:nvPr/>
        </p:nvSpPr>
        <p:spPr>
          <a:xfrm>
            <a:off x="739639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7" name="Shape 2965"/>
          <p:cNvSpPr/>
          <p:nvPr/>
        </p:nvSpPr>
        <p:spPr>
          <a:xfrm>
            <a:off x="75646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8" name="Shape 2966"/>
          <p:cNvSpPr/>
          <p:nvPr/>
        </p:nvSpPr>
        <p:spPr>
          <a:xfrm>
            <a:off x="773289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9" name="Shape 2967"/>
          <p:cNvSpPr/>
          <p:nvPr/>
        </p:nvSpPr>
        <p:spPr>
          <a:xfrm>
            <a:off x="79011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0" name="Shape 2968"/>
          <p:cNvSpPr/>
          <p:nvPr/>
        </p:nvSpPr>
        <p:spPr>
          <a:xfrm>
            <a:off x="806939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1" name="Shape 2969"/>
          <p:cNvSpPr/>
          <p:nvPr/>
        </p:nvSpPr>
        <p:spPr>
          <a:xfrm>
            <a:off x="823764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2" name="Shape 2970"/>
          <p:cNvSpPr/>
          <p:nvPr/>
        </p:nvSpPr>
        <p:spPr>
          <a:xfrm>
            <a:off x="84058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3" name="Shape 2971"/>
          <p:cNvSpPr/>
          <p:nvPr/>
        </p:nvSpPr>
        <p:spPr>
          <a:xfrm>
            <a:off x="857414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4" name="Shape 2972"/>
          <p:cNvSpPr/>
          <p:nvPr/>
        </p:nvSpPr>
        <p:spPr>
          <a:xfrm>
            <a:off x="87423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5" name="Shape 2973"/>
          <p:cNvSpPr/>
          <p:nvPr/>
        </p:nvSpPr>
        <p:spPr>
          <a:xfrm>
            <a:off x="891064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6" name="Shape 2974"/>
          <p:cNvSpPr/>
          <p:nvPr/>
        </p:nvSpPr>
        <p:spPr>
          <a:xfrm>
            <a:off x="907889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7" name="Shape 2975"/>
          <p:cNvSpPr/>
          <p:nvPr/>
        </p:nvSpPr>
        <p:spPr>
          <a:xfrm>
            <a:off x="92471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8" name="Shape 2976"/>
          <p:cNvSpPr/>
          <p:nvPr/>
        </p:nvSpPr>
        <p:spPr>
          <a:xfrm>
            <a:off x="941539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9" name="Shape 2977"/>
          <p:cNvSpPr/>
          <p:nvPr/>
        </p:nvSpPr>
        <p:spPr>
          <a:xfrm>
            <a:off x="95836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0" name="Shape 2978"/>
          <p:cNvSpPr/>
          <p:nvPr/>
        </p:nvSpPr>
        <p:spPr>
          <a:xfrm>
            <a:off x="975189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1" name="Shape 2979"/>
          <p:cNvSpPr/>
          <p:nvPr/>
        </p:nvSpPr>
        <p:spPr>
          <a:xfrm>
            <a:off x="992014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2" name="Shape 2980"/>
          <p:cNvSpPr/>
          <p:nvPr/>
        </p:nvSpPr>
        <p:spPr>
          <a:xfrm>
            <a:off x="100883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3" name="Shape 2981"/>
          <p:cNvSpPr/>
          <p:nvPr/>
        </p:nvSpPr>
        <p:spPr>
          <a:xfrm>
            <a:off x="1025664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4" name="Shape 2982"/>
          <p:cNvSpPr/>
          <p:nvPr/>
        </p:nvSpPr>
        <p:spPr>
          <a:xfrm>
            <a:off x="104248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5" name="Shape 2983"/>
          <p:cNvSpPr/>
          <p:nvPr/>
        </p:nvSpPr>
        <p:spPr>
          <a:xfrm>
            <a:off x="1059314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6" name="Shape 2984"/>
          <p:cNvSpPr/>
          <p:nvPr/>
        </p:nvSpPr>
        <p:spPr>
          <a:xfrm>
            <a:off x="1076139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7" name="Shape 2985"/>
          <p:cNvSpPr/>
          <p:nvPr/>
        </p:nvSpPr>
        <p:spPr>
          <a:xfrm>
            <a:off x="109296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8" name="Shape 2986"/>
          <p:cNvSpPr/>
          <p:nvPr/>
        </p:nvSpPr>
        <p:spPr>
          <a:xfrm>
            <a:off x="1109789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9" name="Shape 2987"/>
          <p:cNvSpPr/>
          <p:nvPr/>
        </p:nvSpPr>
        <p:spPr>
          <a:xfrm>
            <a:off x="112661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0" name="Shape 2988"/>
          <p:cNvSpPr/>
          <p:nvPr/>
        </p:nvSpPr>
        <p:spPr>
          <a:xfrm>
            <a:off x="1143438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1" name="Shape 2989"/>
          <p:cNvSpPr/>
          <p:nvPr/>
        </p:nvSpPr>
        <p:spPr>
          <a:xfrm>
            <a:off x="1160263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2" name="Shape 2990"/>
          <p:cNvSpPr/>
          <p:nvPr/>
        </p:nvSpPr>
        <p:spPr>
          <a:xfrm>
            <a:off x="117708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3" name="Shape 2991"/>
          <p:cNvSpPr/>
          <p:nvPr/>
        </p:nvSpPr>
        <p:spPr>
          <a:xfrm>
            <a:off x="1193913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4" name="Shape 2992"/>
          <p:cNvSpPr/>
          <p:nvPr/>
        </p:nvSpPr>
        <p:spPr>
          <a:xfrm>
            <a:off x="121073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5" name="Text 2993"/>
          <p:cNvSpPr/>
          <p:nvPr/>
        </p:nvSpPr>
        <p:spPr>
          <a:xfrm>
            <a:off x="7071055" y="4014216"/>
            <a:ext cx="521208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23400" b="1" spc="-500" kern="0" dirty="0">
                <a:solidFill>
                  <a:srgbClr val="D2DAD3">
                    <a:alpha val="55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7</a:t>
            </a:r>
            <a:endParaRPr lang="en-US" sz="23400" dirty="0"/>
          </a:p>
        </p:txBody>
      </p:sp>
      <p:sp>
        <p:nvSpPr>
          <p:cNvPr id="2996" name="Text 2994"/>
          <p:cNvSpPr/>
          <p:nvPr/>
        </p:nvSpPr>
        <p:spPr>
          <a:xfrm>
            <a:off x="457200" y="164592"/>
            <a:ext cx="963137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200" kern="0" dirty="0">
                <a:solidFill>
                  <a:srgbClr val="07100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</a:t>
            </a:r>
            <a:endParaRPr lang="en-US" sz="800" dirty="0"/>
          </a:p>
        </p:txBody>
      </p:sp>
      <p:sp>
        <p:nvSpPr>
          <p:cNvPr id="2997" name="Shape 2995"/>
          <p:cNvSpPr/>
          <p:nvPr/>
        </p:nvSpPr>
        <p:spPr>
          <a:xfrm>
            <a:off x="457200" y="6428232"/>
            <a:ext cx="11277295" cy="10973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2998" name="Text 2996"/>
          <p:cNvSpPr/>
          <p:nvPr/>
        </p:nvSpPr>
        <p:spPr>
          <a:xfrm>
            <a:off x="457200" y="6473952"/>
            <a:ext cx="5486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00682A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07 · Buyer Priorities &amp; Quality</a:t>
            </a:r>
            <a:endParaRPr lang="en-US" sz="800" dirty="0"/>
          </a:p>
        </p:txBody>
      </p:sp>
      <p:sp>
        <p:nvSpPr>
          <p:cNvPr id="2999" name="Text 2997"/>
          <p:cNvSpPr/>
          <p:nvPr/>
        </p:nvSpPr>
        <p:spPr>
          <a:xfrm>
            <a:off x="6126480" y="6473952"/>
            <a:ext cx="5608015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· BUYER PRIORITIES &amp; QUALITY</a:t>
            </a:r>
            <a:endParaRPr lang="en-US" sz="800" dirty="0"/>
          </a:p>
        </p:txBody>
      </p:sp>
      <p:sp>
        <p:nvSpPr>
          <p:cNvPr id="3000" name="Text 2998"/>
          <p:cNvSpPr/>
          <p:nvPr/>
        </p:nvSpPr>
        <p:spPr>
          <a:xfrm>
            <a:off x="10820095" y="164592"/>
            <a:ext cx="914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07 / 14</a:t>
            </a:r>
            <a:endParaRPr lang="en-US" sz="800" dirty="0"/>
          </a:p>
        </p:txBody>
      </p:sp>
      <p:sp>
        <p:nvSpPr>
          <p:cNvPr id="3001" name="Shape 2999"/>
          <p:cNvSpPr/>
          <p:nvPr/>
        </p:nvSpPr>
        <p:spPr>
          <a:xfrm>
            <a:off x="6016752" y="566928"/>
            <a:ext cx="10973" cy="5760720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3002" name="Text 3000"/>
          <p:cNvSpPr/>
          <p:nvPr/>
        </p:nvSpPr>
        <p:spPr>
          <a:xfrm>
            <a:off x="457200" y="566928"/>
            <a:ext cx="52669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spc="150" kern="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WHAT BUYERS PRIORITIZE</a:t>
            </a:r>
            <a:endParaRPr lang="en-US" sz="900" dirty="0"/>
          </a:p>
        </p:txBody>
      </p:sp>
      <p:sp>
        <p:nvSpPr>
          <p:cNvPr id="3003" name="Text 3001"/>
          <p:cNvSpPr/>
          <p:nvPr/>
        </p:nvSpPr>
        <p:spPr>
          <a:xfrm>
            <a:off x="457200" y="841248"/>
            <a:ext cx="5266944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2000"/>
              </a:lnSpc>
              <a:buNone/>
            </a:pPr>
            <a:r>
              <a:rPr lang="en-US" sz="1500" b="1" spc="-3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Buyers Consistently Rank Certified Specs and Standardization the Very Highest</a:t>
            </a:r>
            <a:endParaRPr lang="en-US" sz="1500" dirty="0"/>
          </a:p>
        </p:txBody>
      </p:sp>
      <p:sp>
        <p:nvSpPr>
          <p:cNvPr id="3004" name="Text 3002"/>
          <p:cNvSpPr/>
          <p:nvPr/>
        </p:nvSpPr>
        <p:spPr>
          <a:xfrm>
            <a:off x="457200" y="1792224"/>
            <a:ext cx="5266944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Across this segment, buyers weigh compressive strength data, spec standardization, and formal quality certification as top procurement criteria, with lineup coverage a secondary factor.</a:t>
            </a:r>
            <a:endParaRPr lang="en-US" sz="1000" dirty="0"/>
          </a:p>
        </p:txBody>
      </p:sp>
      <p:sp>
        <p:nvSpPr>
          <p:cNvPr id="3005" name="Text 3003"/>
          <p:cNvSpPr/>
          <p:nvPr/>
        </p:nvSpPr>
        <p:spPr>
          <a:xfrm>
            <a:off x="457200" y="2816352"/>
            <a:ext cx="5266944" cy="351130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rmAutofit/>
          </a:bodyPr>
          <a:lstStyle/>
          <a:p>
            <a:pPr indent="0" marL="0">
              <a:lnSpc>
                <a:spcPct val="105000"/>
              </a:lnSpc>
              <a:buNone/>
            </a:pPr>
            <a:r>
              <a:rPr lang="en-US" sz="95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Compressive Strength Performance (MPa, 28-Day Cure Test)</a:t>
            </a:r>
            <a:endParaRPr lang="en-US" sz="950" dirty="0"/>
          </a:p>
        </p:txBody>
      </p:sp>
      <p:sp>
        <p:nvSpPr>
          <p:cNvPr id="3006" name="Shape 3004"/>
          <p:cNvSpPr/>
          <p:nvPr/>
        </p:nvSpPr>
        <p:spPr>
          <a:xfrm>
            <a:off x="457200" y="3202595"/>
            <a:ext cx="5266944" cy="158008"/>
          </a:xfrm>
          <a:prstGeom prst="rect">
            <a:avLst/>
          </a:prstGeom>
          <a:solidFill>
            <a:srgbClr val="6C746D"/>
          </a:solidFill>
          <a:ln/>
        </p:spPr>
      </p:sp>
      <p:sp>
        <p:nvSpPr>
          <p:cNvPr id="3007" name="Text 3005"/>
          <p:cNvSpPr/>
          <p:nvPr/>
        </p:nvSpPr>
        <p:spPr>
          <a:xfrm>
            <a:off x="457200" y="3404494"/>
            <a:ext cx="5266944" cy="2809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6C746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core benchmark buyers use to compare mortar performance.</a:t>
            </a:r>
            <a:endParaRPr lang="en-US" sz="800" dirty="0"/>
          </a:p>
        </p:txBody>
      </p:sp>
      <p:sp>
        <p:nvSpPr>
          <p:cNvPr id="3008" name="Text 3006"/>
          <p:cNvSpPr/>
          <p:nvPr/>
        </p:nvSpPr>
        <p:spPr>
          <a:xfrm>
            <a:off x="457200" y="3694176"/>
            <a:ext cx="5266944" cy="351130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rmAutofit/>
          </a:bodyPr>
          <a:lstStyle/>
          <a:p>
            <a:pPr indent="0" marL="0">
              <a:lnSpc>
                <a:spcPct val="105000"/>
              </a:lnSpc>
              <a:buNone/>
            </a:pPr>
            <a:r>
              <a:rPr lang="en-US" sz="95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Standardization of Core Product Specs Across the Full Line</a:t>
            </a:r>
            <a:endParaRPr lang="en-US" sz="950" dirty="0"/>
          </a:p>
        </p:txBody>
      </p:sp>
      <p:sp>
        <p:nvSpPr>
          <p:cNvPr id="3009" name="Shape 3007"/>
          <p:cNvSpPr/>
          <p:nvPr/>
        </p:nvSpPr>
        <p:spPr>
          <a:xfrm>
            <a:off x="457200" y="4080419"/>
            <a:ext cx="3950208" cy="158008"/>
          </a:xfrm>
          <a:prstGeom prst="rect">
            <a:avLst/>
          </a:prstGeom>
          <a:solidFill>
            <a:srgbClr val="6C746D"/>
          </a:solidFill>
          <a:ln/>
        </p:spPr>
      </p:sp>
      <p:sp>
        <p:nvSpPr>
          <p:cNvPr id="3010" name="Text 3008"/>
          <p:cNvSpPr/>
          <p:nvPr/>
        </p:nvSpPr>
        <p:spPr>
          <a:xfrm>
            <a:off x="457200" y="4282318"/>
            <a:ext cx="5266944" cy="2809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6C746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Standardized specs let buyers forecast supply consistency.</a:t>
            </a:r>
            <a:endParaRPr lang="en-US" sz="800" dirty="0"/>
          </a:p>
        </p:txBody>
      </p:sp>
      <p:sp>
        <p:nvSpPr>
          <p:cNvPr id="3011" name="Text 3009"/>
          <p:cNvSpPr/>
          <p:nvPr/>
        </p:nvSpPr>
        <p:spPr>
          <a:xfrm>
            <a:off x="457200" y="4572000"/>
            <a:ext cx="5266944" cy="351130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rmAutofit/>
          </a:bodyPr>
          <a:lstStyle/>
          <a:p>
            <a:pPr indent="0" marL="0">
              <a:lnSpc>
                <a:spcPct val="105000"/>
              </a:lnSpc>
              <a:buNone/>
            </a:pPr>
            <a:r>
              <a:rPr lang="en-US" sz="95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Formal Quality Management System Certification Records</a:t>
            </a:r>
            <a:endParaRPr lang="en-US" sz="950" dirty="0"/>
          </a:p>
        </p:txBody>
      </p:sp>
      <p:sp>
        <p:nvSpPr>
          <p:cNvPr id="3012" name="Shape 3010"/>
          <p:cNvSpPr/>
          <p:nvPr/>
        </p:nvSpPr>
        <p:spPr>
          <a:xfrm>
            <a:off x="457200" y="4958243"/>
            <a:ext cx="2633472" cy="158008"/>
          </a:xfrm>
          <a:prstGeom prst="rect">
            <a:avLst/>
          </a:prstGeom>
          <a:solidFill>
            <a:srgbClr val="6C746D"/>
          </a:solidFill>
          <a:ln/>
        </p:spPr>
      </p:sp>
      <p:sp>
        <p:nvSpPr>
          <p:cNvPr id="3013" name="Text 3011"/>
          <p:cNvSpPr/>
          <p:nvPr/>
        </p:nvSpPr>
        <p:spPr>
          <a:xfrm>
            <a:off x="457200" y="5160142"/>
            <a:ext cx="5266944" cy="2809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6C746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Certification is a baseline requirement for regular supply.</a:t>
            </a:r>
            <a:endParaRPr lang="en-US" sz="800" dirty="0"/>
          </a:p>
        </p:txBody>
      </p:sp>
      <p:sp>
        <p:nvSpPr>
          <p:cNvPr id="3014" name="Text 3012"/>
          <p:cNvSpPr/>
          <p:nvPr/>
        </p:nvSpPr>
        <p:spPr>
          <a:xfrm>
            <a:off x="457200" y="5449824"/>
            <a:ext cx="5266944" cy="351130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rmAutofit/>
          </a:bodyPr>
          <a:lstStyle/>
          <a:p>
            <a:pPr indent="0" marL="0">
              <a:lnSpc>
                <a:spcPct val="105000"/>
              </a:lnSpc>
              <a:buNone/>
            </a:pPr>
            <a:r>
              <a:rPr lang="en-US" sz="95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Breadth of Product Lineup and Category Coverage Offered</a:t>
            </a:r>
            <a:endParaRPr lang="en-US" sz="950" dirty="0"/>
          </a:p>
        </p:txBody>
      </p:sp>
      <p:sp>
        <p:nvSpPr>
          <p:cNvPr id="3015" name="Shape 3013"/>
          <p:cNvSpPr/>
          <p:nvPr/>
        </p:nvSpPr>
        <p:spPr>
          <a:xfrm>
            <a:off x="457200" y="5836067"/>
            <a:ext cx="1316736" cy="158008"/>
          </a:xfrm>
          <a:prstGeom prst="rect">
            <a:avLst/>
          </a:prstGeom>
          <a:solidFill>
            <a:srgbClr val="6C746D"/>
          </a:solidFill>
          <a:ln/>
        </p:spPr>
      </p:sp>
      <p:sp>
        <p:nvSpPr>
          <p:cNvPr id="3016" name="Text 3014"/>
          <p:cNvSpPr/>
          <p:nvPr/>
        </p:nvSpPr>
        <p:spPr>
          <a:xfrm>
            <a:off x="6327648" y="566928"/>
            <a:ext cx="5406847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spc="150" kern="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QUALITY &amp; COMPLIANCE</a:t>
            </a:r>
            <a:endParaRPr lang="en-US" sz="900" dirty="0"/>
          </a:p>
        </p:txBody>
      </p:sp>
      <p:sp>
        <p:nvSpPr>
          <p:cNvPr id="3017" name="Text 3015"/>
          <p:cNvSpPr/>
          <p:nvPr/>
        </p:nvSpPr>
        <p:spPr>
          <a:xfrm>
            <a:off x="6327648" y="841248"/>
            <a:ext cx="5406847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2000"/>
              </a:lnSpc>
              <a:buNone/>
            </a:pPr>
            <a:r>
              <a:rPr lang="en-US" sz="1500" b="1" spc="-3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Documented International Standards Compliance Stands Behind Every Shipment We Make</a:t>
            </a:r>
            <a:endParaRPr lang="en-US" sz="1500" dirty="0"/>
          </a:p>
        </p:txBody>
      </p:sp>
      <p:sp>
        <p:nvSpPr>
          <p:cNvPr id="3018" name="Text 3016"/>
          <p:cNvSpPr/>
          <p:nvPr/>
        </p:nvSpPr>
        <p:spPr>
          <a:xfrm>
            <a:off x="6327648" y="1792224"/>
            <a:ext cx="5406847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ITOS holds mortar physical-property standard compliance, a safety data sheet, and ISO 9001 quality management certification, giving buyers a documented basis for procurement decisions.</a:t>
            </a:r>
            <a:endParaRPr lang="en-US" sz="1000" dirty="0"/>
          </a:p>
        </p:txBody>
      </p:sp>
      <p:sp>
        <p:nvSpPr>
          <p:cNvPr id="3019" name="Shape 3017"/>
          <p:cNvSpPr/>
          <p:nvPr/>
        </p:nvSpPr>
        <p:spPr>
          <a:xfrm>
            <a:off x="6327648" y="2816352"/>
            <a:ext cx="5406847" cy="1085088"/>
          </a:xfrm>
          <a:prstGeom prst="roundRect">
            <a:avLst>
              <a:gd name="adj" fmla="val 6742"/>
            </a:avLst>
          </a:prstGeom>
          <a:solidFill>
            <a:srgbClr val="065F46">
              <a:alpha val="80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20" name="Shape 3018"/>
          <p:cNvSpPr/>
          <p:nvPr/>
        </p:nvSpPr>
        <p:spPr>
          <a:xfrm>
            <a:off x="6327648" y="2907792"/>
            <a:ext cx="45720" cy="902208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21" name="Text 3019"/>
          <p:cNvSpPr/>
          <p:nvPr/>
        </p:nvSpPr>
        <p:spPr>
          <a:xfrm>
            <a:off x="6556248" y="2944368"/>
            <a:ext cx="213371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12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CERTIFICATION</a:t>
            </a:r>
            <a:endParaRPr lang="en-US" sz="800" dirty="0"/>
          </a:p>
        </p:txBody>
      </p:sp>
      <p:sp>
        <p:nvSpPr>
          <p:cNvPr id="3022" name="Text 3020"/>
          <p:cNvSpPr/>
          <p:nvPr/>
        </p:nvSpPr>
        <p:spPr>
          <a:xfrm>
            <a:off x="6556248" y="3127248"/>
            <a:ext cx="2133716" cy="6827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5000"/>
              </a:lnSpc>
              <a:buNone/>
            </a:pPr>
            <a:r>
              <a:rPr lang="en-US" sz="13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Mortar physical-property test</a:t>
            </a:r>
            <a:endParaRPr lang="en-US" sz="1300" dirty="0"/>
          </a:p>
        </p:txBody>
      </p:sp>
      <p:sp>
        <p:nvSpPr>
          <p:cNvPr id="3023" name="Text 3021"/>
          <p:cNvSpPr/>
          <p:nvPr/>
        </p:nvSpPr>
        <p:spPr>
          <a:xfrm>
            <a:off x="8689964" y="2962656"/>
            <a:ext cx="2815931" cy="810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lnSpc>
                <a:spcPct val="135000"/>
              </a:lnSpc>
              <a:buNone/>
            </a:pPr>
            <a:r>
              <a:rPr lang="en-US" sz="95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Confirms the product meets recognized property benchmarks for repair-grade mortar.</a:t>
            </a:r>
            <a:endParaRPr lang="en-US" sz="950" dirty="0"/>
          </a:p>
        </p:txBody>
      </p:sp>
      <p:sp>
        <p:nvSpPr>
          <p:cNvPr id="3024" name="Shape 3022"/>
          <p:cNvSpPr/>
          <p:nvPr/>
        </p:nvSpPr>
        <p:spPr>
          <a:xfrm>
            <a:off x="6327648" y="4029456"/>
            <a:ext cx="5406847" cy="1085088"/>
          </a:xfrm>
          <a:prstGeom prst="roundRect">
            <a:avLst>
              <a:gd name="adj" fmla="val 6742"/>
            </a:avLst>
          </a:prstGeom>
          <a:solidFill>
            <a:srgbClr val="065F46">
              <a:alpha val="80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25" name="Shape 3023"/>
          <p:cNvSpPr/>
          <p:nvPr/>
        </p:nvSpPr>
        <p:spPr>
          <a:xfrm>
            <a:off x="6327648" y="4120896"/>
            <a:ext cx="45720" cy="902208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26" name="Text 3024"/>
          <p:cNvSpPr/>
          <p:nvPr/>
        </p:nvSpPr>
        <p:spPr>
          <a:xfrm>
            <a:off x="6556248" y="4157472"/>
            <a:ext cx="213371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12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CERTIFICATION</a:t>
            </a:r>
            <a:endParaRPr lang="en-US" sz="800" dirty="0"/>
          </a:p>
        </p:txBody>
      </p:sp>
      <p:sp>
        <p:nvSpPr>
          <p:cNvPr id="3027" name="Text 3025"/>
          <p:cNvSpPr/>
          <p:nvPr/>
        </p:nvSpPr>
        <p:spPr>
          <a:xfrm>
            <a:off x="6556248" y="4340352"/>
            <a:ext cx="2133716" cy="6827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5000"/>
              </a:lnSpc>
              <a:buNone/>
            </a:pPr>
            <a:r>
              <a:rPr lang="en-US" sz="13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Product safety data sheet (HDS)</a:t>
            </a:r>
            <a:endParaRPr lang="en-US" sz="1300" dirty="0"/>
          </a:p>
        </p:txBody>
      </p:sp>
      <p:sp>
        <p:nvSpPr>
          <p:cNvPr id="3028" name="Text 3026"/>
          <p:cNvSpPr/>
          <p:nvPr/>
        </p:nvSpPr>
        <p:spPr>
          <a:xfrm>
            <a:off x="8689964" y="4175760"/>
            <a:ext cx="2815931" cy="810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lnSpc>
                <a:spcPct val="135000"/>
              </a:lnSpc>
              <a:buNone/>
            </a:pPr>
            <a:r>
              <a:rPr lang="en-US" sz="95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Gives buyers the formal handling, storage, and safety data for import review.</a:t>
            </a:r>
            <a:endParaRPr lang="en-US" sz="950" dirty="0"/>
          </a:p>
        </p:txBody>
      </p:sp>
      <p:sp>
        <p:nvSpPr>
          <p:cNvPr id="3029" name="Shape 3027"/>
          <p:cNvSpPr/>
          <p:nvPr/>
        </p:nvSpPr>
        <p:spPr>
          <a:xfrm>
            <a:off x="6327648" y="5242560"/>
            <a:ext cx="5406847" cy="1085088"/>
          </a:xfrm>
          <a:prstGeom prst="roundRect">
            <a:avLst>
              <a:gd name="adj" fmla="val 6742"/>
            </a:avLst>
          </a:prstGeom>
          <a:solidFill>
            <a:srgbClr val="065F46">
              <a:alpha val="80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30" name="Shape 3028"/>
          <p:cNvSpPr/>
          <p:nvPr/>
        </p:nvSpPr>
        <p:spPr>
          <a:xfrm>
            <a:off x="6327648" y="5334000"/>
            <a:ext cx="45720" cy="902208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31" name="Text 3029"/>
          <p:cNvSpPr/>
          <p:nvPr/>
        </p:nvSpPr>
        <p:spPr>
          <a:xfrm>
            <a:off x="6556248" y="5370576"/>
            <a:ext cx="213371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120" kern="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CERTIFICATION</a:t>
            </a:r>
            <a:endParaRPr lang="en-US" sz="800" dirty="0"/>
          </a:p>
        </p:txBody>
      </p:sp>
      <p:sp>
        <p:nvSpPr>
          <p:cNvPr id="3032" name="Text 3030"/>
          <p:cNvSpPr/>
          <p:nvPr/>
        </p:nvSpPr>
        <p:spPr>
          <a:xfrm>
            <a:off x="6556248" y="5553456"/>
            <a:ext cx="2133716" cy="6827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5000"/>
              </a:lnSpc>
              <a:buNone/>
            </a:pPr>
            <a:r>
              <a:rPr lang="en-US" sz="13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ISO 9001 quality management</a:t>
            </a:r>
            <a:endParaRPr lang="en-US" sz="1300" dirty="0"/>
          </a:p>
        </p:txBody>
      </p:sp>
      <p:sp>
        <p:nvSpPr>
          <p:cNvPr id="3033" name="Text 3031"/>
          <p:cNvSpPr/>
          <p:nvPr/>
        </p:nvSpPr>
        <p:spPr>
          <a:xfrm>
            <a:off x="8689964" y="5388864"/>
            <a:ext cx="2815931" cy="810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lnSpc>
                <a:spcPct val="135000"/>
              </a:lnSpc>
              <a:buNone/>
            </a:pPr>
            <a:r>
              <a:rPr lang="en-US" sz="95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Verifies that production and quality control follow a documented, repeatable system.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9F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658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" name="Shape 1"/>
          <p:cNvSpPr/>
          <p:nvPr/>
        </p:nvSpPr>
        <p:spPr>
          <a:xfrm>
            <a:off x="16166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" name="Shape 2"/>
          <p:cNvSpPr/>
          <p:nvPr/>
        </p:nvSpPr>
        <p:spPr>
          <a:xfrm>
            <a:off x="32991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" name="Shape 3"/>
          <p:cNvSpPr/>
          <p:nvPr/>
        </p:nvSpPr>
        <p:spPr>
          <a:xfrm>
            <a:off x="49816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" name="Shape 4"/>
          <p:cNvSpPr/>
          <p:nvPr/>
        </p:nvSpPr>
        <p:spPr>
          <a:xfrm>
            <a:off x="66641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" name="Shape 5"/>
          <p:cNvSpPr/>
          <p:nvPr/>
        </p:nvSpPr>
        <p:spPr>
          <a:xfrm>
            <a:off x="8346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" name="Shape 6"/>
          <p:cNvSpPr/>
          <p:nvPr/>
        </p:nvSpPr>
        <p:spPr>
          <a:xfrm>
            <a:off x="100291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" name="Shape 7"/>
          <p:cNvSpPr/>
          <p:nvPr/>
        </p:nvSpPr>
        <p:spPr>
          <a:xfrm>
            <a:off x="11711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" name="Shape 8"/>
          <p:cNvSpPr/>
          <p:nvPr/>
        </p:nvSpPr>
        <p:spPr>
          <a:xfrm>
            <a:off x="133941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" name="Shape 9"/>
          <p:cNvSpPr/>
          <p:nvPr/>
        </p:nvSpPr>
        <p:spPr>
          <a:xfrm>
            <a:off x="150766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" name="Shape 10"/>
          <p:cNvSpPr/>
          <p:nvPr/>
        </p:nvSpPr>
        <p:spPr>
          <a:xfrm>
            <a:off x="16759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" name="Shape 11"/>
          <p:cNvSpPr/>
          <p:nvPr/>
        </p:nvSpPr>
        <p:spPr>
          <a:xfrm>
            <a:off x="184416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" name="Shape 12"/>
          <p:cNvSpPr/>
          <p:nvPr/>
        </p:nvSpPr>
        <p:spPr>
          <a:xfrm>
            <a:off x="20124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" name="Shape 13"/>
          <p:cNvSpPr/>
          <p:nvPr/>
        </p:nvSpPr>
        <p:spPr>
          <a:xfrm>
            <a:off x="218066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" name="Shape 14"/>
          <p:cNvSpPr/>
          <p:nvPr/>
        </p:nvSpPr>
        <p:spPr>
          <a:xfrm>
            <a:off x="234891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" name="Shape 15"/>
          <p:cNvSpPr/>
          <p:nvPr/>
        </p:nvSpPr>
        <p:spPr>
          <a:xfrm>
            <a:off x="25171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" name="Shape 16"/>
          <p:cNvSpPr/>
          <p:nvPr/>
        </p:nvSpPr>
        <p:spPr>
          <a:xfrm>
            <a:off x="268541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" name="Shape 17"/>
          <p:cNvSpPr/>
          <p:nvPr/>
        </p:nvSpPr>
        <p:spPr>
          <a:xfrm>
            <a:off x="28536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" name="Shape 18"/>
          <p:cNvSpPr/>
          <p:nvPr/>
        </p:nvSpPr>
        <p:spPr>
          <a:xfrm>
            <a:off x="302190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" name="Shape 19"/>
          <p:cNvSpPr/>
          <p:nvPr/>
        </p:nvSpPr>
        <p:spPr>
          <a:xfrm>
            <a:off x="319015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" name="Shape 20"/>
          <p:cNvSpPr/>
          <p:nvPr/>
        </p:nvSpPr>
        <p:spPr>
          <a:xfrm>
            <a:off x="33584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" name="Shape 21"/>
          <p:cNvSpPr/>
          <p:nvPr/>
        </p:nvSpPr>
        <p:spPr>
          <a:xfrm>
            <a:off x="352665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" name="Shape 22"/>
          <p:cNvSpPr/>
          <p:nvPr/>
        </p:nvSpPr>
        <p:spPr>
          <a:xfrm>
            <a:off x="36949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" name="Shape 23"/>
          <p:cNvSpPr/>
          <p:nvPr/>
        </p:nvSpPr>
        <p:spPr>
          <a:xfrm>
            <a:off x="386315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" name="Shape 24"/>
          <p:cNvSpPr/>
          <p:nvPr/>
        </p:nvSpPr>
        <p:spPr>
          <a:xfrm>
            <a:off x="403140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" name="Shape 25"/>
          <p:cNvSpPr/>
          <p:nvPr/>
        </p:nvSpPr>
        <p:spPr>
          <a:xfrm>
            <a:off x="41996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" name="Shape 26"/>
          <p:cNvSpPr/>
          <p:nvPr/>
        </p:nvSpPr>
        <p:spPr>
          <a:xfrm>
            <a:off x="436790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" name="Shape 27"/>
          <p:cNvSpPr/>
          <p:nvPr/>
        </p:nvSpPr>
        <p:spPr>
          <a:xfrm>
            <a:off x="45361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" name="Shape 28"/>
          <p:cNvSpPr/>
          <p:nvPr/>
        </p:nvSpPr>
        <p:spPr>
          <a:xfrm>
            <a:off x="470440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" name="Shape 29"/>
          <p:cNvSpPr/>
          <p:nvPr/>
        </p:nvSpPr>
        <p:spPr>
          <a:xfrm>
            <a:off x="487265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" name="Shape 30"/>
          <p:cNvSpPr/>
          <p:nvPr/>
        </p:nvSpPr>
        <p:spPr>
          <a:xfrm>
            <a:off x="50409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" name="Shape 31"/>
          <p:cNvSpPr/>
          <p:nvPr/>
        </p:nvSpPr>
        <p:spPr>
          <a:xfrm>
            <a:off x="520915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" name="Shape 32"/>
          <p:cNvSpPr/>
          <p:nvPr/>
        </p:nvSpPr>
        <p:spPr>
          <a:xfrm>
            <a:off x="53774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" name="Shape 33"/>
          <p:cNvSpPr/>
          <p:nvPr/>
        </p:nvSpPr>
        <p:spPr>
          <a:xfrm>
            <a:off x="554565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" name="Shape 34"/>
          <p:cNvSpPr/>
          <p:nvPr/>
        </p:nvSpPr>
        <p:spPr>
          <a:xfrm>
            <a:off x="571390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" name="Shape 35"/>
          <p:cNvSpPr/>
          <p:nvPr/>
        </p:nvSpPr>
        <p:spPr>
          <a:xfrm>
            <a:off x="58821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" name="Shape 36"/>
          <p:cNvSpPr/>
          <p:nvPr/>
        </p:nvSpPr>
        <p:spPr>
          <a:xfrm>
            <a:off x="605040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" name="Shape 37"/>
          <p:cNvSpPr/>
          <p:nvPr/>
        </p:nvSpPr>
        <p:spPr>
          <a:xfrm>
            <a:off x="62186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" name="Shape 38"/>
          <p:cNvSpPr/>
          <p:nvPr/>
        </p:nvSpPr>
        <p:spPr>
          <a:xfrm>
            <a:off x="638690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" name="Shape 39"/>
          <p:cNvSpPr/>
          <p:nvPr/>
        </p:nvSpPr>
        <p:spPr>
          <a:xfrm>
            <a:off x="655515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" name="Shape 40"/>
          <p:cNvSpPr/>
          <p:nvPr/>
        </p:nvSpPr>
        <p:spPr>
          <a:xfrm>
            <a:off x="67234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" name="Shape 41"/>
          <p:cNvSpPr/>
          <p:nvPr/>
        </p:nvSpPr>
        <p:spPr>
          <a:xfrm>
            <a:off x="689165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" name="Shape 42"/>
          <p:cNvSpPr/>
          <p:nvPr/>
        </p:nvSpPr>
        <p:spPr>
          <a:xfrm>
            <a:off x="70599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" name="Shape 43"/>
          <p:cNvSpPr/>
          <p:nvPr/>
        </p:nvSpPr>
        <p:spPr>
          <a:xfrm>
            <a:off x="722814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" name="Shape 44"/>
          <p:cNvSpPr/>
          <p:nvPr/>
        </p:nvSpPr>
        <p:spPr>
          <a:xfrm>
            <a:off x="739639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" name="Shape 45"/>
          <p:cNvSpPr/>
          <p:nvPr/>
        </p:nvSpPr>
        <p:spPr>
          <a:xfrm>
            <a:off x="75646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" name="Shape 46"/>
          <p:cNvSpPr/>
          <p:nvPr/>
        </p:nvSpPr>
        <p:spPr>
          <a:xfrm>
            <a:off x="773289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" name="Shape 47"/>
          <p:cNvSpPr/>
          <p:nvPr/>
        </p:nvSpPr>
        <p:spPr>
          <a:xfrm>
            <a:off x="79011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" name="Shape 48"/>
          <p:cNvSpPr/>
          <p:nvPr/>
        </p:nvSpPr>
        <p:spPr>
          <a:xfrm>
            <a:off x="806939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" name="Shape 49"/>
          <p:cNvSpPr/>
          <p:nvPr/>
        </p:nvSpPr>
        <p:spPr>
          <a:xfrm>
            <a:off x="823764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" name="Shape 50"/>
          <p:cNvSpPr/>
          <p:nvPr/>
        </p:nvSpPr>
        <p:spPr>
          <a:xfrm>
            <a:off x="84058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" name="Shape 51"/>
          <p:cNvSpPr/>
          <p:nvPr/>
        </p:nvSpPr>
        <p:spPr>
          <a:xfrm>
            <a:off x="857414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" name="Shape 52"/>
          <p:cNvSpPr/>
          <p:nvPr/>
        </p:nvSpPr>
        <p:spPr>
          <a:xfrm>
            <a:off x="87423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" name="Shape 53"/>
          <p:cNvSpPr/>
          <p:nvPr/>
        </p:nvSpPr>
        <p:spPr>
          <a:xfrm>
            <a:off x="891064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" name="Shape 54"/>
          <p:cNvSpPr/>
          <p:nvPr/>
        </p:nvSpPr>
        <p:spPr>
          <a:xfrm>
            <a:off x="907889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" name="Shape 55"/>
          <p:cNvSpPr/>
          <p:nvPr/>
        </p:nvSpPr>
        <p:spPr>
          <a:xfrm>
            <a:off x="92471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" name="Shape 56"/>
          <p:cNvSpPr/>
          <p:nvPr/>
        </p:nvSpPr>
        <p:spPr>
          <a:xfrm>
            <a:off x="941539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" name="Shape 57"/>
          <p:cNvSpPr/>
          <p:nvPr/>
        </p:nvSpPr>
        <p:spPr>
          <a:xfrm>
            <a:off x="95836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" name="Shape 58"/>
          <p:cNvSpPr/>
          <p:nvPr/>
        </p:nvSpPr>
        <p:spPr>
          <a:xfrm>
            <a:off x="975189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" name="Shape 59"/>
          <p:cNvSpPr/>
          <p:nvPr/>
        </p:nvSpPr>
        <p:spPr>
          <a:xfrm>
            <a:off x="992014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" name="Shape 60"/>
          <p:cNvSpPr/>
          <p:nvPr/>
        </p:nvSpPr>
        <p:spPr>
          <a:xfrm>
            <a:off x="100883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" name="Shape 61"/>
          <p:cNvSpPr/>
          <p:nvPr/>
        </p:nvSpPr>
        <p:spPr>
          <a:xfrm>
            <a:off x="1025664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" name="Shape 62"/>
          <p:cNvSpPr/>
          <p:nvPr/>
        </p:nvSpPr>
        <p:spPr>
          <a:xfrm>
            <a:off x="104248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" name="Shape 63"/>
          <p:cNvSpPr/>
          <p:nvPr/>
        </p:nvSpPr>
        <p:spPr>
          <a:xfrm>
            <a:off x="1059314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" name="Shape 64"/>
          <p:cNvSpPr/>
          <p:nvPr/>
        </p:nvSpPr>
        <p:spPr>
          <a:xfrm>
            <a:off x="1076139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" name="Shape 65"/>
          <p:cNvSpPr/>
          <p:nvPr/>
        </p:nvSpPr>
        <p:spPr>
          <a:xfrm>
            <a:off x="109296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" name="Shape 66"/>
          <p:cNvSpPr/>
          <p:nvPr/>
        </p:nvSpPr>
        <p:spPr>
          <a:xfrm>
            <a:off x="1109789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" name="Shape 67"/>
          <p:cNvSpPr/>
          <p:nvPr/>
        </p:nvSpPr>
        <p:spPr>
          <a:xfrm>
            <a:off x="112661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" name="Shape 68"/>
          <p:cNvSpPr/>
          <p:nvPr/>
        </p:nvSpPr>
        <p:spPr>
          <a:xfrm>
            <a:off x="1143438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" name="Shape 69"/>
          <p:cNvSpPr/>
          <p:nvPr/>
        </p:nvSpPr>
        <p:spPr>
          <a:xfrm>
            <a:off x="1160263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" name="Shape 70"/>
          <p:cNvSpPr/>
          <p:nvPr/>
        </p:nvSpPr>
        <p:spPr>
          <a:xfrm>
            <a:off x="117708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" name="Shape 71"/>
          <p:cNvSpPr/>
          <p:nvPr/>
        </p:nvSpPr>
        <p:spPr>
          <a:xfrm>
            <a:off x="1193913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" name="Shape 72"/>
          <p:cNvSpPr/>
          <p:nvPr/>
        </p:nvSpPr>
        <p:spPr>
          <a:xfrm>
            <a:off x="121073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" name="Shape 73"/>
          <p:cNvSpPr/>
          <p:nvPr/>
        </p:nvSpPr>
        <p:spPr>
          <a:xfrm>
            <a:off x="-658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" name="Shape 74"/>
          <p:cNvSpPr/>
          <p:nvPr/>
        </p:nvSpPr>
        <p:spPr>
          <a:xfrm>
            <a:off x="16166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" name="Shape 75"/>
          <p:cNvSpPr/>
          <p:nvPr/>
        </p:nvSpPr>
        <p:spPr>
          <a:xfrm>
            <a:off x="32991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" name="Shape 76"/>
          <p:cNvSpPr/>
          <p:nvPr/>
        </p:nvSpPr>
        <p:spPr>
          <a:xfrm>
            <a:off x="49816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" name="Shape 77"/>
          <p:cNvSpPr/>
          <p:nvPr/>
        </p:nvSpPr>
        <p:spPr>
          <a:xfrm>
            <a:off x="66641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" name="Shape 78"/>
          <p:cNvSpPr/>
          <p:nvPr/>
        </p:nvSpPr>
        <p:spPr>
          <a:xfrm>
            <a:off x="8346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" name="Shape 79"/>
          <p:cNvSpPr/>
          <p:nvPr/>
        </p:nvSpPr>
        <p:spPr>
          <a:xfrm>
            <a:off x="100291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" name="Shape 80"/>
          <p:cNvSpPr/>
          <p:nvPr/>
        </p:nvSpPr>
        <p:spPr>
          <a:xfrm>
            <a:off x="11711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" name="Shape 81"/>
          <p:cNvSpPr/>
          <p:nvPr/>
        </p:nvSpPr>
        <p:spPr>
          <a:xfrm>
            <a:off x="133941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" name="Shape 82"/>
          <p:cNvSpPr/>
          <p:nvPr/>
        </p:nvSpPr>
        <p:spPr>
          <a:xfrm>
            <a:off x="150766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" name="Shape 83"/>
          <p:cNvSpPr/>
          <p:nvPr/>
        </p:nvSpPr>
        <p:spPr>
          <a:xfrm>
            <a:off x="16759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" name="Shape 84"/>
          <p:cNvSpPr/>
          <p:nvPr/>
        </p:nvSpPr>
        <p:spPr>
          <a:xfrm>
            <a:off x="184416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" name="Shape 85"/>
          <p:cNvSpPr/>
          <p:nvPr/>
        </p:nvSpPr>
        <p:spPr>
          <a:xfrm>
            <a:off x="20124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" name="Shape 86"/>
          <p:cNvSpPr/>
          <p:nvPr/>
        </p:nvSpPr>
        <p:spPr>
          <a:xfrm>
            <a:off x="218066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" name="Shape 87"/>
          <p:cNvSpPr/>
          <p:nvPr/>
        </p:nvSpPr>
        <p:spPr>
          <a:xfrm>
            <a:off x="234891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" name="Shape 88"/>
          <p:cNvSpPr/>
          <p:nvPr/>
        </p:nvSpPr>
        <p:spPr>
          <a:xfrm>
            <a:off x="25171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" name="Shape 89"/>
          <p:cNvSpPr/>
          <p:nvPr/>
        </p:nvSpPr>
        <p:spPr>
          <a:xfrm>
            <a:off x="268541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" name="Shape 90"/>
          <p:cNvSpPr/>
          <p:nvPr/>
        </p:nvSpPr>
        <p:spPr>
          <a:xfrm>
            <a:off x="28536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" name="Shape 91"/>
          <p:cNvSpPr/>
          <p:nvPr/>
        </p:nvSpPr>
        <p:spPr>
          <a:xfrm>
            <a:off x="302190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" name="Shape 92"/>
          <p:cNvSpPr/>
          <p:nvPr/>
        </p:nvSpPr>
        <p:spPr>
          <a:xfrm>
            <a:off x="319015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" name="Shape 93"/>
          <p:cNvSpPr/>
          <p:nvPr/>
        </p:nvSpPr>
        <p:spPr>
          <a:xfrm>
            <a:off x="33584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" name="Shape 94"/>
          <p:cNvSpPr/>
          <p:nvPr/>
        </p:nvSpPr>
        <p:spPr>
          <a:xfrm>
            <a:off x="352665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" name="Shape 95"/>
          <p:cNvSpPr/>
          <p:nvPr/>
        </p:nvSpPr>
        <p:spPr>
          <a:xfrm>
            <a:off x="36949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" name="Shape 96"/>
          <p:cNvSpPr/>
          <p:nvPr/>
        </p:nvSpPr>
        <p:spPr>
          <a:xfrm>
            <a:off x="386315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" name="Shape 97"/>
          <p:cNvSpPr/>
          <p:nvPr/>
        </p:nvSpPr>
        <p:spPr>
          <a:xfrm>
            <a:off x="403140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" name="Shape 98"/>
          <p:cNvSpPr/>
          <p:nvPr/>
        </p:nvSpPr>
        <p:spPr>
          <a:xfrm>
            <a:off x="41996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" name="Shape 99"/>
          <p:cNvSpPr/>
          <p:nvPr/>
        </p:nvSpPr>
        <p:spPr>
          <a:xfrm>
            <a:off x="436790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" name="Shape 100"/>
          <p:cNvSpPr/>
          <p:nvPr/>
        </p:nvSpPr>
        <p:spPr>
          <a:xfrm>
            <a:off x="45361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" name="Shape 101"/>
          <p:cNvSpPr/>
          <p:nvPr/>
        </p:nvSpPr>
        <p:spPr>
          <a:xfrm>
            <a:off x="470440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" name="Shape 102"/>
          <p:cNvSpPr/>
          <p:nvPr/>
        </p:nvSpPr>
        <p:spPr>
          <a:xfrm>
            <a:off x="487265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" name="Shape 103"/>
          <p:cNvSpPr/>
          <p:nvPr/>
        </p:nvSpPr>
        <p:spPr>
          <a:xfrm>
            <a:off x="50409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" name="Shape 104"/>
          <p:cNvSpPr/>
          <p:nvPr/>
        </p:nvSpPr>
        <p:spPr>
          <a:xfrm>
            <a:off x="520915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" name="Shape 105"/>
          <p:cNvSpPr/>
          <p:nvPr/>
        </p:nvSpPr>
        <p:spPr>
          <a:xfrm>
            <a:off x="53774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" name="Shape 106"/>
          <p:cNvSpPr/>
          <p:nvPr/>
        </p:nvSpPr>
        <p:spPr>
          <a:xfrm>
            <a:off x="554565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" name="Shape 107"/>
          <p:cNvSpPr/>
          <p:nvPr/>
        </p:nvSpPr>
        <p:spPr>
          <a:xfrm>
            <a:off x="571390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" name="Shape 108"/>
          <p:cNvSpPr/>
          <p:nvPr/>
        </p:nvSpPr>
        <p:spPr>
          <a:xfrm>
            <a:off x="58821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" name="Shape 109"/>
          <p:cNvSpPr/>
          <p:nvPr/>
        </p:nvSpPr>
        <p:spPr>
          <a:xfrm>
            <a:off x="605040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" name="Shape 110"/>
          <p:cNvSpPr/>
          <p:nvPr/>
        </p:nvSpPr>
        <p:spPr>
          <a:xfrm>
            <a:off x="62186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" name="Shape 111"/>
          <p:cNvSpPr/>
          <p:nvPr/>
        </p:nvSpPr>
        <p:spPr>
          <a:xfrm>
            <a:off x="638690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" name="Shape 112"/>
          <p:cNvSpPr/>
          <p:nvPr/>
        </p:nvSpPr>
        <p:spPr>
          <a:xfrm>
            <a:off x="655515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" name="Shape 113"/>
          <p:cNvSpPr/>
          <p:nvPr/>
        </p:nvSpPr>
        <p:spPr>
          <a:xfrm>
            <a:off x="67234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" name="Shape 114"/>
          <p:cNvSpPr/>
          <p:nvPr/>
        </p:nvSpPr>
        <p:spPr>
          <a:xfrm>
            <a:off x="689165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" name="Shape 115"/>
          <p:cNvSpPr/>
          <p:nvPr/>
        </p:nvSpPr>
        <p:spPr>
          <a:xfrm>
            <a:off x="70599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" name="Shape 116"/>
          <p:cNvSpPr/>
          <p:nvPr/>
        </p:nvSpPr>
        <p:spPr>
          <a:xfrm>
            <a:off x="722814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" name="Shape 117"/>
          <p:cNvSpPr/>
          <p:nvPr/>
        </p:nvSpPr>
        <p:spPr>
          <a:xfrm>
            <a:off x="739639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" name="Shape 118"/>
          <p:cNvSpPr/>
          <p:nvPr/>
        </p:nvSpPr>
        <p:spPr>
          <a:xfrm>
            <a:off x="75646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" name="Shape 119"/>
          <p:cNvSpPr/>
          <p:nvPr/>
        </p:nvSpPr>
        <p:spPr>
          <a:xfrm>
            <a:off x="773289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" name="Shape 120"/>
          <p:cNvSpPr/>
          <p:nvPr/>
        </p:nvSpPr>
        <p:spPr>
          <a:xfrm>
            <a:off x="79011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" name="Shape 121"/>
          <p:cNvSpPr/>
          <p:nvPr/>
        </p:nvSpPr>
        <p:spPr>
          <a:xfrm>
            <a:off x="806939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" name="Shape 122"/>
          <p:cNvSpPr/>
          <p:nvPr/>
        </p:nvSpPr>
        <p:spPr>
          <a:xfrm>
            <a:off x="823764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" name="Shape 123"/>
          <p:cNvSpPr/>
          <p:nvPr/>
        </p:nvSpPr>
        <p:spPr>
          <a:xfrm>
            <a:off x="84058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" name="Shape 124"/>
          <p:cNvSpPr/>
          <p:nvPr/>
        </p:nvSpPr>
        <p:spPr>
          <a:xfrm>
            <a:off x="857414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" name="Shape 125"/>
          <p:cNvSpPr/>
          <p:nvPr/>
        </p:nvSpPr>
        <p:spPr>
          <a:xfrm>
            <a:off x="87423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" name="Shape 126"/>
          <p:cNvSpPr/>
          <p:nvPr/>
        </p:nvSpPr>
        <p:spPr>
          <a:xfrm>
            <a:off x="891064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" name="Shape 127"/>
          <p:cNvSpPr/>
          <p:nvPr/>
        </p:nvSpPr>
        <p:spPr>
          <a:xfrm>
            <a:off x="907889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" name="Shape 128"/>
          <p:cNvSpPr/>
          <p:nvPr/>
        </p:nvSpPr>
        <p:spPr>
          <a:xfrm>
            <a:off x="92471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" name="Shape 129"/>
          <p:cNvSpPr/>
          <p:nvPr/>
        </p:nvSpPr>
        <p:spPr>
          <a:xfrm>
            <a:off x="941539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" name="Shape 130"/>
          <p:cNvSpPr/>
          <p:nvPr/>
        </p:nvSpPr>
        <p:spPr>
          <a:xfrm>
            <a:off x="95836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" name="Shape 131"/>
          <p:cNvSpPr/>
          <p:nvPr/>
        </p:nvSpPr>
        <p:spPr>
          <a:xfrm>
            <a:off x="975189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" name="Shape 132"/>
          <p:cNvSpPr/>
          <p:nvPr/>
        </p:nvSpPr>
        <p:spPr>
          <a:xfrm>
            <a:off x="992014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" name="Shape 133"/>
          <p:cNvSpPr/>
          <p:nvPr/>
        </p:nvSpPr>
        <p:spPr>
          <a:xfrm>
            <a:off x="100883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" name="Shape 134"/>
          <p:cNvSpPr/>
          <p:nvPr/>
        </p:nvSpPr>
        <p:spPr>
          <a:xfrm>
            <a:off x="1025664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" name="Shape 135"/>
          <p:cNvSpPr/>
          <p:nvPr/>
        </p:nvSpPr>
        <p:spPr>
          <a:xfrm>
            <a:off x="104248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" name="Shape 136"/>
          <p:cNvSpPr/>
          <p:nvPr/>
        </p:nvSpPr>
        <p:spPr>
          <a:xfrm>
            <a:off x="1059314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" name="Shape 137"/>
          <p:cNvSpPr/>
          <p:nvPr/>
        </p:nvSpPr>
        <p:spPr>
          <a:xfrm>
            <a:off x="1076139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" name="Shape 138"/>
          <p:cNvSpPr/>
          <p:nvPr/>
        </p:nvSpPr>
        <p:spPr>
          <a:xfrm>
            <a:off x="109296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" name="Shape 139"/>
          <p:cNvSpPr/>
          <p:nvPr/>
        </p:nvSpPr>
        <p:spPr>
          <a:xfrm>
            <a:off x="1109789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" name="Shape 140"/>
          <p:cNvSpPr/>
          <p:nvPr/>
        </p:nvSpPr>
        <p:spPr>
          <a:xfrm>
            <a:off x="112661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" name="Shape 141"/>
          <p:cNvSpPr/>
          <p:nvPr/>
        </p:nvSpPr>
        <p:spPr>
          <a:xfrm>
            <a:off x="1143438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" name="Shape 142"/>
          <p:cNvSpPr/>
          <p:nvPr/>
        </p:nvSpPr>
        <p:spPr>
          <a:xfrm>
            <a:off x="1160263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" name="Shape 143"/>
          <p:cNvSpPr/>
          <p:nvPr/>
        </p:nvSpPr>
        <p:spPr>
          <a:xfrm>
            <a:off x="117708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" name="Shape 144"/>
          <p:cNvSpPr/>
          <p:nvPr/>
        </p:nvSpPr>
        <p:spPr>
          <a:xfrm>
            <a:off x="1193913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" name="Shape 145"/>
          <p:cNvSpPr/>
          <p:nvPr/>
        </p:nvSpPr>
        <p:spPr>
          <a:xfrm>
            <a:off x="121073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" name="Shape 146"/>
          <p:cNvSpPr/>
          <p:nvPr/>
        </p:nvSpPr>
        <p:spPr>
          <a:xfrm>
            <a:off x="-658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" name="Shape 147"/>
          <p:cNvSpPr/>
          <p:nvPr/>
        </p:nvSpPr>
        <p:spPr>
          <a:xfrm>
            <a:off x="16166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" name="Shape 148"/>
          <p:cNvSpPr/>
          <p:nvPr/>
        </p:nvSpPr>
        <p:spPr>
          <a:xfrm>
            <a:off x="32991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" name="Shape 149"/>
          <p:cNvSpPr/>
          <p:nvPr/>
        </p:nvSpPr>
        <p:spPr>
          <a:xfrm>
            <a:off x="49816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" name="Shape 150"/>
          <p:cNvSpPr/>
          <p:nvPr/>
        </p:nvSpPr>
        <p:spPr>
          <a:xfrm>
            <a:off x="66641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" name="Shape 151"/>
          <p:cNvSpPr/>
          <p:nvPr/>
        </p:nvSpPr>
        <p:spPr>
          <a:xfrm>
            <a:off x="8346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" name="Shape 152"/>
          <p:cNvSpPr/>
          <p:nvPr/>
        </p:nvSpPr>
        <p:spPr>
          <a:xfrm>
            <a:off x="100291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" name="Shape 153"/>
          <p:cNvSpPr/>
          <p:nvPr/>
        </p:nvSpPr>
        <p:spPr>
          <a:xfrm>
            <a:off x="11711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" name="Shape 154"/>
          <p:cNvSpPr/>
          <p:nvPr/>
        </p:nvSpPr>
        <p:spPr>
          <a:xfrm>
            <a:off x="133941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" name="Shape 155"/>
          <p:cNvSpPr/>
          <p:nvPr/>
        </p:nvSpPr>
        <p:spPr>
          <a:xfrm>
            <a:off x="150766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" name="Shape 156"/>
          <p:cNvSpPr/>
          <p:nvPr/>
        </p:nvSpPr>
        <p:spPr>
          <a:xfrm>
            <a:off x="16759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" name="Shape 157"/>
          <p:cNvSpPr/>
          <p:nvPr/>
        </p:nvSpPr>
        <p:spPr>
          <a:xfrm>
            <a:off x="184416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" name="Shape 158"/>
          <p:cNvSpPr/>
          <p:nvPr/>
        </p:nvSpPr>
        <p:spPr>
          <a:xfrm>
            <a:off x="20124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" name="Shape 159"/>
          <p:cNvSpPr/>
          <p:nvPr/>
        </p:nvSpPr>
        <p:spPr>
          <a:xfrm>
            <a:off x="218066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" name="Shape 160"/>
          <p:cNvSpPr/>
          <p:nvPr/>
        </p:nvSpPr>
        <p:spPr>
          <a:xfrm>
            <a:off x="234891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" name="Shape 161"/>
          <p:cNvSpPr/>
          <p:nvPr/>
        </p:nvSpPr>
        <p:spPr>
          <a:xfrm>
            <a:off x="25171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" name="Shape 162"/>
          <p:cNvSpPr/>
          <p:nvPr/>
        </p:nvSpPr>
        <p:spPr>
          <a:xfrm>
            <a:off x="268541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" name="Shape 163"/>
          <p:cNvSpPr/>
          <p:nvPr/>
        </p:nvSpPr>
        <p:spPr>
          <a:xfrm>
            <a:off x="28536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" name="Shape 164"/>
          <p:cNvSpPr/>
          <p:nvPr/>
        </p:nvSpPr>
        <p:spPr>
          <a:xfrm>
            <a:off x="302190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" name="Shape 165"/>
          <p:cNvSpPr/>
          <p:nvPr/>
        </p:nvSpPr>
        <p:spPr>
          <a:xfrm>
            <a:off x="319015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" name="Shape 166"/>
          <p:cNvSpPr/>
          <p:nvPr/>
        </p:nvSpPr>
        <p:spPr>
          <a:xfrm>
            <a:off x="33584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" name="Shape 167"/>
          <p:cNvSpPr/>
          <p:nvPr/>
        </p:nvSpPr>
        <p:spPr>
          <a:xfrm>
            <a:off x="352665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" name="Shape 168"/>
          <p:cNvSpPr/>
          <p:nvPr/>
        </p:nvSpPr>
        <p:spPr>
          <a:xfrm>
            <a:off x="36949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" name="Shape 169"/>
          <p:cNvSpPr/>
          <p:nvPr/>
        </p:nvSpPr>
        <p:spPr>
          <a:xfrm>
            <a:off x="386315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" name="Shape 170"/>
          <p:cNvSpPr/>
          <p:nvPr/>
        </p:nvSpPr>
        <p:spPr>
          <a:xfrm>
            <a:off x="403140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" name="Shape 171"/>
          <p:cNvSpPr/>
          <p:nvPr/>
        </p:nvSpPr>
        <p:spPr>
          <a:xfrm>
            <a:off x="41996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" name="Shape 172"/>
          <p:cNvSpPr/>
          <p:nvPr/>
        </p:nvSpPr>
        <p:spPr>
          <a:xfrm>
            <a:off x="436790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" name="Shape 173"/>
          <p:cNvSpPr/>
          <p:nvPr/>
        </p:nvSpPr>
        <p:spPr>
          <a:xfrm>
            <a:off x="45361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" name="Shape 174"/>
          <p:cNvSpPr/>
          <p:nvPr/>
        </p:nvSpPr>
        <p:spPr>
          <a:xfrm>
            <a:off x="470440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" name="Shape 175"/>
          <p:cNvSpPr/>
          <p:nvPr/>
        </p:nvSpPr>
        <p:spPr>
          <a:xfrm>
            <a:off x="487265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" name="Shape 176"/>
          <p:cNvSpPr/>
          <p:nvPr/>
        </p:nvSpPr>
        <p:spPr>
          <a:xfrm>
            <a:off x="50409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" name="Shape 177"/>
          <p:cNvSpPr/>
          <p:nvPr/>
        </p:nvSpPr>
        <p:spPr>
          <a:xfrm>
            <a:off x="520915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" name="Shape 178"/>
          <p:cNvSpPr/>
          <p:nvPr/>
        </p:nvSpPr>
        <p:spPr>
          <a:xfrm>
            <a:off x="53774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" name="Shape 179"/>
          <p:cNvSpPr/>
          <p:nvPr/>
        </p:nvSpPr>
        <p:spPr>
          <a:xfrm>
            <a:off x="554565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" name="Shape 180"/>
          <p:cNvSpPr/>
          <p:nvPr/>
        </p:nvSpPr>
        <p:spPr>
          <a:xfrm>
            <a:off x="571390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" name="Shape 181"/>
          <p:cNvSpPr/>
          <p:nvPr/>
        </p:nvSpPr>
        <p:spPr>
          <a:xfrm>
            <a:off x="58821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" name="Shape 182"/>
          <p:cNvSpPr/>
          <p:nvPr/>
        </p:nvSpPr>
        <p:spPr>
          <a:xfrm>
            <a:off x="605040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" name="Shape 183"/>
          <p:cNvSpPr/>
          <p:nvPr/>
        </p:nvSpPr>
        <p:spPr>
          <a:xfrm>
            <a:off x="62186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" name="Shape 184"/>
          <p:cNvSpPr/>
          <p:nvPr/>
        </p:nvSpPr>
        <p:spPr>
          <a:xfrm>
            <a:off x="638690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" name="Shape 185"/>
          <p:cNvSpPr/>
          <p:nvPr/>
        </p:nvSpPr>
        <p:spPr>
          <a:xfrm>
            <a:off x="655515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" name="Shape 186"/>
          <p:cNvSpPr/>
          <p:nvPr/>
        </p:nvSpPr>
        <p:spPr>
          <a:xfrm>
            <a:off x="67234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" name="Shape 187"/>
          <p:cNvSpPr/>
          <p:nvPr/>
        </p:nvSpPr>
        <p:spPr>
          <a:xfrm>
            <a:off x="689165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" name="Shape 188"/>
          <p:cNvSpPr/>
          <p:nvPr/>
        </p:nvSpPr>
        <p:spPr>
          <a:xfrm>
            <a:off x="70599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" name="Shape 189"/>
          <p:cNvSpPr/>
          <p:nvPr/>
        </p:nvSpPr>
        <p:spPr>
          <a:xfrm>
            <a:off x="722814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" name="Shape 190"/>
          <p:cNvSpPr/>
          <p:nvPr/>
        </p:nvSpPr>
        <p:spPr>
          <a:xfrm>
            <a:off x="739639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" name="Shape 191"/>
          <p:cNvSpPr/>
          <p:nvPr/>
        </p:nvSpPr>
        <p:spPr>
          <a:xfrm>
            <a:off x="75646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" name="Shape 192"/>
          <p:cNvSpPr/>
          <p:nvPr/>
        </p:nvSpPr>
        <p:spPr>
          <a:xfrm>
            <a:off x="773289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" name="Shape 193"/>
          <p:cNvSpPr/>
          <p:nvPr/>
        </p:nvSpPr>
        <p:spPr>
          <a:xfrm>
            <a:off x="79011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" name="Shape 194"/>
          <p:cNvSpPr/>
          <p:nvPr/>
        </p:nvSpPr>
        <p:spPr>
          <a:xfrm>
            <a:off x="806939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" name="Shape 195"/>
          <p:cNvSpPr/>
          <p:nvPr/>
        </p:nvSpPr>
        <p:spPr>
          <a:xfrm>
            <a:off x="823764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" name="Shape 196"/>
          <p:cNvSpPr/>
          <p:nvPr/>
        </p:nvSpPr>
        <p:spPr>
          <a:xfrm>
            <a:off x="84058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" name="Shape 197"/>
          <p:cNvSpPr/>
          <p:nvPr/>
        </p:nvSpPr>
        <p:spPr>
          <a:xfrm>
            <a:off x="857414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" name="Shape 198"/>
          <p:cNvSpPr/>
          <p:nvPr/>
        </p:nvSpPr>
        <p:spPr>
          <a:xfrm>
            <a:off x="87423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" name="Shape 199"/>
          <p:cNvSpPr/>
          <p:nvPr/>
        </p:nvSpPr>
        <p:spPr>
          <a:xfrm>
            <a:off x="891064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" name="Shape 200"/>
          <p:cNvSpPr/>
          <p:nvPr/>
        </p:nvSpPr>
        <p:spPr>
          <a:xfrm>
            <a:off x="907889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" name="Shape 201"/>
          <p:cNvSpPr/>
          <p:nvPr/>
        </p:nvSpPr>
        <p:spPr>
          <a:xfrm>
            <a:off x="92471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" name="Shape 202"/>
          <p:cNvSpPr/>
          <p:nvPr/>
        </p:nvSpPr>
        <p:spPr>
          <a:xfrm>
            <a:off x="941539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" name="Shape 203"/>
          <p:cNvSpPr/>
          <p:nvPr/>
        </p:nvSpPr>
        <p:spPr>
          <a:xfrm>
            <a:off x="95836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" name="Shape 204"/>
          <p:cNvSpPr/>
          <p:nvPr/>
        </p:nvSpPr>
        <p:spPr>
          <a:xfrm>
            <a:off x="975189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" name="Shape 205"/>
          <p:cNvSpPr/>
          <p:nvPr/>
        </p:nvSpPr>
        <p:spPr>
          <a:xfrm>
            <a:off x="992014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" name="Shape 206"/>
          <p:cNvSpPr/>
          <p:nvPr/>
        </p:nvSpPr>
        <p:spPr>
          <a:xfrm>
            <a:off x="100883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" name="Shape 207"/>
          <p:cNvSpPr/>
          <p:nvPr/>
        </p:nvSpPr>
        <p:spPr>
          <a:xfrm>
            <a:off x="1025664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" name="Shape 208"/>
          <p:cNvSpPr/>
          <p:nvPr/>
        </p:nvSpPr>
        <p:spPr>
          <a:xfrm>
            <a:off x="104248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" name="Shape 209"/>
          <p:cNvSpPr/>
          <p:nvPr/>
        </p:nvSpPr>
        <p:spPr>
          <a:xfrm>
            <a:off x="1059314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" name="Shape 210"/>
          <p:cNvSpPr/>
          <p:nvPr/>
        </p:nvSpPr>
        <p:spPr>
          <a:xfrm>
            <a:off x="1076139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" name="Shape 211"/>
          <p:cNvSpPr/>
          <p:nvPr/>
        </p:nvSpPr>
        <p:spPr>
          <a:xfrm>
            <a:off x="109296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" name="Shape 212"/>
          <p:cNvSpPr/>
          <p:nvPr/>
        </p:nvSpPr>
        <p:spPr>
          <a:xfrm>
            <a:off x="1109789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" name="Shape 213"/>
          <p:cNvSpPr/>
          <p:nvPr/>
        </p:nvSpPr>
        <p:spPr>
          <a:xfrm>
            <a:off x="112661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" name="Shape 214"/>
          <p:cNvSpPr/>
          <p:nvPr/>
        </p:nvSpPr>
        <p:spPr>
          <a:xfrm>
            <a:off x="1143438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" name="Shape 215"/>
          <p:cNvSpPr/>
          <p:nvPr/>
        </p:nvSpPr>
        <p:spPr>
          <a:xfrm>
            <a:off x="1160263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" name="Shape 216"/>
          <p:cNvSpPr/>
          <p:nvPr/>
        </p:nvSpPr>
        <p:spPr>
          <a:xfrm>
            <a:off x="117708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" name="Shape 217"/>
          <p:cNvSpPr/>
          <p:nvPr/>
        </p:nvSpPr>
        <p:spPr>
          <a:xfrm>
            <a:off x="1193913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" name="Shape 218"/>
          <p:cNvSpPr/>
          <p:nvPr/>
        </p:nvSpPr>
        <p:spPr>
          <a:xfrm>
            <a:off x="121073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" name="Shape 219"/>
          <p:cNvSpPr/>
          <p:nvPr/>
        </p:nvSpPr>
        <p:spPr>
          <a:xfrm>
            <a:off x="-658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" name="Shape 220"/>
          <p:cNvSpPr/>
          <p:nvPr/>
        </p:nvSpPr>
        <p:spPr>
          <a:xfrm>
            <a:off x="16166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" name="Shape 221"/>
          <p:cNvSpPr/>
          <p:nvPr/>
        </p:nvSpPr>
        <p:spPr>
          <a:xfrm>
            <a:off x="32991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" name="Shape 222"/>
          <p:cNvSpPr/>
          <p:nvPr/>
        </p:nvSpPr>
        <p:spPr>
          <a:xfrm>
            <a:off x="49816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" name="Shape 223"/>
          <p:cNvSpPr/>
          <p:nvPr/>
        </p:nvSpPr>
        <p:spPr>
          <a:xfrm>
            <a:off x="66641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" name="Shape 224"/>
          <p:cNvSpPr/>
          <p:nvPr/>
        </p:nvSpPr>
        <p:spPr>
          <a:xfrm>
            <a:off x="8346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" name="Shape 225"/>
          <p:cNvSpPr/>
          <p:nvPr/>
        </p:nvSpPr>
        <p:spPr>
          <a:xfrm>
            <a:off x="100291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" name="Shape 226"/>
          <p:cNvSpPr/>
          <p:nvPr/>
        </p:nvSpPr>
        <p:spPr>
          <a:xfrm>
            <a:off x="11711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" name="Shape 227"/>
          <p:cNvSpPr/>
          <p:nvPr/>
        </p:nvSpPr>
        <p:spPr>
          <a:xfrm>
            <a:off x="133941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" name="Shape 228"/>
          <p:cNvSpPr/>
          <p:nvPr/>
        </p:nvSpPr>
        <p:spPr>
          <a:xfrm>
            <a:off x="150766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" name="Shape 229"/>
          <p:cNvSpPr/>
          <p:nvPr/>
        </p:nvSpPr>
        <p:spPr>
          <a:xfrm>
            <a:off x="16759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" name="Shape 230"/>
          <p:cNvSpPr/>
          <p:nvPr/>
        </p:nvSpPr>
        <p:spPr>
          <a:xfrm>
            <a:off x="184416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" name="Shape 231"/>
          <p:cNvSpPr/>
          <p:nvPr/>
        </p:nvSpPr>
        <p:spPr>
          <a:xfrm>
            <a:off x="20124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" name="Shape 232"/>
          <p:cNvSpPr/>
          <p:nvPr/>
        </p:nvSpPr>
        <p:spPr>
          <a:xfrm>
            <a:off x="218066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" name="Shape 233"/>
          <p:cNvSpPr/>
          <p:nvPr/>
        </p:nvSpPr>
        <p:spPr>
          <a:xfrm>
            <a:off x="234891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" name="Shape 234"/>
          <p:cNvSpPr/>
          <p:nvPr/>
        </p:nvSpPr>
        <p:spPr>
          <a:xfrm>
            <a:off x="25171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" name="Shape 235"/>
          <p:cNvSpPr/>
          <p:nvPr/>
        </p:nvSpPr>
        <p:spPr>
          <a:xfrm>
            <a:off x="268541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" name="Shape 236"/>
          <p:cNvSpPr/>
          <p:nvPr/>
        </p:nvSpPr>
        <p:spPr>
          <a:xfrm>
            <a:off x="28536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" name="Shape 237"/>
          <p:cNvSpPr/>
          <p:nvPr/>
        </p:nvSpPr>
        <p:spPr>
          <a:xfrm>
            <a:off x="302190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" name="Shape 238"/>
          <p:cNvSpPr/>
          <p:nvPr/>
        </p:nvSpPr>
        <p:spPr>
          <a:xfrm>
            <a:off x="319015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" name="Shape 239"/>
          <p:cNvSpPr/>
          <p:nvPr/>
        </p:nvSpPr>
        <p:spPr>
          <a:xfrm>
            <a:off x="33584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" name="Shape 240"/>
          <p:cNvSpPr/>
          <p:nvPr/>
        </p:nvSpPr>
        <p:spPr>
          <a:xfrm>
            <a:off x="352665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" name="Shape 241"/>
          <p:cNvSpPr/>
          <p:nvPr/>
        </p:nvSpPr>
        <p:spPr>
          <a:xfrm>
            <a:off x="36949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" name="Shape 242"/>
          <p:cNvSpPr/>
          <p:nvPr/>
        </p:nvSpPr>
        <p:spPr>
          <a:xfrm>
            <a:off x="386315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" name="Shape 243"/>
          <p:cNvSpPr/>
          <p:nvPr/>
        </p:nvSpPr>
        <p:spPr>
          <a:xfrm>
            <a:off x="403140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" name="Shape 244"/>
          <p:cNvSpPr/>
          <p:nvPr/>
        </p:nvSpPr>
        <p:spPr>
          <a:xfrm>
            <a:off x="41996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" name="Shape 245"/>
          <p:cNvSpPr/>
          <p:nvPr/>
        </p:nvSpPr>
        <p:spPr>
          <a:xfrm>
            <a:off x="436790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" name="Shape 246"/>
          <p:cNvSpPr/>
          <p:nvPr/>
        </p:nvSpPr>
        <p:spPr>
          <a:xfrm>
            <a:off x="45361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" name="Shape 247"/>
          <p:cNvSpPr/>
          <p:nvPr/>
        </p:nvSpPr>
        <p:spPr>
          <a:xfrm>
            <a:off x="470440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" name="Shape 248"/>
          <p:cNvSpPr/>
          <p:nvPr/>
        </p:nvSpPr>
        <p:spPr>
          <a:xfrm>
            <a:off x="487265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" name="Shape 249"/>
          <p:cNvSpPr/>
          <p:nvPr/>
        </p:nvSpPr>
        <p:spPr>
          <a:xfrm>
            <a:off x="50409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" name="Shape 250"/>
          <p:cNvSpPr/>
          <p:nvPr/>
        </p:nvSpPr>
        <p:spPr>
          <a:xfrm>
            <a:off x="520915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" name="Shape 251"/>
          <p:cNvSpPr/>
          <p:nvPr/>
        </p:nvSpPr>
        <p:spPr>
          <a:xfrm>
            <a:off x="53774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" name="Shape 252"/>
          <p:cNvSpPr/>
          <p:nvPr/>
        </p:nvSpPr>
        <p:spPr>
          <a:xfrm>
            <a:off x="554565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" name="Shape 253"/>
          <p:cNvSpPr/>
          <p:nvPr/>
        </p:nvSpPr>
        <p:spPr>
          <a:xfrm>
            <a:off x="571390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" name="Shape 254"/>
          <p:cNvSpPr/>
          <p:nvPr/>
        </p:nvSpPr>
        <p:spPr>
          <a:xfrm>
            <a:off x="58821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" name="Shape 255"/>
          <p:cNvSpPr/>
          <p:nvPr/>
        </p:nvSpPr>
        <p:spPr>
          <a:xfrm>
            <a:off x="605040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" name="Shape 256"/>
          <p:cNvSpPr/>
          <p:nvPr/>
        </p:nvSpPr>
        <p:spPr>
          <a:xfrm>
            <a:off x="62186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" name="Shape 257"/>
          <p:cNvSpPr/>
          <p:nvPr/>
        </p:nvSpPr>
        <p:spPr>
          <a:xfrm>
            <a:off x="638690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" name="Shape 258"/>
          <p:cNvSpPr/>
          <p:nvPr/>
        </p:nvSpPr>
        <p:spPr>
          <a:xfrm>
            <a:off x="655515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" name="Shape 259"/>
          <p:cNvSpPr/>
          <p:nvPr/>
        </p:nvSpPr>
        <p:spPr>
          <a:xfrm>
            <a:off x="67234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" name="Shape 260"/>
          <p:cNvSpPr/>
          <p:nvPr/>
        </p:nvSpPr>
        <p:spPr>
          <a:xfrm>
            <a:off x="689165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" name="Shape 261"/>
          <p:cNvSpPr/>
          <p:nvPr/>
        </p:nvSpPr>
        <p:spPr>
          <a:xfrm>
            <a:off x="70599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" name="Shape 262"/>
          <p:cNvSpPr/>
          <p:nvPr/>
        </p:nvSpPr>
        <p:spPr>
          <a:xfrm>
            <a:off x="722814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" name="Shape 263"/>
          <p:cNvSpPr/>
          <p:nvPr/>
        </p:nvSpPr>
        <p:spPr>
          <a:xfrm>
            <a:off x="739639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" name="Shape 264"/>
          <p:cNvSpPr/>
          <p:nvPr/>
        </p:nvSpPr>
        <p:spPr>
          <a:xfrm>
            <a:off x="75646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" name="Shape 265"/>
          <p:cNvSpPr/>
          <p:nvPr/>
        </p:nvSpPr>
        <p:spPr>
          <a:xfrm>
            <a:off x="773289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" name="Shape 266"/>
          <p:cNvSpPr/>
          <p:nvPr/>
        </p:nvSpPr>
        <p:spPr>
          <a:xfrm>
            <a:off x="79011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" name="Shape 267"/>
          <p:cNvSpPr/>
          <p:nvPr/>
        </p:nvSpPr>
        <p:spPr>
          <a:xfrm>
            <a:off x="806939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" name="Shape 268"/>
          <p:cNvSpPr/>
          <p:nvPr/>
        </p:nvSpPr>
        <p:spPr>
          <a:xfrm>
            <a:off x="823764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" name="Shape 269"/>
          <p:cNvSpPr/>
          <p:nvPr/>
        </p:nvSpPr>
        <p:spPr>
          <a:xfrm>
            <a:off x="84058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" name="Shape 270"/>
          <p:cNvSpPr/>
          <p:nvPr/>
        </p:nvSpPr>
        <p:spPr>
          <a:xfrm>
            <a:off x="857414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" name="Shape 271"/>
          <p:cNvSpPr/>
          <p:nvPr/>
        </p:nvSpPr>
        <p:spPr>
          <a:xfrm>
            <a:off x="87423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" name="Shape 272"/>
          <p:cNvSpPr/>
          <p:nvPr/>
        </p:nvSpPr>
        <p:spPr>
          <a:xfrm>
            <a:off x="891064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" name="Shape 273"/>
          <p:cNvSpPr/>
          <p:nvPr/>
        </p:nvSpPr>
        <p:spPr>
          <a:xfrm>
            <a:off x="907889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" name="Shape 274"/>
          <p:cNvSpPr/>
          <p:nvPr/>
        </p:nvSpPr>
        <p:spPr>
          <a:xfrm>
            <a:off x="92471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" name="Shape 275"/>
          <p:cNvSpPr/>
          <p:nvPr/>
        </p:nvSpPr>
        <p:spPr>
          <a:xfrm>
            <a:off x="941539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" name="Shape 276"/>
          <p:cNvSpPr/>
          <p:nvPr/>
        </p:nvSpPr>
        <p:spPr>
          <a:xfrm>
            <a:off x="95836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" name="Shape 277"/>
          <p:cNvSpPr/>
          <p:nvPr/>
        </p:nvSpPr>
        <p:spPr>
          <a:xfrm>
            <a:off x="975189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" name="Shape 278"/>
          <p:cNvSpPr/>
          <p:nvPr/>
        </p:nvSpPr>
        <p:spPr>
          <a:xfrm>
            <a:off x="992014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" name="Shape 279"/>
          <p:cNvSpPr/>
          <p:nvPr/>
        </p:nvSpPr>
        <p:spPr>
          <a:xfrm>
            <a:off x="100883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" name="Shape 280"/>
          <p:cNvSpPr/>
          <p:nvPr/>
        </p:nvSpPr>
        <p:spPr>
          <a:xfrm>
            <a:off x="1025664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" name="Shape 281"/>
          <p:cNvSpPr/>
          <p:nvPr/>
        </p:nvSpPr>
        <p:spPr>
          <a:xfrm>
            <a:off x="104248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" name="Shape 282"/>
          <p:cNvSpPr/>
          <p:nvPr/>
        </p:nvSpPr>
        <p:spPr>
          <a:xfrm>
            <a:off x="1059314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" name="Shape 283"/>
          <p:cNvSpPr/>
          <p:nvPr/>
        </p:nvSpPr>
        <p:spPr>
          <a:xfrm>
            <a:off x="1076139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" name="Shape 284"/>
          <p:cNvSpPr/>
          <p:nvPr/>
        </p:nvSpPr>
        <p:spPr>
          <a:xfrm>
            <a:off x="109296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" name="Shape 285"/>
          <p:cNvSpPr/>
          <p:nvPr/>
        </p:nvSpPr>
        <p:spPr>
          <a:xfrm>
            <a:off x="1109789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" name="Shape 286"/>
          <p:cNvSpPr/>
          <p:nvPr/>
        </p:nvSpPr>
        <p:spPr>
          <a:xfrm>
            <a:off x="112661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" name="Shape 287"/>
          <p:cNvSpPr/>
          <p:nvPr/>
        </p:nvSpPr>
        <p:spPr>
          <a:xfrm>
            <a:off x="1143438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" name="Shape 288"/>
          <p:cNvSpPr/>
          <p:nvPr/>
        </p:nvSpPr>
        <p:spPr>
          <a:xfrm>
            <a:off x="1160263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" name="Shape 289"/>
          <p:cNvSpPr/>
          <p:nvPr/>
        </p:nvSpPr>
        <p:spPr>
          <a:xfrm>
            <a:off x="117708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" name="Shape 290"/>
          <p:cNvSpPr/>
          <p:nvPr/>
        </p:nvSpPr>
        <p:spPr>
          <a:xfrm>
            <a:off x="1193913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" name="Shape 291"/>
          <p:cNvSpPr/>
          <p:nvPr/>
        </p:nvSpPr>
        <p:spPr>
          <a:xfrm>
            <a:off x="121073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" name="Shape 292"/>
          <p:cNvSpPr/>
          <p:nvPr/>
        </p:nvSpPr>
        <p:spPr>
          <a:xfrm>
            <a:off x="-658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" name="Shape 293"/>
          <p:cNvSpPr/>
          <p:nvPr/>
        </p:nvSpPr>
        <p:spPr>
          <a:xfrm>
            <a:off x="16166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" name="Shape 294"/>
          <p:cNvSpPr/>
          <p:nvPr/>
        </p:nvSpPr>
        <p:spPr>
          <a:xfrm>
            <a:off x="32991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" name="Shape 295"/>
          <p:cNvSpPr/>
          <p:nvPr/>
        </p:nvSpPr>
        <p:spPr>
          <a:xfrm>
            <a:off x="49816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" name="Shape 296"/>
          <p:cNvSpPr/>
          <p:nvPr/>
        </p:nvSpPr>
        <p:spPr>
          <a:xfrm>
            <a:off x="66641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" name="Shape 297"/>
          <p:cNvSpPr/>
          <p:nvPr/>
        </p:nvSpPr>
        <p:spPr>
          <a:xfrm>
            <a:off x="8346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0" name="Shape 298"/>
          <p:cNvSpPr/>
          <p:nvPr/>
        </p:nvSpPr>
        <p:spPr>
          <a:xfrm>
            <a:off x="100291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1" name="Shape 299"/>
          <p:cNvSpPr/>
          <p:nvPr/>
        </p:nvSpPr>
        <p:spPr>
          <a:xfrm>
            <a:off x="11711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2" name="Shape 300"/>
          <p:cNvSpPr/>
          <p:nvPr/>
        </p:nvSpPr>
        <p:spPr>
          <a:xfrm>
            <a:off x="133941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3" name="Shape 301"/>
          <p:cNvSpPr/>
          <p:nvPr/>
        </p:nvSpPr>
        <p:spPr>
          <a:xfrm>
            <a:off x="150766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4" name="Shape 302"/>
          <p:cNvSpPr/>
          <p:nvPr/>
        </p:nvSpPr>
        <p:spPr>
          <a:xfrm>
            <a:off x="16759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5" name="Shape 303"/>
          <p:cNvSpPr/>
          <p:nvPr/>
        </p:nvSpPr>
        <p:spPr>
          <a:xfrm>
            <a:off x="184416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6" name="Shape 304"/>
          <p:cNvSpPr/>
          <p:nvPr/>
        </p:nvSpPr>
        <p:spPr>
          <a:xfrm>
            <a:off x="20124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7" name="Shape 305"/>
          <p:cNvSpPr/>
          <p:nvPr/>
        </p:nvSpPr>
        <p:spPr>
          <a:xfrm>
            <a:off x="218066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8" name="Shape 306"/>
          <p:cNvSpPr/>
          <p:nvPr/>
        </p:nvSpPr>
        <p:spPr>
          <a:xfrm>
            <a:off x="234891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9" name="Shape 307"/>
          <p:cNvSpPr/>
          <p:nvPr/>
        </p:nvSpPr>
        <p:spPr>
          <a:xfrm>
            <a:off x="25171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0" name="Shape 308"/>
          <p:cNvSpPr/>
          <p:nvPr/>
        </p:nvSpPr>
        <p:spPr>
          <a:xfrm>
            <a:off x="268541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1" name="Shape 309"/>
          <p:cNvSpPr/>
          <p:nvPr/>
        </p:nvSpPr>
        <p:spPr>
          <a:xfrm>
            <a:off x="28536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2" name="Shape 310"/>
          <p:cNvSpPr/>
          <p:nvPr/>
        </p:nvSpPr>
        <p:spPr>
          <a:xfrm>
            <a:off x="302190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3" name="Shape 311"/>
          <p:cNvSpPr/>
          <p:nvPr/>
        </p:nvSpPr>
        <p:spPr>
          <a:xfrm>
            <a:off x="319015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4" name="Shape 312"/>
          <p:cNvSpPr/>
          <p:nvPr/>
        </p:nvSpPr>
        <p:spPr>
          <a:xfrm>
            <a:off x="33584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5" name="Shape 313"/>
          <p:cNvSpPr/>
          <p:nvPr/>
        </p:nvSpPr>
        <p:spPr>
          <a:xfrm>
            <a:off x="352665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6" name="Shape 314"/>
          <p:cNvSpPr/>
          <p:nvPr/>
        </p:nvSpPr>
        <p:spPr>
          <a:xfrm>
            <a:off x="36949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7" name="Shape 315"/>
          <p:cNvSpPr/>
          <p:nvPr/>
        </p:nvSpPr>
        <p:spPr>
          <a:xfrm>
            <a:off x="386315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8" name="Shape 316"/>
          <p:cNvSpPr/>
          <p:nvPr/>
        </p:nvSpPr>
        <p:spPr>
          <a:xfrm>
            <a:off x="403140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9" name="Shape 317"/>
          <p:cNvSpPr/>
          <p:nvPr/>
        </p:nvSpPr>
        <p:spPr>
          <a:xfrm>
            <a:off x="41996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0" name="Shape 318"/>
          <p:cNvSpPr/>
          <p:nvPr/>
        </p:nvSpPr>
        <p:spPr>
          <a:xfrm>
            <a:off x="436790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1" name="Shape 319"/>
          <p:cNvSpPr/>
          <p:nvPr/>
        </p:nvSpPr>
        <p:spPr>
          <a:xfrm>
            <a:off x="45361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2" name="Shape 320"/>
          <p:cNvSpPr/>
          <p:nvPr/>
        </p:nvSpPr>
        <p:spPr>
          <a:xfrm>
            <a:off x="470440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3" name="Shape 321"/>
          <p:cNvSpPr/>
          <p:nvPr/>
        </p:nvSpPr>
        <p:spPr>
          <a:xfrm>
            <a:off x="487265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4" name="Shape 322"/>
          <p:cNvSpPr/>
          <p:nvPr/>
        </p:nvSpPr>
        <p:spPr>
          <a:xfrm>
            <a:off x="50409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5" name="Shape 323"/>
          <p:cNvSpPr/>
          <p:nvPr/>
        </p:nvSpPr>
        <p:spPr>
          <a:xfrm>
            <a:off x="520915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6" name="Shape 324"/>
          <p:cNvSpPr/>
          <p:nvPr/>
        </p:nvSpPr>
        <p:spPr>
          <a:xfrm>
            <a:off x="53774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7" name="Shape 325"/>
          <p:cNvSpPr/>
          <p:nvPr/>
        </p:nvSpPr>
        <p:spPr>
          <a:xfrm>
            <a:off x="554565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8" name="Shape 326"/>
          <p:cNvSpPr/>
          <p:nvPr/>
        </p:nvSpPr>
        <p:spPr>
          <a:xfrm>
            <a:off x="571390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9" name="Shape 327"/>
          <p:cNvSpPr/>
          <p:nvPr/>
        </p:nvSpPr>
        <p:spPr>
          <a:xfrm>
            <a:off x="58821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0" name="Shape 328"/>
          <p:cNvSpPr/>
          <p:nvPr/>
        </p:nvSpPr>
        <p:spPr>
          <a:xfrm>
            <a:off x="605040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1" name="Shape 329"/>
          <p:cNvSpPr/>
          <p:nvPr/>
        </p:nvSpPr>
        <p:spPr>
          <a:xfrm>
            <a:off x="62186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2" name="Shape 330"/>
          <p:cNvSpPr/>
          <p:nvPr/>
        </p:nvSpPr>
        <p:spPr>
          <a:xfrm>
            <a:off x="638690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3" name="Shape 331"/>
          <p:cNvSpPr/>
          <p:nvPr/>
        </p:nvSpPr>
        <p:spPr>
          <a:xfrm>
            <a:off x="655515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4" name="Shape 332"/>
          <p:cNvSpPr/>
          <p:nvPr/>
        </p:nvSpPr>
        <p:spPr>
          <a:xfrm>
            <a:off x="67234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5" name="Shape 333"/>
          <p:cNvSpPr/>
          <p:nvPr/>
        </p:nvSpPr>
        <p:spPr>
          <a:xfrm>
            <a:off x="689165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6" name="Shape 334"/>
          <p:cNvSpPr/>
          <p:nvPr/>
        </p:nvSpPr>
        <p:spPr>
          <a:xfrm>
            <a:off x="70599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7" name="Shape 335"/>
          <p:cNvSpPr/>
          <p:nvPr/>
        </p:nvSpPr>
        <p:spPr>
          <a:xfrm>
            <a:off x="722814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8" name="Shape 336"/>
          <p:cNvSpPr/>
          <p:nvPr/>
        </p:nvSpPr>
        <p:spPr>
          <a:xfrm>
            <a:off x="739639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9" name="Shape 337"/>
          <p:cNvSpPr/>
          <p:nvPr/>
        </p:nvSpPr>
        <p:spPr>
          <a:xfrm>
            <a:off x="75646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0" name="Shape 338"/>
          <p:cNvSpPr/>
          <p:nvPr/>
        </p:nvSpPr>
        <p:spPr>
          <a:xfrm>
            <a:off x="773289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1" name="Shape 339"/>
          <p:cNvSpPr/>
          <p:nvPr/>
        </p:nvSpPr>
        <p:spPr>
          <a:xfrm>
            <a:off x="79011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2" name="Shape 340"/>
          <p:cNvSpPr/>
          <p:nvPr/>
        </p:nvSpPr>
        <p:spPr>
          <a:xfrm>
            <a:off x="806939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3" name="Shape 341"/>
          <p:cNvSpPr/>
          <p:nvPr/>
        </p:nvSpPr>
        <p:spPr>
          <a:xfrm>
            <a:off x="823764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4" name="Shape 342"/>
          <p:cNvSpPr/>
          <p:nvPr/>
        </p:nvSpPr>
        <p:spPr>
          <a:xfrm>
            <a:off x="84058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5" name="Shape 343"/>
          <p:cNvSpPr/>
          <p:nvPr/>
        </p:nvSpPr>
        <p:spPr>
          <a:xfrm>
            <a:off x="857414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6" name="Shape 344"/>
          <p:cNvSpPr/>
          <p:nvPr/>
        </p:nvSpPr>
        <p:spPr>
          <a:xfrm>
            <a:off x="87423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7" name="Shape 345"/>
          <p:cNvSpPr/>
          <p:nvPr/>
        </p:nvSpPr>
        <p:spPr>
          <a:xfrm>
            <a:off x="891064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8" name="Shape 346"/>
          <p:cNvSpPr/>
          <p:nvPr/>
        </p:nvSpPr>
        <p:spPr>
          <a:xfrm>
            <a:off x="907889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9" name="Shape 347"/>
          <p:cNvSpPr/>
          <p:nvPr/>
        </p:nvSpPr>
        <p:spPr>
          <a:xfrm>
            <a:off x="92471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0" name="Shape 348"/>
          <p:cNvSpPr/>
          <p:nvPr/>
        </p:nvSpPr>
        <p:spPr>
          <a:xfrm>
            <a:off x="941539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1" name="Shape 349"/>
          <p:cNvSpPr/>
          <p:nvPr/>
        </p:nvSpPr>
        <p:spPr>
          <a:xfrm>
            <a:off x="95836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2" name="Shape 350"/>
          <p:cNvSpPr/>
          <p:nvPr/>
        </p:nvSpPr>
        <p:spPr>
          <a:xfrm>
            <a:off x="975189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3" name="Shape 351"/>
          <p:cNvSpPr/>
          <p:nvPr/>
        </p:nvSpPr>
        <p:spPr>
          <a:xfrm>
            <a:off x="992014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4" name="Shape 352"/>
          <p:cNvSpPr/>
          <p:nvPr/>
        </p:nvSpPr>
        <p:spPr>
          <a:xfrm>
            <a:off x="100883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5" name="Shape 353"/>
          <p:cNvSpPr/>
          <p:nvPr/>
        </p:nvSpPr>
        <p:spPr>
          <a:xfrm>
            <a:off x="1025664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6" name="Shape 354"/>
          <p:cNvSpPr/>
          <p:nvPr/>
        </p:nvSpPr>
        <p:spPr>
          <a:xfrm>
            <a:off x="104248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7" name="Shape 355"/>
          <p:cNvSpPr/>
          <p:nvPr/>
        </p:nvSpPr>
        <p:spPr>
          <a:xfrm>
            <a:off x="1059314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8" name="Shape 356"/>
          <p:cNvSpPr/>
          <p:nvPr/>
        </p:nvSpPr>
        <p:spPr>
          <a:xfrm>
            <a:off x="1076139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9" name="Shape 357"/>
          <p:cNvSpPr/>
          <p:nvPr/>
        </p:nvSpPr>
        <p:spPr>
          <a:xfrm>
            <a:off x="109296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0" name="Shape 358"/>
          <p:cNvSpPr/>
          <p:nvPr/>
        </p:nvSpPr>
        <p:spPr>
          <a:xfrm>
            <a:off x="1109789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1" name="Shape 359"/>
          <p:cNvSpPr/>
          <p:nvPr/>
        </p:nvSpPr>
        <p:spPr>
          <a:xfrm>
            <a:off x="112661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2" name="Shape 360"/>
          <p:cNvSpPr/>
          <p:nvPr/>
        </p:nvSpPr>
        <p:spPr>
          <a:xfrm>
            <a:off x="1143438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3" name="Shape 361"/>
          <p:cNvSpPr/>
          <p:nvPr/>
        </p:nvSpPr>
        <p:spPr>
          <a:xfrm>
            <a:off x="1160263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4" name="Shape 362"/>
          <p:cNvSpPr/>
          <p:nvPr/>
        </p:nvSpPr>
        <p:spPr>
          <a:xfrm>
            <a:off x="117708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5" name="Shape 363"/>
          <p:cNvSpPr/>
          <p:nvPr/>
        </p:nvSpPr>
        <p:spPr>
          <a:xfrm>
            <a:off x="1193913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6" name="Shape 364"/>
          <p:cNvSpPr/>
          <p:nvPr/>
        </p:nvSpPr>
        <p:spPr>
          <a:xfrm>
            <a:off x="121073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7" name="Shape 365"/>
          <p:cNvSpPr/>
          <p:nvPr/>
        </p:nvSpPr>
        <p:spPr>
          <a:xfrm>
            <a:off x="-658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8" name="Shape 366"/>
          <p:cNvSpPr/>
          <p:nvPr/>
        </p:nvSpPr>
        <p:spPr>
          <a:xfrm>
            <a:off x="16166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9" name="Shape 367"/>
          <p:cNvSpPr/>
          <p:nvPr/>
        </p:nvSpPr>
        <p:spPr>
          <a:xfrm>
            <a:off x="32991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0" name="Shape 368"/>
          <p:cNvSpPr/>
          <p:nvPr/>
        </p:nvSpPr>
        <p:spPr>
          <a:xfrm>
            <a:off x="49816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1" name="Shape 369"/>
          <p:cNvSpPr/>
          <p:nvPr/>
        </p:nvSpPr>
        <p:spPr>
          <a:xfrm>
            <a:off x="66641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2" name="Shape 370"/>
          <p:cNvSpPr/>
          <p:nvPr/>
        </p:nvSpPr>
        <p:spPr>
          <a:xfrm>
            <a:off x="8346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3" name="Shape 371"/>
          <p:cNvSpPr/>
          <p:nvPr/>
        </p:nvSpPr>
        <p:spPr>
          <a:xfrm>
            <a:off x="100291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4" name="Shape 372"/>
          <p:cNvSpPr/>
          <p:nvPr/>
        </p:nvSpPr>
        <p:spPr>
          <a:xfrm>
            <a:off x="11711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5" name="Shape 373"/>
          <p:cNvSpPr/>
          <p:nvPr/>
        </p:nvSpPr>
        <p:spPr>
          <a:xfrm>
            <a:off x="133941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6" name="Shape 374"/>
          <p:cNvSpPr/>
          <p:nvPr/>
        </p:nvSpPr>
        <p:spPr>
          <a:xfrm>
            <a:off x="150766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7" name="Shape 375"/>
          <p:cNvSpPr/>
          <p:nvPr/>
        </p:nvSpPr>
        <p:spPr>
          <a:xfrm>
            <a:off x="16759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8" name="Shape 376"/>
          <p:cNvSpPr/>
          <p:nvPr/>
        </p:nvSpPr>
        <p:spPr>
          <a:xfrm>
            <a:off x="184416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9" name="Shape 377"/>
          <p:cNvSpPr/>
          <p:nvPr/>
        </p:nvSpPr>
        <p:spPr>
          <a:xfrm>
            <a:off x="20124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0" name="Shape 378"/>
          <p:cNvSpPr/>
          <p:nvPr/>
        </p:nvSpPr>
        <p:spPr>
          <a:xfrm>
            <a:off x="218066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1" name="Shape 379"/>
          <p:cNvSpPr/>
          <p:nvPr/>
        </p:nvSpPr>
        <p:spPr>
          <a:xfrm>
            <a:off x="234891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2" name="Shape 380"/>
          <p:cNvSpPr/>
          <p:nvPr/>
        </p:nvSpPr>
        <p:spPr>
          <a:xfrm>
            <a:off x="25171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3" name="Shape 381"/>
          <p:cNvSpPr/>
          <p:nvPr/>
        </p:nvSpPr>
        <p:spPr>
          <a:xfrm>
            <a:off x="268541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4" name="Shape 382"/>
          <p:cNvSpPr/>
          <p:nvPr/>
        </p:nvSpPr>
        <p:spPr>
          <a:xfrm>
            <a:off x="28536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5" name="Shape 383"/>
          <p:cNvSpPr/>
          <p:nvPr/>
        </p:nvSpPr>
        <p:spPr>
          <a:xfrm>
            <a:off x="302190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6" name="Shape 384"/>
          <p:cNvSpPr/>
          <p:nvPr/>
        </p:nvSpPr>
        <p:spPr>
          <a:xfrm>
            <a:off x="319015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7" name="Shape 385"/>
          <p:cNvSpPr/>
          <p:nvPr/>
        </p:nvSpPr>
        <p:spPr>
          <a:xfrm>
            <a:off x="33584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8" name="Shape 386"/>
          <p:cNvSpPr/>
          <p:nvPr/>
        </p:nvSpPr>
        <p:spPr>
          <a:xfrm>
            <a:off x="352665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9" name="Shape 387"/>
          <p:cNvSpPr/>
          <p:nvPr/>
        </p:nvSpPr>
        <p:spPr>
          <a:xfrm>
            <a:off x="36949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0" name="Shape 388"/>
          <p:cNvSpPr/>
          <p:nvPr/>
        </p:nvSpPr>
        <p:spPr>
          <a:xfrm>
            <a:off x="386315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1" name="Shape 389"/>
          <p:cNvSpPr/>
          <p:nvPr/>
        </p:nvSpPr>
        <p:spPr>
          <a:xfrm>
            <a:off x="403140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2" name="Shape 390"/>
          <p:cNvSpPr/>
          <p:nvPr/>
        </p:nvSpPr>
        <p:spPr>
          <a:xfrm>
            <a:off x="41996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3" name="Shape 391"/>
          <p:cNvSpPr/>
          <p:nvPr/>
        </p:nvSpPr>
        <p:spPr>
          <a:xfrm>
            <a:off x="436790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4" name="Shape 392"/>
          <p:cNvSpPr/>
          <p:nvPr/>
        </p:nvSpPr>
        <p:spPr>
          <a:xfrm>
            <a:off x="45361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5" name="Shape 393"/>
          <p:cNvSpPr/>
          <p:nvPr/>
        </p:nvSpPr>
        <p:spPr>
          <a:xfrm>
            <a:off x="470440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6" name="Shape 394"/>
          <p:cNvSpPr/>
          <p:nvPr/>
        </p:nvSpPr>
        <p:spPr>
          <a:xfrm>
            <a:off x="487265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7" name="Shape 395"/>
          <p:cNvSpPr/>
          <p:nvPr/>
        </p:nvSpPr>
        <p:spPr>
          <a:xfrm>
            <a:off x="50409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8" name="Shape 396"/>
          <p:cNvSpPr/>
          <p:nvPr/>
        </p:nvSpPr>
        <p:spPr>
          <a:xfrm>
            <a:off x="520915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9" name="Shape 397"/>
          <p:cNvSpPr/>
          <p:nvPr/>
        </p:nvSpPr>
        <p:spPr>
          <a:xfrm>
            <a:off x="53774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0" name="Shape 398"/>
          <p:cNvSpPr/>
          <p:nvPr/>
        </p:nvSpPr>
        <p:spPr>
          <a:xfrm>
            <a:off x="554565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1" name="Shape 399"/>
          <p:cNvSpPr/>
          <p:nvPr/>
        </p:nvSpPr>
        <p:spPr>
          <a:xfrm>
            <a:off x="571390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2" name="Shape 400"/>
          <p:cNvSpPr/>
          <p:nvPr/>
        </p:nvSpPr>
        <p:spPr>
          <a:xfrm>
            <a:off x="58821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3" name="Shape 401"/>
          <p:cNvSpPr/>
          <p:nvPr/>
        </p:nvSpPr>
        <p:spPr>
          <a:xfrm>
            <a:off x="605040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4" name="Shape 402"/>
          <p:cNvSpPr/>
          <p:nvPr/>
        </p:nvSpPr>
        <p:spPr>
          <a:xfrm>
            <a:off x="62186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5" name="Shape 403"/>
          <p:cNvSpPr/>
          <p:nvPr/>
        </p:nvSpPr>
        <p:spPr>
          <a:xfrm>
            <a:off x="638690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6" name="Shape 404"/>
          <p:cNvSpPr/>
          <p:nvPr/>
        </p:nvSpPr>
        <p:spPr>
          <a:xfrm>
            <a:off x="655515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7" name="Shape 405"/>
          <p:cNvSpPr/>
          <p:nvPr/>
        </p:nvSpPr>
        <p:spPr>
          <a:xfrm>
            <a:off x="67234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8" name="Shape 406"/>
          <p:cNvSpPr/>
          <p:nvPr/>
        </p:nvSpPr>
        <p:spPr>
          <a:xfrm>
            <a:off x="689165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9" name="Shape 407"/>
          <p:cNvSpPr/>
          <p:nvPr/>
        </p:nvSpPr>
        <p:spPr>
          <a:xfrm>
            <a:off x="70599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0" name="Shape 408"/>
          <p:cNvSpPr/>
          <p:nvPr/>
        </p:nvSpPr>
        <p:spPr>
          <a:xfrm>
            <a:off x="722814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1" name="Shape 409"/>
          <p:cNvSpPr/>
          <p:nvPr/>
        </p:nvSpPr>
        <p:spPr>
          <a:xfrm>
            <a:off x="739639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2" name="Shape 410"/>
          <p:cNvSpPr/>
          <p:nvPr/>
        </p:nvSpPr>
        <p:spPr>
          <a:xfrm>
            <a:off x="75646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3" name="Shape 411"/>
          <p:cNvSpPr/>
          <p:nvPr/>
        </p:nvSpPr>
        <p:spPr>
          <a:xfrm>
            <a:off x="773289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4" name="Shape 412"/>
          <p:cNvSpPr/>
          <p:nvPr/>
        </p:nvSpPr>
        <p:spPr>
          <a:xfrm>
            <a:off x="79011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5" name="Shape 413"/>
          <p:cNvSpPr/>
          <p:nvPr/>
        </p:nvSpPr>
        <p:spPr>
          <a:xfrm>
            <a:off x="806939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6" name="Shape 414"/>
          <p:cNvSpPr/>
          <p:nvPr/>
        </p:nvSpPr>
        <p:spPr>
          <a:xfrm>
            <a:off x="823764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7" name="Shape 415"/>
          <p:cNvSpPr/>
          <p:nvPr/>
        </p:nvSpPr>
        <p:spPr>
          <a:xfrm>
            <a:off x="84058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8" name="Shape 416"/>
          <p:cNvSpPr/>
          <p:nvPr/>
        </p:nvSpPr>
        <p:spPr>
          <a:xfrm>
            <a:off x="857414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9" name="Shape 417"/>
          <p:cNvSpPr/>
          <p:nvPr/>
        </p:nvSpPr>
        <p:spPr>
          <a:xfrm>
            <a:off x="87423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0" name="Shape 418"/>
          <p:cNvSpPr/>
          <p:nvPr/>
        </p:nvSpPr>
        <p:spPr>
          <a:xfrm>
            <a:off x="891064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1" name="Shape 419"/>
          <p:cNvSpPr/>
          <p:nvPr/>
        </p:nvSpPr>
        <p:spPr>
          <a:xfrm>
            <a:off x="907889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2" name="Shape 420"/>
          <p:cNvSpPr/>
          <p:nvPr/>
        </p:nvSpPr>
        <p:spPr>
          <a:xfrm>
            <a:off x="92471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3" name="Shape 421"/>
          <p:cNvSpPr/>
          <p:nvPr/>
        </p:nvSpPr>
        <p:spPr>
          <a:xfrm>
            <a:off x="941539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4" name="Shape 422"/>
          <p:cNvSpPr/>
          <p:nvPr/>
        </p:nvSpPr>
        <p:spPr>
          <a:xfrm>
            <a:off x="95836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5" name="Shape 423"/>
          <p:cNvSpPr/>
          <p:nvPr/>
        </p:nvSpPr>
        <p:spPr>
          <a:xfrm>
            <a:off x="975189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6" name="Shape 424"/>
          <p:cNvSpPr/>
          <p:nvPr/>
        </p:nvSpPr>
        <p:spPr>
          <a:xfrm>
            <a:off x="992014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7" name="Shape 425"/>
          <p:cNvSpPr/>
          <p:nvPr/>
        </p:nvSpPr>
        <p:spPr>
          <a:xfrm>
            <a:off x="100883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8" name="Shape 426"/>
          <p:cNvSpPr/>
          <p:nvPr/>
        </p:nvSpPr>
        <p:spPr>
          <a:xfrm>
            <a:off x="1025664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9" name="Shape 427"/>
          <p:cNvSpPr/>
          <p:nvPr/>
        </p:nvSpPr>
        <p:spPr>
          <a:xfrm>
            <a:off x="104248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0" name="Shape 428"/>
          <p:cNvSpPr/>
          <p:nvPr/>
        </p:nvSpPr>
        <p:spPr>
          <a:xfrm>
            <a:off x="1059314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1" name="Shape 429"/>
          <p:cNvSpPr/>
          <p:nvPr/>
        </p:nvSpPr>
        <p:spPr>
          <a:xfrm>
            <a:off x="1076139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2" name="Shape 430"/>
          <p:cNvSpPr/>
          <p:nvPr/>
        </p:nvSpPr>
        <p:spPr>
          <a:xfrm>
            <a:off x="109296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3" name="Shape 431"/>
          <p:cNvSpPr/>
          <p:nvPr/>
        </p:nvSpPr>
        <p:spPr>
          <a:xfrm>
            <a:off x="1109789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4" name="Shape 432"/>
          <p:cNvSpPr/>
          <p:nvPr/>
        </p:nvSpPr>
        <p:spPr>
          <a:xfrm>
            <a:off x="112661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5" name="Shape 433"/>
          <p:cNvSpPr/>
          <p:nvPr/>
        </p:nvSpPr>
        <p:spPr>
          <a:xfrm>
            <a:off x="1143438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6" name="Shape 434"/>
          <p:cNvSpPr/>
          <p:nvPr/>
        </p:nvSpPr>
        <p:spPr>
          <a:xfrm>
            <a:off x="1160263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7" name="Shape 435"/>
          <p:cNvSpPr/>
          <p:nvPr/>
        </p:nvSpPr>
        <p:spPr>
          <a:xfrm>
            <a:off x="117708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8" name="Shape 436"/>
          <p:cNvSpPr/>
          <p:nvPr/>
        </p:nvSpPr>
        <p:spPr>
          <a:xfrm>
            <a:off x="1193913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9" name="Shape 437"/>
          <p:cNvSpPr/>
          <p:nvPr/>
        </p:nvSpPr>
        <p:spPr>
          <a:xfrm>
            <a:off x="121073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0" name="Shape 438"/>
          <p:cNvSpPr/>
          <p:nvPr/>
        </p:nvSpPr>
        <p:spPr>
          <a:xfrm>
            <a:off x="-658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1" name="Shape 439"/>
          <p:cNvSpPr/>
          <p:nvPr/>
        </p:nvSpPr>
        <p:spPr>
          <a:xfrm>
            <a:off x="16166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2" name="Shape 440"/>
          <p:cNvSpPr/>
          <p:nvPr/>
        </p:nvSpPr>
        <p:spPr>
          <a:xfrm>
            <a:off x="32991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3" name="Shape 441"/>
          <p:cNvSpPr/>
          <p:nvPr/>
        </p:nvSpPr>
        <p:spPr>
          <a:xfrm>
            <a:off x="49816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4" name="Shape 442"/>
          <p:cNvSpPr/>
          <p:nvPr/>
        </p:nvSpPr>
        <p:spPr>
          <a:xfrm>
            <a:off x="66641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5" name="Shape 443"/>
          <p:cNvSpPr/>
          <p:nvPr/>
        </p:nvSpPr>
        <p:spPr>
          <a:xfrm>
            <a:off x="8346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6" name="Shape 444"/>
          <p:cNvSpPr/>
          <p:nvPr/>
        </p:nvSpPr>
        <p:spPr>
          <a:xfrm>
            <a:off x="100291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7" name="Shape 445"/>
          <p:cNvSpPr/>
          <p:nvPr/>
        </p:nvSpPr>
        <p:spPr>
          <a:xfrm>
            <a:off x="11711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8" name="Shape 446"/>
          <p:cNvSpPr/>
          <p:nvPr/>
        </p:nvSpPr>
        <p:spPr>
          <a:xfrm>
            <a:off x="133941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9" name="Shape 447"/>
          <p:cNvSpPr/>
          <p:nvPr/>
        </p:nvSpPr>
        <p:spPr>
          <a:xfrm>
            <a:off x="150766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0" name="Shape 448"/>
          <p:cNvSpPr/>
          <p:nvPr/>
        </p:nvSpPr>
        <p:spPr>
          <a:xfrm>
            <a:off x="16759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1" name="Shape 449"/>
          <p:cNvSpPr/>
          <p:nvPr/>
        </p:nvSpPr>
        <p:spPr>
          <a:xfrm>
            <a:off x="184416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2" name="Shape 450"/>
          <p:cNvSpPr/>
          <p:nvPr/>
        </p:nvSpPr>
        <p:spPr>
          <a:xfrm>
            <a:off x="20124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3" name="Shape 451"/>
          <p:cNvSpPr/>
          <p:nvPr/>
        </p:nvSpPr>
        <p:spPr>
          <a:xfrm>
            <a:off x="218066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4" name="Shape 452"/>
          <p:cNvSpPr/>
          <p:nvPr/>
        </p:nvSpPr>
        <p:spPr>
          <a:xfrm>
            <a:off x="234891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5" name="Shape 453"/>
          <p:cNvSpPr/>
          <p:nvPr/>
        </p:nvSpPr>
        <p:spPr>
          <a:xfrm>
            <a:off x="25171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6" name="Shape 454"/>
          <p:cNvSpPr/>
          <p:nvPr/>
        </p:nvSpPr>
        <p:spPr>
          <a:xfrm>
            <a:off x="268541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7" name="Shape 455"/>
          <p:cNvSpPr/>
          <p:nvPr/>
        </p:nvSpPr>
        <p:spPr>
          <a:xfrm>
            <a:off x="28536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8" name="Shape 456"/>
          <p:cNvSpPr/>
          <p:nvPr/>
        </p:nvSpPr>
        <p:spPr>
          <a:xfrm>
            <a:off x="302190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9" name="Shape 457"/>
          <p:cNvSpPr/>
          <p:nvPr/>
        </p:nvSpPr>
        <p:spPr>
          <a:xfrm>
            <a:off x="319015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0" name="Shape 458"/>
          <p:cNvSpPr/>
          <p:nvPr/>
        </p:nvSpPr>
        <p:spPr>
          <a:xfrm>
            <a:off x="33584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1" name="Shape 459"/>
          <p:cNvSpPr/>
          <p:nvPr/>
        </p:nvSpPr>
        <p:spPr>
          <a:xfrm>
            <a:off x="352665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2" name="Shape 460"/>
          <p:cNvSpPr/>
          <p:nvPr/>
        </p:nvSpPr>
        <p:spPr>
          <a:xfrm>
            <a:off x="36949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3" name="Shape 461"/>
          <p:cNvSpPr/>
          <p:nvPr/>
        </p:nvSpPr>
        <p:spPr>
          <a:xfrm>
            <a:off x="386315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4" name="Shape 462"/>
          <p:cNvSpPr/>
          <p:nvPr/>
        </p:nvSpPr>
        <p:spPr>
          <a:xfrm>
            <a:off x="403140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5" name="Shape 463"/>
          <p:cNvSpPr/>
          <p:nvPr/>
        </p:nvSpPr>
        <p:spPr>
          <a:xfrm>
            <a:off x="41996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6" name="Shape 464"/>
          <p:cNvSpPr/>
          <p:nvPr/>
        </p:nvSpPr>
        <p:spPr>
          <a:xfrm>
            <a:off x="436790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7" name="Shape 465"/>
          <p:cNvSpPr/>
          <p:nvPr/>
        </p:nvSpPr>
        <p:spPr>
          <a:xfrm>
            <a:off x="45361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8" name="Shape 466"/>
          <p:cNvSpPr/>
          <p:nvPr/>
        </p:nvSpPr>
        <p:spPr>
          <a:xfrm>
            <a:off x="470440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9" name="Shape 467"/>
          <p:cNvSpPr/>
          <p:nvPr/>
        </p:nvSpPr>
        <p:spPr>
          <a:xfrm>
            <a:off x="487265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0" name="Shape 468"/>
          <p:cNvSpPr/>
          <p:nvPr/>
        </p:nvSpPr>
        <p:spPr>
          <a:xfrm>
            <a:off x="50409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1" name="Shape 469"/>
          <p:cNvSpPr/>
          <p:nvPr/>
        </p:nvSpPr>
        <p:spPr>
          <a:xfrm>
            <a:off x="520915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2" name="Shape 470"/>
          <p:cNvSpPr/>
          <p:nvPr/>
        </p:nvSpPr>
        <p:spPr>
          <a:xfrm>
            <a:off x="53774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3" name="Shape 471"/>
          <p:cNvSpPr/>
          <p:nvPr/>
        </p:nvSpPr>
        <p:spPr>
          <a:xfrm>
            <a:off x="554565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4" name="Shape 472"/>
          <p:cNvSpPr/>
          <p:nvPr/>
        </p:nvSpPr>
        <p:spPr>
          <a:xfrm>
            <a:off x="571390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5" name="Shape 473"/>
          <p:cNvSpPr/>
          <p:nvPr/>
        </p:nvSpPr>
        <p:spPr>
          <a:xfrm>
            <a:off x="58821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6" name="Shape 474"/>
          <p:cNvSpPr/>
          <p:nvPr/>
        </p:nvSpPr>
        <p:spPr>
          <a:xfrm>
            <a:off x="605040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7" name="Shape 475"/>
          <p:cNvSpPr/>
          <p:nvPr/>
        </p:nvSpPr>
        <p:spPr>
          <a:xfrm>
            <a:off x="62186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8" name="Shape 476"/>
          <p:cNvSpPr/>
          <p:nvPr/>
        </p:nvSpPr>
        <p:spPr>
          <a:xfrm>
            <a:off x="638690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9" name="Shape 477"/>
          <p:cNvSpPr/>
          <p:nvPr/>
        </p:nvSpPr>
        <p:spPr>
          <a:xfrm>
            <a:off x="655515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0" name="Shape 478"/>
          <p:cNvSpPr/>
          <p:nvPr/>
        </p:nvSpPr>
        <p:spPr>
          <a:xfrm>
            <a:off x="67234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1" name="Shape 479"/>
          <p:cNvSpPr/>
          <p:nvPr/>
        </p:nvSpPr>
        <p:spPr>
          <a:xfrm>
            <a:off x="689165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2" name="Shape 480"/>
          <p:cNvSpPr/>
          <p:nvPr/>
        </p:nvSpPr>
        <p:spPr>
          <a:xfrm>
            <a:off x="70599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3" name="Shape 481"/>
          <p:cNvSpPr/>
          <p:nvPr/>
        </p:nvSpPr>
        <p:spPr>
          <a:xfrm>
            <a:off x="722814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4" name="Shape 482"/>
          <p:cNvSpPr/>
          <p:nvPr/>
        </p:nvSpPr>
        <p:spPr>
          <a:xfrm>
            <a:off x="739639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5" name="Shape 483"/>
          <p:cNvSpPr/>
          <p:nvPr/>
        </p:nvSpPr>
        <p:spPr>
          <a:xfrm>
            <a:off x="75646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6" name="Shape 484"/>
          <p:cNvSpPr/>
          <p:nvPr/>
        </p:nvSpPr>
        <p:spPr>
          <a:xfrm>
            <a:off x="773289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7" name="Shape 485"/>
          <p:cNvSpPr/>
          <p:nvPr/>
        </p:nvSpPr>
        <p:spPr>
          <a:xfrm>
            <a:off x="79011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8" name="Shape 486"/>
          <p:cNvSpPr/>
          <p:nvPr/>
        </p:nvSpPr>
        <p:spPr>
          <a:xfrm>
            <a:off x="806939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9" name="Shape 487"/>
          <p:cNvSpPr/>
          <p:nvPr/>
        </p:nvSpPr>
        <p:spPr>
          <a:xfrm>
            <a:off x="823764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0" name="Shape 488"/>
          <p:cNvSpPr/>
          <p:nvPr/>
        </p:nvSpPr>
        <p:spPr>
          <a:xfrm>
            <a:off x="84058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1" name="Shape 489"/>
          <p:cNvSpPr/>
          <p:nvPr/>
        </p:nvSpPr>
        <p:spPr>
          <a:xfrm>
            <a:off x="857414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2" name="Shape 490"/>
          <p:cNvSpPr/>
          <p:nvPr/>
        </p:nvSpPr>
        <p:spPr>
          <a:xfrm>
            <a:off x="87423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3" name="Shape 491"/>
          <p:cNvSpPr/>
          <p:nvPr/>
        </p:nvSpPr>
        <p:spPr>
          <a:xfrm>
            <a:off x="891064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4" name="Shape 492"/>
          <p:cNvSpPr/>
          <p:nvPr/>
        </p:nvSpPr>
        <p:spPr>
          <a:xfrm>
            <a:off x="907889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5" name="Shape 493"/>
          <p:cNvSpPr/>
          <p:nvPr/>
        </p:nvSpPr>
        <p:spPr>
          <a:xfrm>
            <a:off x="92471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6" name="Shape 494"/>
          <p:cNvSpPr/>
          <p:nvPr/>
        </p:nvSpPr>
        <p:spPr>
          <a:xfrm>
            <a:off x="941539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7" name="Shape 495"/>
          <p:cNvSpPr/>
          <p:nvPr/>
        </p:nvSpPr>
        <p:spPr>
          <a:xfrm>
            <a:off x="95836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8" name="Shape 496"/>
          <p:cNvSpPr/>
          <p:nvPr/>
        </p:nvSpPr>
        <p:spPr>
          <a:xfrm>
            <a:off x="975189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9" name="Shape 497"/>
          <p:cNvSpPr/>
          <p:nvPr/>
        </p:nvSpPr>
        <p:spPr>
          <a:xfrm>
            <a:off x="992014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0" name="Shape 498"/>
          <p:cNvSpPr/>
          <p:nvPr/>
        </p:nvSpPr>
        <p:spPr>
          <a:xfrm>
            <a:off x="100883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1" name="Shape 499"/>
          <p:cNvSpPr/>
          <p:nvPr/>
        </p:nvSpPr>
        <p:spPr>
          <a:xfrm>
            <a:off x="1025664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2" name="Shape 500"/>
          <p:cNvSpPr/>
          <p:nvPr/>
        </p:nvSpPr>
        <p:spPr>
          <a:xfrm>
            <a:off x="104248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3" name="Shape 501"/>
          <p:cNvSpPr/>
          <p:nvPr/>
        </p:nvSpPr>
        <p:spPr>
          <a:xfrm>
            <a:off x="1059314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4" name="Shape 502"/>
          <p:cNvSpPr/>
          <p:nvPr/>
        </p:nvSpPr>
        <p:spPr>
          <a:xfrm>
            <a:off x="1076139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5" name="Shape 503"/>
          <p:cNvSpPr/>
          <p:nvPr/>
        </p:nvSpPr>
        <p:spPr>
          <a:xfrm>
            <a:off x="109296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6" name="Shape 504"/>
          <p:cNvSpPr/>
          <p:nvPr/>
        </p:nvSpPr>
        <p:spPr>
          <a:xfrm>
            <a:off x="1109789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7" name="Shape 505"/>
          <p:cNvSpPr/>
          <p:nvPr/>
        </p:nvSpPr>
        <p:spPr>
          <a:xfrm>
            <a:off x="112661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8" name="Shape 506"/>
          <p:cNvSpPr/>
          <p:nvPr/>
        </p:nvSpPr>
        <p:spPr>
          <a:xfrm>
            <a:off x="1143438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9" name="Shape 507"/>
          <p:cNvSpPr/>
          <p:nvPr/>
        </p:nvSpPr>
        <p:spPr>
          <a:xfrm>
            <a:off x="1160263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0" name="Shape 508"/>
          <p:cNvSpPr/>
          <p:nvPr/>
        </p:nvSpPr>
        <p:spPr>
          <a:xfrm>
            <a:off x="117708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1" name="Shape 509"/>
          <p:cNvSpPr/>
          <p:nvPr/>
        </p:nvSpPr>
        <p:spPr>
          <a:xfrm>
            <a:off x="1193913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2" name="Shape 510"/>
          <p:cNvSpPr/>
          <p:nvPr/>
        </p:nvSpPr>
        <p:spPr>
          <a:xfrm>
            <a:off x="121073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3" name="Shape 511"/>
          <p:cNvSpPr/>
          <p:nvPr/>
        </p:nvSpPr>
        <p:spPr>
          <a:xfrm>
            <a:off x="-658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4" name="Shape 512"/>
          <p:cNvSpPr/>
          <p:nvPr/>
        </p:nvSpPr>
        <p:spPr>
          <a:xfrm>
            <a:off x="16166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5" name="Shape 513"/>
          <p:cNvSpPr/>
          <p:nvPr/>
        </p:nvSpPr>
        <p:spPr>
          <a:xfrm>
            <a:off x="32991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6" name="Shape 514"/>
          <p:cNvSpPr/>
          <p:nvPr/>
        </p:nvSpPr>
        <p:spPr>
          <a:xfrm>
            <a:off x="49816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7" name="Shape 515"/>
          <p:cNvSpPr/>
          <p:nvPr/>
        </p:nvSpPr>
        <p:spPr>
          <a:xfrm>
            <a:off x="66641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8" name="Shape 516"/>
          <p:cNvSpPr/>
          <p:nvPr/>
        </p:nvSpPr>
        <p:spPr>
          <a:xfrm>
            <a:off x="8346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9" name="Shape 517"/>
          <p:cNvSpPr/>
          <p:nvPr/>
        </p:nvSpPr>
        <p:spPr>
          <a:xfrm>
            <a:off x="100291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0" name="Shape 518"/>
          <p:cNvSpPr/>
          <p:nvPr/>
        </p:nvSpPr>
        <p:spPr>
          <a:xfrm>
            <a:off x="11711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1" name="Shape 519"/>
          <p:cNvSpPr/>
          <p:nvPr/>
        </p:nvSpPr>
        <p:spPr>
          <a:xfrm>
            <a:off x="133941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2" name="Shape 520"/>
          <p:cNvSpPr/>
          <p:nvPr/>
        </p:nvSpPr>
        <p:spPr>
          <a:xfrm>
            <a:off x="150766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3" name="Shape 521"/>
          <p:cNvSpPr/>
          <p:nvPr/>
        </p:nvSpPr>
        <p:spPr>
          <a:xfrm>
            <a:off x="16759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4" name="Shape 522"/>
          <p:cNvSpPr/>
          <p:nvPr/>
        </p:nvSpPr>
        <p:spPr>
          <a:xfrm>
            <a:off x="184416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5" name="Shape 523"/>
          <p:cNvSpPr/>
          <p:nvPr/>
        </p:nvSpPr>
        <p:spPr>
          <a:xfrm>
            <a:off x="20124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6" name="Shape 524"/>
          <p:cNvSpPr/>
          <p:nvPr/>
        </p:nvSpPr>
        <p:spPr>
          <a:xfrm>
            <a:off x="218066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7" name="Shape 525"/>
          <p:cNvSpPr/>
          <p:nvPr/>
        </p:nvSpPr>
        <p:spPr>
          <a:xfrm>
            <a:off x="234891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8" name="Shape 526"/>
          <p:cNvSpPr/>
          <p:nvPr/>
        </p:nvSpPr>
        <p:spPr>
          <a:xfrm>
            <a:off x="25171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9" name="Shape 527"/>
          <p:cNvSpPr/>
          <p:nvPr/>
        </p:nvSpPr>
        <p:spPr>
          <a:xfrm>
            <a:off x="268541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0" name="Shape 528"/>
          <p:cNvSpPr/>
          <p:nvPr/>
        </p:nvSpPr>
        <p:spPr>
          <a:xfrm>
            <a:off x="28536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1" name="Shape 529"/>
          <p:cNvSpPr/>
          <p:nvPr/>
        </p:nvSpPr>
        <p:spPr>
          <a:xfrm>
            <a:off x="302190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2" name="Shape 530"/>
          <p:cNvSpPr/>
          <p:nvPr/>
        </p:nvSpPr>
        <p:spPr>
          <a:xfrm>
            <a:off x="319015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3" name="Shape 531"/>
          <p:cNvSpPr/>
          <p:nvPr/>
        </p:nvSpPr>
        <p:spPr>
          <a:xfrm>
            <a:off x="33584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4" name="Shape 532"/>
          <p:cNvSpPr/>
          <p:nvPr/>
        </p:nvSpPr>
        <p:spPr>
          <a:xfrm>
            <a:off x="352665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5" name="Shape 533"/>
          <p:cNvSpPr/>
          <p:nvPr/>
        </p:nvSpPr>
        <p:spPr>
          <a:xfrm>
            <a:off x="36949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6" name="Shape 534"/>
          <p:cNvSpPr/>
          <p:nvPr/>
        </p:nvSpPr>
        <p:spPr>
          <a:xfrm>
            <a:off x="386315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7" name="Shape 535"/>
          <p:cNvSpPr/>
          <p:nvPr/>
        </p:nvSpPr>
        <p:spPr>
          <a:xfrm>
            <a:off x="403140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8" name="Shape 536"/>
          <p:cNvSpPr/>
          <p:nvPr/>
        </p:nvSpPr>
        <p:spPr>
          <a:xfrm>
            <a:off x="41996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9" name="Shape 537"/>
          <p:cNvSpPr/>
          <p:nvPr/>
        </p:nvSpPr>
        <p:spPr>
          <a:xfrm>
            <a:off x="436790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0" name="Shape 538"/>
          <p:cNvSpPr/>
          <p:nvPr/>
        </p:nvSpPr>
        <p:spPr>
          <a:xfrm>
            <a:off x="45361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1" name="Shape 539"/>
          <p:cNvSpPr/>
          <p:nvPr/>
        </p:nvSpPr>
        <p:spPr>
          <a:xfrm>
            <a:off x="470440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2" name="Shape 540"/>
          <p:cNvSpPr/>
          <p:nvPr/>
        </p:nvSpPr>
        <p:spPr>
          <a:xfrm>
            <a:off x="487265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3" name="Shape 541"/>
          <p:cNvSpPr/>
          <p:nvPr/>
        </p:nvSpPr>
        <p:spPr>
          <a:xfrm>
            <a:off x="50409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4" name="Shape 542"/>
          <p:cNvSpPr/>
          <p:nvPr/>
        </p:nvSpPr>
        <p:spPr>
          <a:xfrm>
            <a:off x="520915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5" name="Shape 543"/>
          <p:cNvSpPr/>
          <p:nvPr/>
        </p:nvSpPr>
        <p:spPr>
          <a:xfrm>
            <a:off x="53774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6" name="Shape 544"/>
          <p:cNvSpPr/>
          <p:nvPr/>
        </p:nvSpPr>
        <p:spPr>
          <a:xfrm>
            <a:off x="554565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7" name="Shape 545"/>
          <p:cNvSpPr/>
          <p:nvPr/>
        </p:nvSpPr>
        <p:spPr>
          <a:xfrm>
            <a:off x="571390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8" name="Shape 546"/>
          <p:cNvSpPr/>
          <p:nvPr/>
        </p:nvSpPr>
        <p:spPr>
          <a:xfrm>
            <a:off x="58821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9" name="Shape 547"/>
          <p:cNvSpPr/>
          <p:nvPr/>
        </p:nvSpPr>
        <p:spPr>
          <a:xfrm>
            <a:off x="605040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0" name="Shape 548"/>
          <p:cNvSpPr/>
          <p:nvPr/>
        </p:nvSpPr>
        <p:spPr>
          <a:xfrm>
            <a:off x="62186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1" name="Shape 549"/>
          <p:cNvSpPr/>
          <p:nvPr/>
        </p:nvSpPr>
        <p:spPr>
          <a:xfrm>
            <a:off x="638690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2" name="Shape 550"/>
          <p:cNvSpPr/>
          <p:nvPr/>
        </p:nvSpPr>
        <p:spPr>
          <a:xfrm>
            <a:off x="655515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3" name="Shape 551"/>
          <p:cNvSpPr/>
          <p:nvPr/>
        </p:nvSpPr>
        <p:spPr>
          <a:xfrm>
            <a:off x="67234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4" name="Shape 552"/>
          <p:cNvSpPr/>
          <p:nvPr/>
        </p:nvSpPr>
        <p:spPr>
          <a:xfrm>
            <a:off x="689165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5" name="Shape 553"/>
          <p:cNvSpPr/>
          <p:nvPr/>
        </p:nvSpPr>
        <p:spPr>
          <a:xfrm>
            <a:off x="70599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6" name="Shape 554"/>
          <p:cNvSpPr/>
          <p:nvPr/>
        </p:nvSpPr>
        <p:spPr>
          <a:xfrm>
            <a:off x="722814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7" name="Shape 555"/>
          <p:cNvSpPr/>
          <p:nvPr/>
        </p:nvSpPr>
        <p:spPr>
          <a:xfrm>
            <a:off x="739639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8" name="Shape 556"/>
          <p:cNvSpPr/>
          <p:nvPr/>
        </p:nvSpPr>
        <p:spPr>
          <a:xfrm>
            <a:off x="75646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9" name="Shape 557"/>
          <p:cNvSpPr/>
          <p:nvPr/>
        </p:nvSpPr>
        <p:spPr>
          <a:xfrm>
            <a:off x="773289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0" name="Shape 558"/>
          <p:cNvSpPr/>
          <p:nvPr/>
        </p:nvSpPr>
        <p:spPr>
          <a:xfrm>
            <a:off x="79011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1" name="Shape 559"/>
          <p:cNvSpPr/>
          <p:nvPr/>
        </p:nvSpPr>
        <p:spPr>
          <a:xfrm>
            <a:off x="806939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2" name="Shape 560"/>
          <p:cNvSpPr/>
          <p:nvPr/>
        </p:nvSpPr>
        <p:spPr>
          <a:xfrm>
            <a:off x="823764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3" name="Shape 561"/>
          <p:cNvSpPr/>
          <p:nvPr/>
        </p:nvSpPr>
        <p:spPr>
          <a:xfrm>
            <a:off x="84058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4" name="Shape 562"/>
          <p:cNvSpPr/>
          <p:nvPr/>
        </p:nvSpPr>
        <p:spPr>
          <a:xfrm>
            <a:off x="857414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5" name="Shape 563"/>
          <p:cNvSpPr/>
          <p:nvPr/>
        </p:nvSpPr>
        <p:spPr>
          <a:xfrm>
            <a:off x="87423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6" name="Shape 564"/>
          <p:cNvSpPr/>
          <p:nvPr/>
        </p:nvSpPr>
        <p:spPr>
          <a:xfrm>
            <a:off x="891064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7" name="Shape 565"/>
          <p:cNvSpPr/>
          <p:nvPr/>
        </p:nvSpPr>
        <p:spPr>
          <a:xfrm>
            <a:off x="907889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8" name="Shape 566"/>
          <p:cNvSpPr/>
          <p:nvPr/>
        </p:nvSpPr>
        <p:spPr>
          <a:xfrm>
            <a:off x="92471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9" name="Shape 567"/>
          <p:cNvSpPr/>
          <p:nvPr/>
        </p:nvSpPr>
        <p:spPr>
          <a:xfrm>
            <a:off x="941539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0" name="Shape 568"/>
          <p:cNvSpPr/>
          <p:nvPr/>
        </p:nvSpPr>
        <p:spPr>
          <a:xfrm>
            <a:off x="95836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1" name="Shape 569"/>
          <p:cNvSpPr/>
          <p:nvPr/>
        </p:nvSpPr>
        <p:spPr>
          <a:xfrm>
            <a:off x="975189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2" name="Shape 570"/>
          <p:cNvSpPr/>
          <p:nvPr/>
        </p:nvSpPr>
        <p:spPr>
          <a:xfrm>
            <a:off x="992014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3" name="Shape 571"/>
          <p:cNvSpPr/>
          <p:nvPr/>
        </p:nvSpPr>
        <p:spPr>
          <a:xfrm>
            <a:off x="100883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4" name="Shape 572"/>
          <p:cNvSpPr/>
          <p:nvPr/>
        </p:nvSpPr>
        <p:spPr>
          <a:xfrm>
            <a:off x="1025664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5" name="Shape 573"/>
          <p:cNvSpPr/>
          <p:nvPr/>
        </p:nvSpPr>
        <p:spPr>
          <a:xfrm>
            <a:off x="104248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6" name="Shape 574"/>
          <p:cNvSpPr/>
          <p:nvPr/>
        </p:nvSpPr>
        <p:spPr>
          <a:xfrm>
            <a:off x="1059314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7" name="Shape 575"/>
          <p:cNvSpPr/>
          <p:nvPr/>
        </p:nvSpPr>
        <p:spPr>
          <a:xfrm>
            <a:off x="1076139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8" name="Shape 576"/>
          <p:cNvSpPr/>
          <p:nvPr/>
        </p:nvSpPr>
        <p:spPr>
          <a:xfrm>
            <a:off x="109296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9" name="Shape 577"/>
          <p:cNvSpPr/>
          <p:nvPr/>
        </p:nvSpPr>
        <p:spPr>
          <a:xfrm>
            <a:off x="1109789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0" name="Shape 578"/>
          <p:cNvSpPr/>
          <p:nvPr/>
        </p:nvSpPr>
        <p:spPr>
          <a:xfrm>
            <a:off x="112661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1" name="Shape 579"/>
          <p:cNvSpPr/>
          <p:nvPr/>
        </p:nvSpPr>
        <p:spPr>
          <a:xfrm>
            <a:off x="1143438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2" name="Shape 580"/>
          <p:cNvSpPr/>
          <p:nvPr/>
        </p:nvSpPr>
        <p:spPr>
          <a:xfrm>
            <a:off x="1160263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3" name="Shape 581"/>
          <p:cNvSpPr/>
          <p:nvPr/>
        </p:nvSpPr>
        <p:spPr>
          <a:xfrm>
            <a:off x="117708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4" name="Shape 582"/>
          <p:cNvSpPr/>
          <p:nvPr/>
        </p:nvSpPr>
        <p:spPr>
          <a:xfrm>
            <a:off x="1193913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5" name="Shape 583"/>
          <p:cNvSpPr/>
          <p:nvPr/>
        </p:nvSpPr>
        <p:spPr>
          <a:xfrm>
            <a:off x="121073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6" name="Shape 584"/>
          <p:cNvSpPr/>
          <p:nvPr/>
        </p:nvSpPr>
        <p:spPr>
          <a:xfrm>
            <a:off x="-658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7" name="Shape 585"/>
          <p:cNvSpPr/>
          <p:nvPr/>
        </p:nvSpPr>
        <p:spPr>
          <a:xfrm>
            <a:off x="16166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8" name="Shape 586"/>
          <p:cNvSpPr/>
          <p:nvPr/>
        </p:nvSpPr>
        <p:spPr>
          <a:xfrm>
            <a:off x="32991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9" name="Shape 587"/>
          <p:cNvSpPr/>
          <p:nvPr/>
        </p:nvSpPr>
        <p:spPr>
          <a:xfrm>
            <a:off x="49816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0" name="Shape 588"/>
          <p:cNvSpPr/>
          <p:nvPr/>
        </p:nvSpPr>
        <p:spPr>
          <a:xfrm>
            <a:off x="66641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1" name="Shape 589"/>
          <p:cNvSpPr/>
          <p:nvPr/>
        </p:nvSpPr>
        <p:spPr>
          <a:xfrm>
            <a:off x="8346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2" name="Shape 590"/>
          <p:cNvSpPr/>
          <p:nvPr/>
        </p:nvSpPr>
        <p:spPr>
          <a:xfrm>
            <a:off x="100291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3" name="Shape 591"/>
          <p:cNvSpPr/>
          <p:nvPr/>
        </p:nvSpPr>
        <p:spPr>
          <a:xfrm>
            <a:off x="11711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4" name="Shape 592"/>
          <p:cNvSpPr/>
          <p:nvPr/>
        </p:nvSpPr>
        <p:spPr>
          <a:xfrm>
            <a:off x="133941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5" name="Shape 593"/>
          <p:cNvSpPr/>
          <p:nvPr/>
        </p:nvSpPr>
        <p:spPr>
          <a:xfrm>
            <a:off x="150766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6" name="Shape 594"/>
          <p:cNvSpPr/>
          <p:nvPr/>
        </p:nvSpPr>
        <p:spPr>
          <a:xfrm>
            <a:off x="16759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7" name="Shape 595"/>
          <p:cNvSpPr/>
          <p:nvPr/>
        </p:nvSpPr>
        <p:spPr>
          <a:xfrm>
            <a:off x="184416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8" name="Shape 596"/>
          <p:cNvSpPr/>
          <p:nvPr/>
        </p:nvSpPr>
        <p:spPr>
          <a:xfrm>
            <a:off x="20124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9" name="Shape 597"/>
          <p:cNvSpPr/>
          <p:nvPr/>
        </p:nvSpPr>
        <p:spPr>
          <a:xfrm>
            <a:off x="218066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0" name="Shape 598"/>
          <p:cNvSpPr/>
          <p:nvPr/>
        </p:nvSpPr>
        <p:spPr>
          <a:xfrm>
            <a:off x="234891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1" name="Shape 599"/>
          <p:cNvSpPr/>
          <p:nvPr/>
        </p:nvSpPr>
        <p:spPr>
          <a:xfrm>
            <a:off x="25171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2" name="Shape 600"/>
          <p:cNvSpPr/>
          <p:nvPr/>
        </p:nvSpPr>
        <p:spPr>
          <a:xfrm>
            <a:off x="268541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3" name="Shape 601"/>
          <p:cNvSpPr/>
          <p:nvPr/>
        </p:nvSpPr>
        <p:spPr>
          <a:xfrm>
            <a:off x="28536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4" name="Shape 602"/>
          <p:cNvSpPr/>
          <p:nvPr/>
        </p:nvSpPr>
        <p:spPr>
          <a:xfrm>
            <a:off x="302190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5" name="Shape 603"/>
          <p:cNvSpPr/>
          <p:nvPr/>
        </p:nvSpPr>
        <p:spPr>
          <a:xfrm>
            <a:off x="319015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6" name="Shape 604"/>
          <p:cNvSpPr/>
          <p:nvPr/>
        </p:nvSpPr>
        <p:spPr>
          <a:xfrm>
            <a:off x="33584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7" name="Shape 605"/>
          <p:cNvSpPr/>
          <p:nvPr/>
        </p:nvSpPr>
        <p:spPr>
          <a:xfrm>
            <a:off x="352665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8" name="Shape 606"/>
          <p:cNvSpPr/>
          <p:nvPr/>
        </p:nvSpPr>
        <p:spPr>
          <a:xfrm>
            <a:off x="36949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9" name="Shape 607"/>
          <p:cNvSpPr/>
          <p:nvPr/>
        </p:nvSpPr>
        <p:spPr>
          <a:xfrm>
            <a:off x="386315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0" name="Shape 608"/>
          <p:cNvSpPr/>
          <p:nvPr/>
        </p:nvSpPr>
        <p:spPr>
          <a:xfrm>
            <a:off x="403140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1" name="Shape 609"/>
          <p:cNvSpPr/>
          <p:nvPr/>
        </p:nvSpPr>
        <p:spPr>
          <a:xfrm>
            <a:off x="41996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2" name="Shape 610"/>
          <p:cNvSpPr/>
          <p:nvPr/>
        </p:nvSpPr>
        <p:spPr>
          <a:xfrm>
            <a:off x="436790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3" name="Shape 611"/>
          <p:cNvSpPr/>
          <p:nvPr/>
        </p:nvSpPr>
        <p:spPr>
          <a:xfrm>
            <a:off x="45361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4" name="Shape 612"/>
          <p:cNvSpPr/>
          <p:nvPr/>
        </p:nvSpPr>
        <p:spPr>
          <a:xfrm>
            <a:off x="470440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5" name="Shape 613"/>
          <p:cNvSpPr/>
          <p:nvPr/>
        </p:nvSpPr>
        <p:spPr>
          <a:xfrm>
            <a:off x="487265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6" name="Shape 614"/>
          <p:cNvSpPr/>
          <p:nvPr/>
        </p:nvSpPr>
        <p:spPr>
          <a:xfrm>
            <a:off x="50409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7" name="Shape 615"/>
          <p:cNvSpPr/>
          <p:nvPr/>
        </p:nvSpPr>
        <p:spPr>
          <a:xfrm>
            <a:off x="520915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8" name="Shape 616"/>
          <p:cNvSpPr/>
          <p:nvPr/>
        </p:nvSpPr>
        <p:spPr>
          <a:xfrm>
            <a:off x="53774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9" name="Shape 617"/>
          <p:cNvSpPr/>
          <p:nvPr/>
        </p:nvSpPr>
        <p:spPr>
          <a:xfrm>
            <a:off x="554565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0" name="Shape 618"/>
          <p:cNvSpPr/>
          <p:nvPr/>
        </p:nvSpPr>
        <p:spPr>
          <a:xfrm>
            <a:off x="571390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1" name="Shape 619"/>
          <p:cNvSpPr/>
          <p:nvPr/>
        </p:nvSpPr>
        <p:spPr>
          <a:xfrm>
            <a:off x="58821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2" name="Shape 620"/>
          <p:cNvSpPr/>
          <p:nvPr/>
        </p:nvSpPr>
        <p:spPr>
          <a:xfrm>
            <a:off x="605040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3" name="Shape 621"/>
          <p:cNvSpPr/>
          <p:nvPr/>
        </p:nvSpPr>
        <p:spPr>
          <a:xfrm>
            <a:off x="62186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4" name="Shape 622"/>
          <p:cNvSpPr/>
          <p:nvPr/>
        </p:nvSpPr>
        <p:spPr>
          <a:xfrm>
            <a:off x="638690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5" name="Shape 623"/>
          <p:cNvSpPr/>
          <p:nvPr/>
        </p:nvSpPr>
        <p:spPr>
          <a:xfrm>
            <a:off x="655515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6" name="Shape 624"/>
          <p:cNvSpPr/>
          <p:nvPr/>
        </p:nvSpPr>
        <p:spPr>
          <a:xfrm>
            <a:off x="67234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7" name="Shape 625"/>
          <p:cNvSpPr/>
          <p:nvPr/>
        </p:nvSpPr>
        <p:spPr>
          <a:xfrm>
            <a:off x="689165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8" name="Shape 626"/>
          <p:cNvSpPr/>
          <p:nvPr/>
        </p:nvSpPr>
        <p:spPr>
          <a:xfrm>
            <a:off x="70599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9" name="Shape 627"/>
          <p:cNvSpPr/>
          <p:nvPr/>
        </p:nvSpPr>
        <p:spPr>
          <a:xfrm>
            <a:off x="722814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0" name="Shape 628"/>
          <p:cNvSpPr/>
          <p:nvPr/>
        </p:nvSpPr>
        <p:spPr>
          <a:xfrm>
            <a:off x="739639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1" name="Shape 629"/>
          <p:cNvSpPr/>
          <p:nvPr/>
        </p:nvSpPr>
        <p:spPr>
          <a:xfrm>
            <a:off x="75646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2" name="Shape 630"/>
          <p:cNvSpPr/>
          <p:nvPr/>
        </p:nvSpPr>
        <p:spPr>
          <a:xfrm>
            <a:off x="773289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3" name="Shape 631"/>
          <p:cNvSpPr/>
          <p:nvPr/>
        </p:nvSpPr>
        <p:spPr>
          <a:xfrm>
            <a:off x="79011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4" name="Shape 632"/>
          <p:cNvSpPr/>
          <p:nvPr/>
        </p:nvSpPr>
        <p:spPr>
          <a:xfrm>
            <a:off x="806939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5" name="Shape 633"/>
          <p:cNvSpPr/>
          <p:nvPr/>
        </p:nvSpPr>
        <p:spPr>
          <a:xfrm>
            <a:off x="823764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6" name="Shape 634"/>
          <p:cNvSpPr/>
          <p:nvPr/>
        </p:nvSpPr>
        <p:spPr>
          <a:xfrm>
            <a:off x="84058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7" name="Shape 635"/>
          <p:cNvSpPr/>
          <p:nvPr/>
        </p:nvSpPr>
        <p:spPr>
          <a:xfrm>
            <a:off x="857414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8" name="Shape 636"/>
          <p:cNvSpPr/>
          <p:nvPr/>
        </p:nvSpPr>
        <p:spPr>
          <a:xfrm>
            <a:off x="87423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9" name="Shape 637"/>
          <p:cNvSpPr/>
          <p:nvPr/>
        </p:nvSpPr>
        <p:spPr>
          <a:xfrm>
            <a:off x="891064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0" name="Shape 638"/>
          <p:cNvSpPr/>
          <p:nvPr/>
        </p:nvSpPr>
        <p:spPr>
          <a:xfrm>
            <a:off x="907889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1" name="Shape 639"/>
          <p:cNvSpPr/>
          <p:nvPr/>
        </p:nvSpPr>
        <p:spPr>
          <a:xfrm>
            <a:off x="92471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2" name="Shape 640"/>
          <p:cNvSpPr/>
          <p:nvPr/>
        </p:nvSpPr>
        <p:spPr>
          <a:xfrm>
            <a:off x="941539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3" name="Shape 641"/>
          <p:cNvSpPr/>
          <p:nvPr/>
        </p:nvSpPr>
        <p:spPr>
          <a:xfrm>
            <a:off x="95836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4" name="Shape 642"/>
          <p:cNvSpPr/>
          <p:nvPr/>
        </p:nvSpPr>
        <p:spPr>
          <a:xfrm>
            <a:off x="975189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5" name="Shape 643"/>
          <p:cNvSpPr/>
          <p:nvPr/>
        </p:nvSpPr>
        <p:spPr>
          <a:xfrm>
            <a:off x="992014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6" name="Shape 644"/>
          <p:cNvSpPr/>
          <p:nvPr/>
        </p:nvSpPr>
        <p:spPr>
          <a:xfrm>
            <a:off x="100883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7" name="Shape 645"/>
          <p:cNvSpPr/>
          <p:nvPr/>
        </p:nvSpPr>
        <p:spPr>
          <a:xfrm>
            <a:off x="1025664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8" name="Shape 646"/>
          <p:cNvSpPr/>
          <p:nvPr/>
        </p:nvSpPr>
        <p:spPr>
          <a:xfrm>
            <a:off x="104248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9" name="Shape 647"/>
          <p:cNvSpPr/>
          <p:nvPr/>
        </p:nvSpPr>
        <p:spPr>
          <a:xfrm>
            <a:off x="1059314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0" name="Shape 648"/>
          <p:cNvSpPr/>
          <p:nvPr/>
        </p:nvSpPr>
        <p:spPr>
          <a:xfrm>
            <a:off x="1076139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1" name="Shape 649"/>
          <p:cNvSpPr/>
          <p:nvPr/>
        </p:nvSpPr>
        <p:spPr>
          <a:xfrm>
            <a:off x="109296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2" name="Shape 650"/>
          <p:cNvSpPr/>
          <p:nvPr/>
        </p:nvSpPr>
        <p:spPr>
          <a:xfrm>
            <a:off x="1109789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3" name="Shape 651"/>
          <p:cNvSpPr/>
          <p:nvPr/>
        </p:nvSpPr>
        <p:spPr>
          <a:xfrm>
            <a:off x="112661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4" name="Shape 652"/>
          <p:cNvSpPr/>
          <p:nvPr/>
        </p:nvSpPr>
        <p:spPr>
          <a:xfrm>
            <a:off x="1143438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5" name="Shape 653"/>
          <p:cNvSpPr/>
          <p:nvPr/>
        </p:nvSpPr>
        <p:spPr>
          <a:xfrm>
            <a:off x="1160263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6" name="Shape 654"/>
          <p:cNvSpPr/>
          <p:nvPr/>
        </p:nvSpPr>
        <p:spPr>
          <a:xfrm>
            <a:off x="117708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7" name="Shape 655"/>
          <p:cNvSpPr/>
          <p:nvPr/>
        </p:nvSpPr>
        <p:spPr>
          <a:xfrm>
            <a:off x="1193913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8" name="Shape 656"/>
          <p:cNvSpPr/>
          <p:nvPr/>
        </p:nvSpPr>
        <p:spPr>
          <a:xfrm>
            <a:off x="121073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9" name="Shape 657"/>
          <p:cNvSpPr/>
          <p:nvPr/>
        </p:nvSpPr>
        <p:spPr>
          <a:xfrm>
            <a:off x="-658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0" name="Shape 658"/>
          <p:cNvSpPr/>
          <p:nvPr/>
        </p:nvSpPr>
        <p:spPr>
          <a:xfrm>
            <a:off x="16166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1" name="Shape 659"/>
          <p:cNvSpPr/>
          <p:nvPr/>
        </p:nvSpPr>
        <p:spPr>
          <a:xfrm>
            <a:off x="32991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2" name="Shape 660"/>
          <p:cNvSpPr/>
          <p:nvPr/>
        </p:nvSpPr>
        <p:spPr>
          <a:xfrm>
            <a:off x="49816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3" name="Shape 661"/>
          <p:cNvSpPr/>
          <p:nvPr/>
        </p:nvSpPr>
        <p:spPr>
          <a:xfrm>
            <a:off x="66641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4" name="Shape 662"/>
          <p:cNvSpPr/>
          <p:nvPr/>
        </p:nvSpPr>
        <p:spPr>
          <a:xfrm>
            <a:off x="8346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5" name="Shape 663"/>
          <p:cNvSpPr/>
          <p:nvPr/>
        </p:nvSpPr>
        <p:spPr>
          <a:xfrm>
            <a:off x="100291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6" name="Shape 664"/>
          <p:cNvSpPr/>
          <p:nvPr/>
        </p:nvSpPr>
        <p:spPr>
          <a:xfrm>
            <a:off x="11711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7" name="Shape 665"/>
          <p:cNvSpPr/>
          <p:nvPr/>
        </p:nvSpPr>
        <p:spPr>
          <a:xfrm>
            <a:off x="133941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8" name="Shape 666"/>
          <p:cNvSpPr/>
          <p:nvPr/>
        </p:nvSpPr>
        <p:spPr>
          <a:xfrm>
            <a:off x="150766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9" name="Shape 667"/>
          <p:cNvSpPr/>
          <p:nvPr/>
        </p:nvSpPr>
        <p:spPr>
          <a:xfrm>
            <a:off x="16759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0" name="Shape 668"/>
          <p:cNvSpPr/>
          <p:nvPr/>
        </p:nvSpPr>
        <p:spPr>
          <a:xfrm>
            <a:off x="184416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1" name="Shape 669"/>
          <p:cNvSpPr/>
          <p:nvPr/>
        </p:nvSpPr>
        <p:spPr>
          <a:xfrm>
            <a:off x="20124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2" name="Shape 670"/>
          <p:cNvSpPr/>
          <p:nvPr/>
        </p:nvSpPr>
        <p:spPr>
          <a:xfrm>
            <a:off x="218066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3" name="Shape 671"/>
          <p:cNvSpPr/>
          <p:nvPr/>
        </p:nvSpPr>
        <p:spPr>
          <a:xfrm>
            <a:off x="234891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4" name="Shape 672"/>
          <p:cNvSpPr/>
          <p:nvPr/>
        </p:nvSpPr>
        <p:spPr>
          <a:xfrm>
            <a:off x="25171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5" name="Shape 673"/>
          <p:cNvSpPr/>
          <p:nvPr/>
        </p:nvSpPr>
        <p:spPr>
          <a:xfrm>
            <a:off x="268541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6" name="Shape 674"/>
          <p:cNvSpPr/>
          <p:nvPr/>
        </p:nvSpPr>
        <p:spPr>
          <a:xfrm>
            <a:off x="28536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7" name="Shape 675"/>
          <p:cNvSpPr/>
          <p:nvPr/>
        </p:nvSpPr>
        <p:spPr>
          <a:xfrm>
            <a:off x="302190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8" name="Shape 676"/>
          <p:cNvSpPr/>
          <p:nvPr/>
        </p:nvSpPr>
        <p:spPr>
          <a:xfrm>
            <a:off x="319015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9" name="Shape 677"/>
          <p:cNvSpPr/>
          <p:nvPr/>
        </p:nvSpPr>
        <p:spPr>
          <a:xfrm>
            <a:off x="33584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0" name="Shape 678"/>
          <p:cNvSpPr/>
          <p:nvPr/>
        </p:nvSpPr>
        <p:spPr>
          <a:xfrm>
            <a:off x="352665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1" name="Shape 679"/>
          <p:cNvSpPr/>
          <p:nvPr/>
        </p:nvSpPr>
        <p:spPr>
          <a:xfrm>
            <a:off x="36949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2" name="Shape 680"/>
          <p:cNvSpPr/>
          <p:nvPr/>
        </p:nvSpPr>
        <p:spPr>
          <a:xfrm>
            <a:off x="386315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3" name="Shape 681"/>
          <p:cNvSpPr/>
          <p:nvPr/>
        </p:nvSpPr>
        <p:spPr>
          <a:xfrm>
            <a:off x="403140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4" name="Shape 682"/>
          <p:cNvSpPr/>
          <p:nvPr/>
        </p:nvSpPr>
        <p:spPr>
          <a:xfrm>
            <a:off x="41996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5" name="Shape 683"/>
          <p:cNvSpPr/>
          <p:nvPr/>
        </p:nvSpPr>
        <p:spPr>
          <a:xfrm>
            <a:off x="436790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6" name="Shape 684"/>
          <p:cNvSpPr/>
          <p:nvPr/>
        </p:nvSpPr>
        <p:spPr>
          <a:xfrm>
            <a:off x="45361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7" name="Shape 685"/>
          <p:cNvSpPr/>
          <p:nvPr/>
        </p:nvSpPr>
        <p:spPr>
          <a:xfrm>
            <a:off x="470440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8" name="Shape 686"/>
          <p:cNvSpPr/>
          <p:nvPr/>
        </p:nvSpPr>
        <p:spPr>
          <a:xfrm>
            <a:off x="487265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9" name="Shape 687"/>
          <p:cNvSpPr/>
          <p:nvPr/>
        </p:nvSpPr>
        <p:spPr>
          <a:xfrm>
            <a:off x="50409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0" name="Shape 688"/>
          <p:cNvSpPr/>
          <p:nvPr/>
        </p:nvSpPr>
        <p:spPr>
          <a:xfrm>
            <a:off x="520915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1" name="Shape 689"/>
          <p:cNvSpPr/>
          <p:nvPr/>
        </p:nvSpPr>
        <p:spPr>
          <a:xfrm>
            <a:off x="53774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2" name="Shape 690"/>
          <p:cNvSpPr/>
          <p:nvPr/>
        </p:nvSpPr>
        <p:spPr>
          <a:xfrm>
            <a:off x="554565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3" name="Shape 691"/>
          <p:cNvSpPr/>
          <p:nvPr/>
        </p:nvSpPr>
        <p:spPr>
          <a:xfrm>
            <a:off x="571390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4" name="Shape 692"/>
          <p:cNvSpPr/>
          <p:nvPr/>
        </p:nvSpPr>
        <p:spPr>
          <a:xfrm>
            <a:off x="58821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5" name="Shape 693"/>
          <p:cNvSpPr/>
          <p:nvPr/>
        </p:nvSpPr>
        <p:spPr>
          <a:xfrm>
            <a:off x="605040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6" name="Shape 694"/>
          <p:cNvSpPr/>
          <p:nvPr/>
        </p:nvSpPr>
        <p:spPr>
          <a:xfrm>
            <a:off x="62186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7" name="Shape 695"/>
          <p:cNvSpPr/>
          <p:nvPr/>
        </p:nvSpPr>
        <p:spPr>
          <a:xfrm>
            <a:off x="638690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8" name="Shape 696"/>
          <p:cNvSpPr/>
          <p:nvPr/>
        </p:nvSpPr>
        <p:spPr>
          <a:xfrm>
            <a:off x="655515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9" name="Shape 697"/>
          <p:cNvSpPr/>
          <p:nvPr/>
        </p:nvSpPr>
        <p:spPr>
          <a:xfrm>
            <a:off x="67234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0" name="Shape 698"/>
          <p:cNvSpPr/>
          <p:nvPr/>
        </p:nvSpPr>
        <p:spPr>
          <a:xfrm>
            <a:off x="689165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1" name="Shape 699"/>
          <p:cNvSpPr/>
          <p:nvPr/>
        </p:nvSpPr>
        <p:spPr>
          <a:xfrm>
            <a:off x="70599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2" name="Shape 700"/>
          <p:cNvSpPr/>
          <p:nvPr/>
        </p:nvSpPr>
        <p:spPr>
          <a:xfrm>
            <a:off x="722814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3" name="Shape 701"/>
          <p:cNvSpPr/>
          <p:nvPr/>
        </p:nvSpPr>
        <p:spPr>
          <a:xfrm>
            <a:off x="739639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4" name="Shape 702"/>
          <p:cNvSpPr/>
          <p:nvPr/>
        </p:nvSpPr>
        <p:spPr>
          <a:xfrm>
            <a:off x="75646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5" name="Shape 703"/>
          <p:cNvSpPr/>
          <p:nvPr/>
        </p:nvSpPr>
        <p:spPr>
          <a:xfrm>
            <a:off x="773289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6" name="Shape 704"/>
          <p:cNvSpPr/>
          <p:nvPr/>
        </p:nvSpPr>
        <p:spPr>
          <a:xfrm>
            <a:off x="79011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7" name="Shape 705"/>
          <p:cNvSpPr/>
          <p:nvPr/>
        </p:nvSpPr>
        <p:spPr>
          <a:xfrm>
            <a:off x="806939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8" name="Shape 706"/>
          <p:cNvSpPr/>
          <p:nvPr/>
        </p:nvSpPr>
        <p:spPr>
          <a:xfrm>
            <a:off x="823764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9" name="Shape 707"/>
          <p:cNvSpPr/>
          <p:nvPr/>
        </p:nvSpPr>
        <p:spPr>
          <a:xfrm>
            <a:off x="84058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0" name="Shape 708"/>
          <p:cNvSpPr/>
          <p:nvPr/>
        </p:nvSpPr>
        <p:spPr>
          <a:xfrm>
            <a:off x="857414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1" name="Shape 709"/>
          <p:cNvSpPr/>
          <p:nvPr/>
        </p:nvSpPr>
        <p:spPr>
          <a:xfrm>
            <a:off x="87423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2" name="Shape 710"/>
          <p:cNvSpPr/>
          <p:nvPr/>
        </p:nvSpPr>
        <p:spPr>
          <a:xfrm>
            <a:off x="891064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3" name="Shape 711"/>
          <p:cNvSpPr/>
          <p:nvPr/>
        </p:nvSpPr>
        <p:spPr>
          <a:xfrm>
            <a:off x="907889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4" name="Shape 712"/>
          <p:cNvSpPr/>
          <p:nvPr/>
        </p:nvSpPr>
        <p:spPr>
          <a:xfrm>
            <a:off x="92471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5" name="Shape 713"/>
          <p:cNvSpPr/>
          <p:nvPr/>
        </p:nvSpPr>
        <p:spPr>
          <a:xfrm>
            <a:off x="941539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6" name="Shape 714"/>
          <p:cNvSpPr/>
          <p:nvPr/>
        </p:nvSpPr>
        <p:spPr>
          <a:xfrm>
            <a:off x="95836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7" name="Shape 715"/>
          <p:cNvSpPr/>
          <p:nvPr/>
        </p:nvSpPr>
        <p:spPr>
          <a:xfrm>
            <a:off x="975189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8" name="Shape 716"/>
          <p:cNvSpPr/>
          <p:nvPr/>
        </p:nvSpPr>
        <p:spPr>
          <a:xfrm>
            <a:off x="992014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9" name="Shape 717"/>
          <p:cNvSpPr/>
          <p:nvPr/>
        </p:nvSpPr>
        <p:spPr>
          <a:xfrm>
            <a:off x="100883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0" name="Shape 718"/>
          <p:cNvSpPr/>
          <p:nvPr/>
        </p:nvSpPr>
        <p:spPr>
          <a:xfrm>
            <a:off x="1025664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1" name="Shape 719"/>
          <p:cNvSpPr/>
          <p:nvPr/>
        </p:nvSpPr>
        <p:spPr>
          <a:xfrm>
            <a:off x="104248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2" name="Shape 720"/>
          <p:cNvSpPr/>
          <p:nvPr/>
        </p:nvSpPr>
        <p:spPr>
          <a:xfrm>
            <a:off x="1059314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3" name="Shape 721"/>
          <p:cNvSpPr/>
          <p:nvPr/>
        </p:nvSpPr>
        <p:spPr>
          <a:xfrm>
            <a:off x="1076139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4" name="Shape 722"/>
          <p:cNvSpPr/>
          <p:nvPr/>
        </p:nvSpPr>
        <p:spPr>
          <a:xfrm>
            <a:off x="109296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5" name="Shape 723"/>
          <p:cNvSpPr/>
          <p:nvPr/>
        </p:nvSpPr>
        <p:spPr>
          <a:xfrm>
            <a:off x="1109789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6" name="Shape 724"/>
          <p:cNvSpPr/>
          <p:nvPr/>
        </p:nvSpPr>
        <p:spPr>
          <a:xfrm>
            <a:off x="112661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7" name="Shape 725"/>
          <p:cNvSpPr/>
          <p:nvPr/>
        </p:nvSpPr>
        <p:spPr>
          <a:xfrm>
            <a:off x="1143438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8" name="Shape 726"/>
          <p:cNvSpPr/>
          <p:nvPr/>
        </p:nvSpPr>
        <p:spPr>
          <a:xfrm>
            <a:off x="1160263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9" name="Shape 727"/>
          <p:cNvSpPr/>
          <p:nvPr/>
        </p:nvSpPr>
        <p:spPr>
          <a:xfrm>
            <a:off x="117708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0" name="Shape 728"/>
          <p:cNvSpPr/>
          <p:nvPr/>
        </p:nvSpPr>
        <p:spPr>
          <a:xfrm>
            <a:off x="1193913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1" name="Shape 729"/>
          <p:cNvSpPr/>
          <p:nvPr/>
        </p:nvSpPr>
        <p:spPr>
          <a:xfrm>
            <a:off x="121073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2" name="Shape 730"/>
          <p:cNvSpPr/>
          <p:nvPr/>
        </p:nvSpPr>
        <p:spPr>
          <a:xfrm>
            <a:off x="-658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3" name="Shape 731"/>
          <p:cNvSpPr/>
          <p:nvPr/>
        </p:nvSpPr>
        <p:spPr>
          <a:xfrm>
            <a:off x="16166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4" name="Shape 732"/>
          <p:cNvSpPr/>
          <p:nvPr/>
        </p:nvSpPr>
        <p:spPr>
          <a:xfrm>
            <a:off x="32991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5" name="Shape 733"/>
          <p:cNvSpPr/>
          <p:nvPr/>
        </p:nvSpPr>
        <p:spPr>
          <a:xfrm>
            <a:off x="49816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6" name="Shape 734"/>
          <p:cNvSpPr/>
          <p:nvPr/>
        </p:nvSpPr>
        <p:spPr>
          <a:xfrm>
            <a:off x="66641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7" name="Shape 735"/>
          <p:cNvSpPr/>
          <p:nvPr/>
        </p:nvSpPr>
        <p:spPr>
          <a:xfrm>
            <a:off x="8346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8" name="Shape 736"/>
          <p:cNvSpPr/>
          <p:nvPr/>
        </p:nvSpPr>
        <p:spPr>
          <a:xfrm>
            <a:off x="100291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9" name="Shape 737"/>
          <p:cNvSpPr/>
          <p:nvPr/>
        </p:nvSpPr>
        <p:spPr>
          <a:xfrm>
            <a:off x="11711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0" name="Shape 738"/>
          <p:cNvSpPr/>
          <p:nvPr/>
        </p:nvSpPr>
        <p:spPr>
          <a:xfrm>
            <a:off x="133941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1" name="Shape 739"/>
          <p:cNvSpPr/>
          <p:nvPr/>
        </p:nvSpPr>
        <p:spPr>
          <a:xfrm>
            <a:off x="150766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2" name="Shape 740"/>
          <p:cNvSpPr/>
          <p:nvPr/>
        </p:nvSpPr>
        <p:spPr>
          <a:xfrm>
            <a:off x="16759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3" name="Shape 741"/>
          <p:cNvSpPr/>
          <p:nvPr/>
        </p:nvSpPr>
        <p:spPr>
          <a:xfrm>
            <a:off x="184416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4" name="Shape 742"/>
          <p:cNvSpPr/>
          <p:nvPr/>
        </p:nvSpPr>
        <p:spPr>
          <a:xfrm>
            <a:off x="20124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5" name="Shape 743"/>
          <p:cNvSpPr/>
          <p:nvPr/>
        </p:nvSpPr>
        <p:spPr>
          <a:xfrm>
            <a:off x="218066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6" name="Shape 744"/>
          <p:cNvSpPr/>
          <p:nvPr/>
        </p:nvSpPr>
        <p:spPr>
          <a:xfrm>
            <a:off x="234891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7" name="Shape 745"/>
          <p:cNvSpPr/>
          <p:nvPr/>
        </p:nvSpPr>
        <p:spPr>
          <a:xfrm>
            <a:off x="25171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8" name="Shape 746"/>
          <p:cNvSpPr/>
          <p:nvPr/>
        </p:nvSpPr>
        <p:spPr>
          <a:xfrm>
            <a:off x="268541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9" name="Shape 747"/>
          <p:cNvSpPr/>
          <p:nvPr/>
        </p:nvSpPr>
        <p:spPr>
          <a:xfrm>
            <a:off x="28536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0" name="Shape 748"/>
          <p:cNvSpPr/>
          <p:nvPr/>
        </p:nvSpPr>
        <p:spPr>
          <a:xfrm>
            <a:off x="302190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1" name="Shape 749"/>
          <p:cNvSpPr/>
          <p:nvPr/>
        </p:nvSpPr>
        <p:spPr>
          <a:xfrm>
            <a:off x="319015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2" name="Shape 750"/>
          <p:cNvSpPr/>
          <p:nvPr/>
        </p:nvSpPr>
        <p:spPr>
          <a:xfrm>
            <a:off x="33584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3" name="Shape 751"/>
          <p:cNvSpPr/>
          <p:nvPr/>
        </p:nvSpPr>
        <p:spPr>
          <a:xfrm>
            <a:off x="352665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4" name="Shape 752"/>
          <p:cNvSpPr/>
          <p:nvPr/>
        </p:nvSpPr>
        <p:spPr>
          <a:xfrm>
            <a:off x="36949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5" name="Shape 753"/>
          <p:cNvSpPr/>
          <p:nvPr/>
        </p:nvSpPr>
        <p:spPr>
          <a:xfrm>
            <a:off x="386315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6" name="Shape 754"/>
          <p:cNvSpPr/>
          <p:nvPr/>
        </p:nvSpPr>
        <p:spPr>
          <a:xfrm>
            <a:off x="403140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7" name="Shape 755"/>
          <p:cNvSpPr/>
          <p:nvPr/>
        </p:nvSpPr>
        <p:spPr>
          <a:xfrm>
            <a:off x="41996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8" name="Shape 756"/>
          <p:cNvSpPr/>
          <p:nvPr/>
        </p:nvSpPr>
        <p:spPr>
          <a:xfrm>
            <a:off x="436790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9" name="Shape 757"/>
          <p:cNvSpPr/>
          <p:nvPr/>
        </p:nvSpPr>
        <p:spPr>
          <a:xfrm>
            <a:off x="45361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0" name="Shape 758"/>
          <p:cNvSpPr/>
          <p:nvPr/>
        </p:nvSpPr>
        <p:spPr>
          <a:xfrm>
            <a:off x="470440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1" name="Shape 759"/>
          <p:cNvSpPr/>
          <p:nvPr/>
        </p:nvSpPr>
        <p:spPr>
          <a:xfrm>
            <a:off x="487265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2" name="Shape 760"/>
          <p:cNvSpPr/>
          <p:nvPr/>
        </p:nvSpPr>
        <p:spPr>
          <a:xfrm>
            <a:off x="50409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3" name="Shape 761"/>
          <p:cNvSpPr/>
          <p:nvPr/>
        </p:nvSpPr>
        <p:spPr>
          <a:xfrm>
            <a:off x="520915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4" name="Shape 762"/>
          <p:cNvSpPr/>
          <p:nvPr/>
        </p:nvSpPr>
        <p:spPr>
          <a:xfrm>
            <a:off x="53774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5" name="Shape 763"/>
          <p:cNvSpPr/>
          <p:nvPr/>
        </p:nvSpPr>
        <p:spPr>
          <a:xfrm>
            <a:off x="554565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6" name="Shape 764"/>
          <p:cNvSpPr/>
          <p:nvPr/>
        </p:nvSpPr>
        <p:spPr>
          <a:xfrm>
            <a:off x="571390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7" name="Shape 765"/>
          <p:cNvSpPr/>
          <p:nvPr/>
        </p:nvSpPr>
        <p:spPr>
          <a:xfrm>
            <a:off x="58821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8" name="Shape 766"/>
          <p:cNvSpPr/>
          <p:nvPr/>
        </p:nvSpPr>
        <p:spPr>
          <a:xfrm>
            <a:off x="605040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9" name="Shape 767"/>
          <p:cNvSpPr/>
          <p:nvPr/>
        </p:nvSpPr>
        <p:spPr>
          <a:xfrm>
            <a:off x="62186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0" name="Shape 768"/>
          <p:cNvSpPr/>
          <p:nvPr/>
        </p:nvSpPr>
        <p:spPr>
          <a:xfrm>
            <a:off x="638690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1" name="Shape 769"/>
          <p:cNvSpPr/>
          <p:nvPr/>
        </p:nvSpPr>
        <p:spPr>
          <a:xfrm>
            <a:off x="655515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2" name="Shape 770"/>
          <p:cNvSpPr/>
          <p:nvPr/>
        </p:nvSpPr>
        <p:spPr>
          <a:xfrm>
            <a:off x="67234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3" name="Shape 771"/>
          <p:cNvSpPr/>
          <p:nvPr/>
        </p:nvSpPr>
        <p:spPr>
          <a:xfrm>
            <a:off x="689165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4" name="Shape 772"/>
          <p:cNvSpPr/>
          <p:nvPr/>
        </p:nvSpPr>
        <p:spPr>
          <a:xfrm>
            <a:off x="70599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5" name="Shape 773"/>
          <p:cNvSpPr/>
          <p:nvPr/>
        </p:nvSpPr>
        <p:spPr>
          <a:xfrm>
            <a:off x="722814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6" name="Shape 774"/>
          <p:cNvSpPr/>
          <p:nvPr/>
        </p:nvSpPr>
        <p:spPr>
          <a:xfrm>
            <a:off x="739639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7" name="Shape 775"/>
          <p:cNvSpPr/>
          <p:nvPr/>
        </p:nvSpPr>
        <p:spPr>
          <a:xfrm>
            <a:off x="75646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8" name="Shape 776"/>
          <p:cNvSpPr/>
          <p:nvPr/>
        </p:nvSpPr>
        <p:spPr>
          <a:xfrm>
            <a:off x="773289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9" name="Shape 777"/>
          <p:cNvSpPr/>
          <p:nvPr/>
        </p:nvSpPr>
        <p:spPr>
          <a:xfrm>
            <a:off x="79011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0" name="Shape 778"/>
          <p:cNvSpPr/>
          <p:nvPr/>
        </p:nvSpPr>
        <p:spPr>
          <a:xfrm>
            <a:off x="806939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1" name="Shape 779"/>
          <p:cNvSpPr/>
          <p:nvPr/>
        </p:nvSpPr>
        <p:spPr>
          <a:xfrm>
            <a:off x="823764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2" name="Shape 780"/>
          <p:cNvSpPr/>
          <p:nvPr/>
        </p:nvSpPr>
        <p:spPr>
          <a:xfrm>
            <a:off x="84058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3" name="Shape 781"/>
          <p:cNvSpPr/>
          <p:nvPr/>
        </p:nvSpPr>
        <p:spPr>
          <a:xfrm>
            <a:off x="857414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4" name="Shape 782"/>
          <p:cNvSpPr/>
          <p:nvPr/>
        </p:nvSpPr>
        <p:spPr>
          <a:xfrm>
            <a:off x="87423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5" name="Shape 783"/>
          <p:cNvSpPr/>
          <p:nvPr/>
        </p:nvSpPr>
        <p:spPr>
          <a:xfrm>
            <a:off x="891064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6" name="Shape 784"/>
          <p:cNvSpPr/>
          <p:nvPr/>
        </p:nvSpPr>
        <p:spPr>
          <a:xfrm>
            <a:off x="907889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7" name="Shape 785"/>
          <p:cNvSpPr/>
          <p:nvPr/>
        </p:nvSpPr>
        <p:spPr>
          <a:xfrm>
            <a:off x="92471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8" name="Shape 786"/>
          <p:cNvSpPr/>
          <p:nvPr/>
        </p:nvSpPr>
        <p:spPr>
          <a:xfrm>
            <a:off x="941539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9" name="Shape 787"/>
          <p:cNvSpPr/>
          <p:nvPr/>
        </p:nvSpPr>
        <p:spPr>
          <a:xfrm>
            <a:off x="95836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0" name="Shape 788"/>
          <p:cNvSpPr/>
          <p:nvPr/>
        </p:nvSpPr>
        <p:spPr>
          <a:xfrm>
            <a:off x="975189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1" name="Shape 789"/>
          <p:cNvSpPr/>
          <p:nvPr/>
        </p:nvSpPr>
        <p:spPr>
          <a:xfrm>
            <a:off x="992014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2" name="Shape 790"/>
          <p:cNvSpPr/>
          <p:nvPr/>
        </p:nvSpPr>
        <p:spPr>
          <a:xfrm>
            <a:off x="100883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3" name="Shape 791"/>
          <p:cNvSpPr/>
          <p:nvPr/>
        </p:nvSpPr>
        <p:spPr>
          <a:xfrm>
            <a:off x="1025664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4" name="Shape 792"/>
          <p:cNvSpPr/>
          <p:nvPr/>
        </p:nvSpPr>
        <p:spPr>
          <a:xfrm>
            <a:off x="104248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5" name="Shape 793"/>
          <p:cNvSpPr/>
          <p:nvPr/>
        </p:nvSpPr>
        <p:spPr>
          <a:xfrm>
            <a:off x="1059314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6" name="Shape 794"/>
          <p:cNvSpPr/>
          <p:nvPr/>
        </p:nvSpPr>
        <p:spPr>
          <a:xfrm>
            <a:off x="1076139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7" name="Shape 795"/>
          <p:cNvSpPr/>
          <p:nvPr/>
        </p:nvSpPr>
        <p:spPr>
          <a:xfrm>
            <a:off x="109296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8" name="Shape 796"/>
          <p:cNvSpPr/>
          <p:nvPr/>
        </p:nvSpPr>
        <p:spPr>
          <a:xfrm>
            <a:off x="1109789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9" name="Shape 797"/>
          <p:cNvSpPr/>
          <p:nvPr/>
        </p:nvSpPr>
        <p:spPr>
          <a:xfrm>
            <a:off x="112661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0" name="Shape 798"/>
          <p:cNvSpPr/>
          <p:nvPr/>
        </p:nvSpPr>
        <p:spPr>
          <a:xfrm>
            <a:off x="1143438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1" name="Shape 799"/>
          <p:cNvSpPr/>
          <p:nvPr/>
        </p:nvSpPr>
        <p:spPr>
          <a:xfrm>
            <a:off x="1160263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2" name="Shape 800"/>
          <p:cNvSpPr/>
          <p:nvPr/>
        </p:nvSpPr>
        <p:spPr>
          <a:xfrm>
            <a:off x="117708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3" name="Shape 801"/>
          <p:cNvSpPr/>
          <p:nvPr/>
        </p:nvSpPr>
        <p:spPr>
          <a:xfrm>
            <a:off x="1193913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4" name="Shape 802"/>
          <p:cNvSpPr/>
          <p:nvPr/>
        </p:nvSpPr>
        <p:spPr>
          <a:xfrm>
            <a:off x="121073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5" name="Shape 803"/>
          <p:cNvSpPr/>
          <p:nvPr/>
        </p:nvSpPr>
        <p:spPr>
          <a:xfrm>
            <a:off x="-658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6" name="Shape 804"/>
          <p:cNvSpPr/>
          <p:nvPr/>
        </p:nvSpPr>
        <p:spPr>
          <a:xfrm>
            <a:off x="16166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7" name="Shape 805"/>
          <p:cNvSpPr/>
          <p:nvPr/>
        </p:nvSpPr>
        <p:spPr>
          <a:xfrm>
            <a:off x="32991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8" name="Shape 806"/>
          <p:cNvSpPr/>
          <p:nvPr/>
        </p:nvSpPr>
        <p:spPr>
          <a:xfrm>
            <a:off x="49816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9" name="Shape 807"/>
          <p:cNvSpPr/>
          <p:nvPr/>
        </p:nvSpPr>
        <p:spPr>
          <a:xfrm>
            <a:off x="66641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0" name="Shape 808"/>
          <p:cNvSpPr/>
          <p:nvPr/>
        </p:nvSpPr>
        <p:spPr>
          <a:xfrm>
            <a:off x="8346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1" name="Shape 809"/>
          <p:cNvSpPr/>
          <p:nvPr/>
        </p:nvSpPr>
        <p:spPr>
          <a:xfrm>
            <a:off x="100291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2" name="Shape 810"/>
          <p:cNvSpPr/>
          <p:nvPr/>
        </p:nvSpPr>
        <p:spPr>
          <a:xfrm>
            <a:off x="11711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3" name="Shape 811"/>
          <p:cNvSpPr/>
          <p:nvPr/>
        </p:nvSpPr>
        <p:spPr>
          <a:xfrm>
            <a:off x="133941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4" name="Shape 812"/>
          <p:cNvSpPr/>
          <p:nvPr/>
        </p:nvSpPr>
        <p:spPr>
          <a:xfrm>
            <a:off x="150766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5" name="Shape 813"/>
          <p:cNvSpPr/>
          <p:nvPr/>
        </p:nvSpPr>
        <p:spPr>
          <a:xfrm>
            <a:off x="16759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6" name="Shape 814"/>
          <p:cNvSpPr/>
          <p:nvPr/>
        </p:nvSpPr>
        <p:spPr>
          <a:xfrm>
            <a:off x="184416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7" name="Shape 815"/>
          <p:cNvSpPr/>
          <p:nvPr/>
        </p:nvSpPr>
        <p:spPr>
          <a:xfrm>
            <a:off x="20124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8" name="Shape 816"/>
          <p:cNvSpPr/>
          <p:nvPr/>
        </p:nvSpPr>
        <p:spPr>
          <a:xfrm>
            <a:off x="218066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9" name="Shape 817"/>
          <p:cNvSpPr/>
          <p:nvPr/>
        </p:nvSpPr>
        <p:spPr>
          <a:xfrm>
            <a:off x="234891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0" name="Shape 818"/>
          <p:cNvSpPr/>
          <p:nvPr/>
        </p:nvSpPr>
        <p:spPr>
          <a:xfrm>
            <a:off x="25171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1" name="Shape 819"/>
          <p:cNvSpPr/>
          <p:nvPr/>
        </p:nvSpPr>
        <p:spPr>
          <a:xfrm>
            <a:off x="268541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2" name="Shape 820"/>
          <p:cNvSpPr/>
          <p:nvPr/>
        </p:nvSpPr>
        <p:spPr>
          <a:xfrm>
            <a:off x="28536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3" name="Shape 821"/>
          <p:cNvSpPr/>
          <p:nvPr/>
        </p:nvSpPr>
        <p:spPr>
          <a:xfrm>
            <a:off x="302190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4" name="Shape 822"/>
          <p:cNvSpPr/>
          <p:nvPr/>
        </p:nvSpPr>
        <p:spPr>
          <a:xfrm>
            <a:off x="319015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5" name="Shape 823"/>
          <p:cNvSpPr/>
          <p:nvPr/>
        </p:nvSpPr>
        <p:spPr>
          <a:xfrm>
            <a:off x="33584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6" name="Shape 824"/>
          <p:cNvSpPr/>
          <p:nvPr/>
        </p:nvSpPr>
        <p:spPr>
          <a:xfrm>
            <a:off x="352665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7" name="Shape 825"/>
          <p:cNvSpPr/>
          <p:nvPr/>
        </p:nvSpPr>
        <p:spPr>
          <a:xfrm>
            <a:off x="36949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8" name="Shape 826"/>
          <p:cNvSpPr/>
          <p:nvPr/>
        </p:nvSpPr>
        <p:spPr>
          <a:xfrm>
            <a:off x="386315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9" name="Shape 827"/>
          <p:cNvSpPr/>
          <p:nvPr/>
        </p:nvSpPr>
        <p:spPr>
          <a:xfrm>
            <a:off x="403140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0" name="Shape 828"/>
          <p:cNvSpPr/>
          <p:nvPr/>
        </p:nvSpPr>
        <p:spPr>
          <a:xfrm>
            <a:off x="41996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1" name="Shape 829"/>
          <p:cNvSpPr/>
          <p:nvPr/>
        </p:nvSpPr>
        <p:spPr>
          <a:xfrm>
            <a:off x="436790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2" name="Shape 830"/>
          <p:cNvSpPr/>
          <p:nvPr/>
        </p:nvSpPr>
        <p:spPr>
          <a:xfrm>
            <a:off x="45361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3" name="Shape 831"/>
          <p:cNvSpPr/>
          <p:nvPr/>
        </p:nvSpPr>
        <p:spPr>
          <a:xfrm>
            <a:off x="470440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4" name="Shape 832"/>
          <p:cNvSpPr/>
          <p:nvPr/>
        </p:nvSpPr>
        <p:spPr>
          <a:xfrm>
            <a:off x="487265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5" name="Shape 833"/>
          <p:cNvSpPr/>
          <p:nvPr/>
        </p:nvSpPr>
        <p:spPr>
          <a:xfrm>
            <a:off x="50409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6" name="Shape 834"/>
          <p:cNvSpPr/>
          <p:nvPr/>
        </p:nvSpPr>
        <p:spPr>
          <a:xfrm>
            <a:off x="520915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7" name="Shape 835"/>
          <p:cNvSpPr/>
          <p:nvPr/>
        </p:nvSpPr>
        <p:spPr>
          <a:xfrm>
            <a:off x="53774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8" name="Shape 836"/>
          <p:cNvSpPr/>
          <p:nvPr/>
        </p:nvSpPr>
        <p:spPr>
          <a:xfrm>
            <a:off x="554565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9" name="Shape 837"/>
          <p:cNvSpPr/>
          <p:nvPr/>
        </p:nvSpPr>
        <p:spPr>
          <a:xfrm>
            <a:off x="571390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0" name="Shape 838"/>
          <p:cNvSpPr/>
          <p:nvPr/>
        </p:nvSpPr>
        <p:spPr>
          <a:xfrm>
            <a:off x="58821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1" name="Shape 839"/>
          <p:cNvSpPr/>
          <p:nvPr/>
        </p:nvSpPr>
        <p:spPr>
          <a:xfrm>
            <a:off x="605040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2" name="Shape 840"/>
          <p:cNvSpPr/>
          <p:nvPr/>
        </p:nvSpPr>
        <p:spPr>
          <a:xfrm>
            <a:off x="62186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3" name="Shape 841"/>
          <p:cNvSpPr/>
          <p:nvPr/>
        </p:nvSpPr>
        <p:spPr>
          <a:xfrm>
            <a:off x="638690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4" name="Shape 842"/>
          <p:cNvSpPr/>
          <p:nvPr/>
        </p:nvSpPr>
        <p:spPr>
          <a:xfrm>
            <a:off x="655515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5" name="Shape 843"/>
          <p:cNvSpPr/>
          <p:nvPr/>
        </p:nvSpPr>
        <p:spPr>
          <a:xfrm>
            <a:off x="67234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6" name="Shape 844"/>
          <p:cNvSpPr/>
          <p:nvPr/>
        </p:nvSpPr>
        <p:spPr>
          <a:xfrm>
            <a:off x="689165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7" name="Shape 845"/>
          <p:cNvSpPr/>
          <p:nvPr/>
        </p:nvSpPr>
        <p:spPr>
          <a:xfrm>
            <a:off x="70599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8" name="Shape 846"/>
          <p:cNvSpPr/>
          <p:nvPr/>
        </p:nvSpPr>
        <p:spPr>
          <a:xfrm>
            <a:off x="722814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9" name="Shape 847"/>
          <p:cNvSpPr/>
          <p:nvPr/>
        </p:nvSpPr>
        <p:spPr>
          <a:xfrm>
            <a:off x="739639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0" name="Shape 848"/>
          <p:cNvSpPr/>
          <p:nvPr/>
        </p:nvSpPr>
        <p:spPr>
          <a:xfrm>
            <a:off x="75646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1" name="Shape 849"/>
          <p:cNvSpPr/>
          <p:nvPr/>
        </p:nvSpPr>
        <p:spPr>
          <a:xfrm>
            <a:off x="773289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2" name="Shape 850"/>
          <p:cNvSpPr/>
          <p:nvPr/>
        </p:nvSpPr>
        <p:spPr>
          <a:xfrm>
            <a:off x="79011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3" name="Shape 851"/>
          <p:cNvSpPr/>
          <p:nvPr/>
        </p:nvSpPr>
        <p:spPr>
          <a:xfrm>
            <a:off x="806939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4" name="Shape 852"/>
          <p:cNvSpPr/>
          <p:nvPr/>
        </p:nvSpPr>
        <p:spPr>
          <a:xfrm>
            <a:off x="823764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5" name="Shape 853"/>
          <p:cNvSpPr/>
          <p:nvPr/>
        </p:nvSpPr>
        <p:spPr>
          <a:xfrm>
            <a:off x="84058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6" name="Shape 854"/>
          <p:cNvSpPr/>
          <p:nvPr/>
        </p:nvSpPr>
        <p:spPr>
          <a:xfrm>
            <a:off x="857414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7" name="Shape 855"/>
          <p:cNvSpPr/>
          <p:nvPr/>
        </p:nvSpPr>
        <p:spPr>
          <a:xfrm>
            <a:off x="87423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8" name="Shape 856"/>
          <p:cNvSpPr/>
          <p:nvPr/>
        </p:nvSpPr>
        <p:spPr>
          <a:xfrm>
            <a:off x="891064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9" name="Shape 857"/>
          <p:cNvSpPr/>
          <p:nvPr/>
        </p:nvSpPr>
        <p:spPr>
          <a:xfrm>
            <a:off x="907889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0" name="Shape 858"/>
          <p:cNvSpPr/>
          <p:nvPr/>
        </p:nvSpPr>
        <p:spPr>
          <a:xfrm>
            <a:off x="92471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1" name="Shape 859"/>
          <p:cNvSpPr/>
          <p:nvPr/>
        </p:nvSpPr>
        <p:spPr>
          <a:xfrm>
            <a:off x="941539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2" name="Shape 860"/>
          <p:cNvSpPr/>
          <p:nvPr/>
        </p:nvSpPr>
        <p:spPr>
          <a:xfrm>
            <a:off x="95836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3" name="Shape 861"/>
          <p:cNvSpPr/>
          <p:nvPr/>
        </p:nvSpPr>
        <p:spPr>
          <a:xfrm>
            <a:off x="975189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4" name="Shape 862"/>
          <p:cNvSpPr/>
          <p:nvPr/>
        </p:nvSpPr>
        <p:spPr>
          <a:xfrm>
            <a:off x="992014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5" name="Shape 863"/>
          <p:cNvSpPr/>
          <p:nvPr/>
        </p:nvSpPr>
        <p:spPr>
          <a:xfrm>
            <a:off x="100883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6" name="Shape 864"/>
          <p:cNvSpPr/>
          <p:nvPr/>
        </p:nvSpPr>
        <p:spPr>
          <a:xfrm>
            <a:off x="1025664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7" name="Shape 865"/>
          <p:cNvSpPr/>
          <p:nvPr/>
        </p:nvSpPr>
        <p:spPr>
          <a:xfrm>
            <a:off x="104248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8" name="Shape 866"/>
          <p:cNvSpPr/>
          <p:nvPr/>
        </p:nvSpPr>
        <p:spPr>
          <a:xfrm>
            <a:off x="1059314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9" name="Shape 867"/>
          <p:cNvSpPr/>
          <p:nvPr/>
        </p:nvSpPr>
        <p:spPr>
          <a:xfrm>
            <a:off x="1076139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0" name="Shape 868"/>
          <p:cNvSpPr/>
          <p:nvPr/>
        </p:nvSpPr>
        <p:spPr>
          <a:xfrm>
            <a:off x="109296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1" name="Shape 869"/>
          <p:cNvSpPr/>
          <p:nvPr/>
        </p:nvSpPr>
        <p:spPr>
          <a:xfrm>
            <a:off x="1109789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2" name="Shape 870"/>
          <p:cNvSpPr/>
          <p:nvPr/>
        </p:nvSpPr>
        <p:spPr>
          <a:xfrm>
            <a:off x="112661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3" name="Shape 871"/>
          <p:cNvSpPr/>
          <p:nvPr/>
        </p:nvSpPr>
        <p:spPr>
          <a:xfrm>
            <a:off x="1143438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4" name="Shape 872"/>
          <p:cNvSpPr/>
          <p:nvPr/>
        </p:nvSpPr>
        <p:spPr>
          <a:xfrm>
            <a:off x="1160263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5" name="Shape 873"/>
          <p:cNvSpPr/>
          <p:nvPr/>
        </p:nvSpPr>
        <p:spPr>
          <a:xfrm>
            <a:off x="117708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6" name="Shape 874"/>
          <p:cNvSpPr/>
          <p:nvPr/>
        </p:nvSpPr>
        <p:spPr>
          <a:xfrm>
            <a:off x="1193913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7" name="Shape 875"/>
          <p:cNvSpPr/>
          <p:nvPr/>
        </p:nvSpPr>
        <p:spPr>
          <a:xfrm>
            <a:off x="121073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8" name="Shape 876"/>
          <p:cNvSpPr/>
          <p:nvPr/>
        </p:nvSpPr>
        <p:spPr>
          <a:xfrm>
            <a:off x="-658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9" name="Shape 877"/>
          <p:cNvSpPr/>
          <p:nvPr/>
        </p:nvSpPr>
        <p:spPr>
          <a:xfrm>
            <a:off x="16166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0" name="Shape 878"/>
          <p:cNvSpPr/>
          <p:nvPr/>
        </p:nvSpPr>
        <p:spPr>
          <a:xfrm>
            <a:off x="32991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1" name="Shape 879"/>
          <p:cNvSpPr/>
          <p:nvPr/>
        </p:nvSpPr>
        <p:spPr>
          <a:xfrm>
            <a:off x="49816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2" name="Shape 880"/>
          <p:cNvSpPr/>
          <p:nvPr/>
        </p:nvSpPr>
        <p:spPr>
          <a:xfrm>
            <a:off x="66641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3" name="Shape 881"/>
          <p:cNvSpPr/>
          <p:nvPr/>
        </p:nvSpPr>
        <p:spPr>
          <a:xfrm>
            <a:off x="8346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4" name="Shape 882"/>
          <p:cNvSpPr/>
          <p:nvPr/>
        </p:nvSpPr>
        <p:spPr>
          <a:xfrm>
            <a:off x="100291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5" name="Shape 883"/>
          <p:cNvSpPr/>
          <p:nvPr/>
        </p:nvSpPr>
        <p:spPr>
          <a:xfrm>
            <a:off x="11711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6" name="Shape 884"/>
          <p:cNvSpPr/>
          <p:nvPr/>
        </p:nvSpPr>
        <p:spPr>
          <a:xfrm>
            <a:off x="133941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7" name="Shape 885"/>
          <p:cNvSpPr/>
          <p:nvPr/>
        </p:nvSpPr>
        <p:spPr>
          <a:xfrm>
            <a:off x="150766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8" name="Shape 886"/>
          <p:cNvSpPr/>
          <p:nvPr/>
        </p:nvSpPr>
        <p:spPr>
          <a:xfrm>
            <a:off x="16759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9" name="Shape 887"/>
          <p:cNvSpPr/>
          <p:nvPr/>
        </p:nvSpPr>
        <p:spPr>
          <a:xfrm>
            <a:off x="184416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0" name="Shape 888"/>
          <p:cNvSpPr/>
          <p:nvPr/>
        </p:nvSpPr>
        <p:spPr>
          <a:xfrm>
            <a:off x="20124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1" name="Shape 889"/>
          <p:cNvSpPr/>
          <p:nvPr/>
        </p:nvSpPr>
        <p:spPr>
          <a:xfrm>
            <a:off x="218066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2" name="Shape 890"/>
          <p:cNvSpPr/>
          <p:nvPr/>
        </p:nvSpPr>
        <p:spPr>
          <a:xfrm>
            <a:off x="234891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3" name="Shape 891"/>
          <p:cNvSpPr/>
          <p:nvPr/>
        </p:nvSpPr>
        <p:spPr>
          <a:xfrm>
            <a:off x="25171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4" name="Shape 892"/>
          <p:cNvSpPr/>
          <p:nvPr/>
        </p:nvSpPr>
        <p:spPr>
          <a:xfrm>
            <a:off x="268541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5" name="Shape 893"/>
          <p:cNvSpPr/>
          <p:nvPr/>
        </p:nvSpPr>
        <p:spPr>
          <a:xfrm>
            <a:off x="28536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6" name="Shape 894"/>
          <p:cNvSpPr/>
          <p:nvPr/>
        </p:nvSpPr>
        <p:spPr>
          <a:xfrm>
            <a:off x="302190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7" name="Shape 895"/>
          <p:cNvSpPr/>
          <p:nvPr/>
        </p:nvSpPr>
        <p:spPr>
          <a:xfrm>
            <a:off x="319015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8" name="Shape 896"/>
          <p:cNvSpPr/>
          <p:nvPr/>
        </p:nvSpPr>
        <p:spPr>
          <a:xfrm>
            <a:off x="33584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9" name="Shape 897"/>
          <p:cNvSpPr/>
          <p:nvPr/>
        </p:nvSpPr>
        <p:spPr>
          <a:xfrm>
            <a:off x="352665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0" name="Shape 898"/>
          <p:cNvSpPr/>
          <p:nvPr/>
        </p:nvSpPr>
        <p:spPr>
          <a:xfrm>
            <a:off x="36949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1" name="Shape 899"/>
          <p:cNvSpPr/>
          <p:nvPr/>
        </p:nvSpPr>
        <p:spPr>
          <a:xfrm>
            <a:off x="386315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2" name="Shape 900"/>
          <p:cNvSpPr/>
          <p:nvPr/>
        </p:nvSpPr>
        <p:spPr>
          <a:xfrm>
            <a:off x="403140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3" name="Shape 901"/>
          <p:cNvSpPr/>
          <p:nvPr/>
        </p:nvSpPr>
        <p:spPr>
          <a:xfrm>
            <a:off x="41996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4" name="Shape 902"/>
          <p:cNvSpPr/>
          <p:nvPr/>
        </p:nvSpPr>
        <p:spPr>
          <a:xfrm>
            <a:off x="436790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5" name="Shape 903"/>
          <p:cNvSpPr/>
          <p:nvPr/>
        </p:nvSpPr>
        <p:spPr>
          <a:xfrm>
            <a:off x="45361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6" name="Shape 904"/>
          <p:cNvSpPr/>
          <p:nvPr/>
        </p:nvSpPr>
        <p:spPr>
          <a:xfrm>
            <a:off x="470440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7" name="Shape 905"/>
          <p:cNvSpPr/>
          <p:nvPr/>
        </p:nvSpPr>
        <p:spPr>
          <a:xfrm>
            <a:off x="487265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8" name="Shape 906"/>
          <p:cNvSpPr/>
          <p:nvPr/>
        </p:nvSpPr>
        <p:spPr>
          <a:xfrm>
            <a:off x="50409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9" name="Shape 907"/>
          <p:cNvSpPr/>
          <p:nvPr/>
        </p:nvSpPr>
        <p:spPr>
          <a:xfrm>
            <a:off x="520915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0" name="Shape 908"/>
          <p:cNvSpPr/>
          <p:nvPr/>
        </p:nvSpPr>
        <p:spPr>
          <a:xfrm>
            <a:off x="53774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1" name="Shape 909"/>
          <p:cNvSpPr/>
          <p:nvPr/>
        </p:nvSpPr>
        <p:spPr>
          <a:xfrm>
            <a:off x="554565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2" name="Shape 910"/>
          <p:cNvSpPr/>
          <p:nvPr/>
        </p:nvSpPr>
        <p:spPr>
          <a:xfrm>
            <a:off x="571390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3" name="Shape 911"/>
          <p:cNvSpPr/>
          <p:nvPr/>
        </p:nvSpPr>
        <p:spPr>
          <a:xfrm>
            <a:off x="58821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4" name="Shape 912"/>
          <p:cNvSpPr/>
          <p:nvPr/>
        </p:nvSpPr>
        <p:spPr>
          <a:xfrm>
            <a:off x="605040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5" name="Shape 913"/>
          <p:cNvSpPr/>
          <p:nvPr/>
        </p:nvSpPr>
        <p:spPr>
          <a:xfrm>
            <a:off x="62186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6" name="Shape 914"/>
          <p:cNvSpPr/>
          <p:nvPr/>
        </p:nvSpPr>
        <p:spPr>
          <a:xfrm>
            <a:off x="638690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7" name="Shape 915"/>
          <p:cNvSpPr/>
          <p:nvPr/>
        </p:nvSpPr>
        <p:spPr>
          <a:xfrm>
            <a:off x="655515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8" name="Shape 916"/>
          <p:cNvSpPr/>
          <p:nvPr/>
        </p:nvSpPr>
        <p:spPr>
          <a:xfrm>
            <a:off x="67234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9" name="Shape 917"/>
          <p:cNvSpPr/>
          <p:nvPr/>
        </p:nvSpPr>
        <p:spPr>
          <a:xfrm>
            <a:off x="689165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0" name="Shape 918"/>
          <p:cNvSpPr/>
          <p:nvPr/>
        </p:nvSpPr>
        <p:spPr>
          <a:xfrm>
            <a:off x="70599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1" name="Shape 919"/>
          <p:cNvSpPr/>
          <p:nvPr/>
        </p:nvSpPr>
        <p:spPr>
          <a:xfrm>
            <a:off x="722814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2" name="Shape 920"/>
          <p:cNvSpPr/>
          <p:nvPr/>
        </p:nvSpPr>
        <p:spPr>
          <a:xfrm>
            <a:off x="739639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3" name="Shape 921"/>
          <p:cNvSpPr/>
          <p:nvPr/>
        </p:nvSpPr>
        <p:spPr>
          <a:xfrm>
            <a:off x="75646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4" name="Shape 922"/>
          <p:cNvSpPr/>
          <p:nvPr/>
        </p:nvSpPr>
        <p:spPr>
          <a:xfrm>
            <a:off x="773289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5" name="Shape 923"/>
          <p:cNvSpPr/>
          <p:nvPr/>
        </p:nvSpPr>
        <p:spPr>
          <a:xfrm>
            <a:off x="79011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6" name="Shape 924"/>
          <p:cNvSpPr/>
          <p:nvPr/>
        </p:nvSpPr>
        <p:spPr>
          <a:xfrm>
            <a:off x="806939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7" name="Shape 925"/>
          <p:cNvSpPr/>
          <p:nvPr/>
        </p:nvSpPr>
        <p:spPr>
          <a:xfrm>
            <a:off x="823764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8" name="Shape 926"/>
          <p:cNvSpPr/>
          <p:nvPr/>
        </p:nvSpPr>
        <p:spPr>
          <a:xfrm>
            <a:off x="84058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9" name="Shape 927"/>
          <p:cNvSpPr/>
          <p:nvPr/>
        </p:nvSpPr>
        <p:spPr>
          <a:xfrm>
            <a:off x="857414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0" name="Shape 928"/>
          <p:cNvSpPr/>
          <p:nvPr/>
        </p:nvSpPr>
        <p:spPr>
          <a:xfrm>
            <a:off x="87423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1" name="Shape 929"/>
          <p:cNvSpPr/>
          <p:nvPr/>
        </p:nvSpPr>
        <p:spPr>
          <a:xfrm>
            <a:off x="891064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2" name="Shape 930"/>
          <p:cNvSpPr/>
          <p:nvPr/>
        </p:nvSpPr>
        <p:spPr>
          <a:xfrm>
            <a:off x="907889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3" name="Shape 931"/>
          <p:cNvSpPr/>
          <p:nvPr/>
        </p:nvSpPr>
        <p:spPr>
          <a:xfrm>
            <a:off x="92471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4" name="Shape 932"/>
          <p:cNvSpPr/>
          <p:nvPr/>
        </p:nvSpPr>
        <p:spPr>
          <a:xfrm>
            <a:off x="941539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5" name="Shape 933"/>
          <p:cNvSpPr/>
          <p:nvPr/>
        </p:nvSpPr>
        <p:spPr>
          <a:xfrm>
            <a:off x="95836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6" name="Shape 934"/>
          <p:cNvSpPr/>
          <p:nvPr/>
        </p:nvSpPr>
        <p:spPr>
          <a:xfrm>
            <a:off x="975189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7" name="Shape 935"/>
          <p:cNvSpPr/>
          <p:nvPr/>
        </p:nvSpPr>
        <p:spPr>
          <a:xfrm>
            <a:off x="992014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8" name="Shape 936"/>
          <p:cNvSpPr/>
          <p:nvPr/>
        </p:nvSpPr>
        <p:spPr>
          <a:xfrm>
            <a:off x="100883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9" name="Shape 937"/>
          <p:cNvSpPr/>
          <p:nvPr/>
        </p:nvSpPr>
        <p:spPr>
          <a:xfrm>
            <a:off x="1025664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0" name="Shape 938"/>
          <p:cNvSpPr/>
          <p:nvPr/>
        </p:nvSpPr>
        <p:spPr>
          <a:xfrm>
            <a:off x="104248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1" name="Shape 939"/>
          <p:cNvSpPr/>
          <p:nvPr/>
        </p:nvSpPr>
        <p:spPr>
          <a:xfrm>
            <a:off x="1059314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2" name="Shape 940"/>
          <p:cNvSpPr/>
          <p:nvPr/>
        </p:nvSpPr>
        <p:spPr>
          <a:xfrm>
            <a:off x="1076139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3" name="Shape 941"/>
          <p:cNvSpPr/>
          <p:nvPr/>
        </p:nvSpPr>
        <p:spPr>
          <a:xfrm>
            <a:off x="109296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4" name="Shape 942"/>
          <p:cNvSpPr/>
          <p:nvPr/>
        </p:nvSpPr>
        <p:spPr>
          <a:xfrm>
            <a:off x="1109789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5" name="Shape 943"/>
          <p:cNvSpPr/>
          <p:nvPr/>
        </p:nvSpPr>
        <p:spPr>
          <a:xfrm>
            <a:off x="112661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6" name="Shape 944"/>
          <p:cNvSpPr/>
          <p:nvPr/>
        </p:nvSpPr>
        <p:spPr>
          <a:xfrm>
            <a:off x="1143438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7" name="Shape 945"/>
          <p:cNvSpPr/>
          <p:nvPr/>
        </p:nvSpPr>
        <p:spPr>
          <a:xfrm>
            <a:off x="1160263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8" name="Shape 946"/>
          <p:cNvSpPr/>
          <p:nvPr/>
        </p:nvSpPr>
        <p:spPr>
          <a:xfrm>
            <a:off x="117708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9" name="Shape 947"/>
          <p:cNvSpPr/>
          <p:nvPr/>
        </p:nvSpPr>
        <p:spPr>
          <a:xfrm>
            <a:off x="1193913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0" name="Shape 948"/>
          <p:cNvSpPr/>
          <p:nvPr/>
        </p:nvSpPr>
        <p:spPr>
          <a:xfrm>
            <a:off x="121073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1" name="Shape 949"/>
          <p:cNvSpPr/>
          <p:nvPr/>
        </p:nvSpPr>
        <p:spPr>
          <a:xfrm>
            <a:off x="-658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2" name="Shape 950"/>
          <p:cNvSpPr/>
          <p:nvPr/>
        </p:nvSpPr>
        <p:spPr>
          <a:xfrm>
            <a:off x="16166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3" name="Shape 951"/>
          <p:cNvSpPr/>
          <p:nvPr/>
        </p:nvSpPr>
        <p:spPr>
          <a:xfrm>
            <a:off x="32991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4" name="Shape 952"/>
          <p:cNvSpPr/>
          <p:nvPr/>
        </p:nvSpPr>
        <p:spPr>
          <a:xfrm>
            <a:off x="49816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5" name="Shape 953"/>
          <p:cNvSpPr/>
          <p:nvPr/>
        </p:nvSpPr>
        <p:spPr>
          <a:xfrm>
            <a:off x="66641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6" name="Shape 954"/>
          <p:cNvSpPr/>
          <p:nvPr/>
        </p:nvSpPr>
        <p:spPr>
          <a:xfrm>
            <a:off x="8346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7" name="Shape 955"/>
          <p:cNvSpPr/>
          <p:nvPr/>
        </p:nvSpPr>
        <p:spPr>
          <a:xfrm>
            <a:off x="100291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8" name="Shape 956"/>
          <p:cNvSpPr/>
          <p:nvPr/>
        </p:nvSpPr>
        <p:spPr>
          <a:xfrm>
            <a:off x="11711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9" name="Shape 957"/>
          <p:cNvSpPr/>
          <p:nvPr/>
        </p:nvSpPr>
        <p:spPr>
          <a:xfrm>
            <a:off x="133941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0" name="Shape 958"/>
          <p:cNvSpPr/>
          <p:nvPr/>
        </p:nvSpPr>
        <p:spPr>
          <a:xfrm>
            <a:off x="150766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1" name="Shape 959"/>
          <p:cNvSpPr/>
          <p:nvPr/>
        </p:nvSpPr>
        <p:spPr>
          <a:xfrm>
            <a:off x="16759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2" name="Shape 960"/>
          <p:cNvSpPr/>
          <p:nvPr/>
        </p:nvSpPr>
        <p:spPr>
          <a:xfrm>
            <a:off x="184416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3" name="Shape 961"/>
          <p:cNvSpPr/>
          <p:nvPr/>
        </p:nvSpPr>
        <p:spPr>
          <a:xfrm>
            <a:off x="20124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4" name="Shape 962"/>
          <p:cNvSpPr/>
          <p:nvPr/>
        </p:nvSpPr>
        <p:spPr>
          <a:xfrm>
            <a:off x="218066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5" name="Shape 963"/>
          <p:cNvSpPr/>
          <p:nvPr/>
        </p:nvSpPr>
        <p:spPr>
          <a:xfrm>
            <a:off x="234891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6" name="Shape 964"/>
          <p:cNvSpPr/>
          <p:nvPr/>
        </p:nvSpPr>
        <p:spPr>
          <a:xfrm>
            <a:off x="25171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7" name="Shape 965"/>
          <p:cNvSpPr/>
          <p:nvPr/>
        </p:nvSpPr>
        <p:spPr>
          <a:xfrm>
            <a:off x="268541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8" name="Shape 966"/>
          <p:cNvSpPr/>
          <p:nvPr/>
        </p:nvSpPr>
        <p:spPr>
          <a:xfrm>
            <a:off x="28536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9" name="Shape 967"/>
          <p:cNvSpPr/>
          <p:nvPr/>
        </p:nvSpPr>
        <p:spPr>
          <a:xfrm>
            <a:off x="302190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0" name="Shape 968"/>
          <p:cNvSpPr/>
          <p:nvPr/>
        </p:nvSpPr>
        <p:spPr>
          <a:xfrm>
            <a:off x="319015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1" name="Shape 969"/>
          <p:cNvSpPr/>
          <p:nvPr/>
        </p:nvSpPr>
        <p:spPr>
          <a:xfrm>
            <a:off x="33584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2" name="Shape 970"/>
          <p:cNvSpPr/>
          <p:nvPr/>
        </p:nvSpPr>
        <p:spPr>
          <a:xfrm>
            <a:off x="352665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3" name="Shape 971"/>
          <p:cNvSpPr/>
          <p:nvPr/>
        </p:nvSpPr>
        <p:spPr>
          <a:xfrm>
            <a:off x="36949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4" name="Shape 972"/>
          <p:cNvSpPr/>
          <p:nvPr/>
        </p:nvSpPr>
        <p:spPr>
          <a:xfrm>
            <a:off x="386315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5" name="Shape 973"/>
          <p:cNvSpPr/>
          <p:nvPr/>
        </p:nvSpPr>
        <p:spPr>
          <a:xfrm>
            <a:off x="403140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6" name="Shape 974"/>
          <p:cNvSpPr/>
          <p:nvPr/>
        </p:nvSpPr>
        <p:spPr>
          <a:xfrm>
            <a:off x="41996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7" name="Shape 975"/>
          <p:cNvSpPr/>
          <p:nvPr/>
        </p:nvSpPr>
        <p:spPr>
          <a:xfrm>
            <a:off x="436790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8" name="Shape 976"/>
          <p:cNvSpPr/>
          <p:nvPr/>
        </p:nvSpPr>
        <p:spPr>
          <a:xfrm>
            <a:off x="45361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9" name="Shape 977"/>
          <p:cNvSpPr/>
          <p:nvPr/>
        </p:nvSpPr>
        <p:spPr>
          <a:xfrm>
            <a:off x="470440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0" name="Shape 978"/>
          <p:cNvSpPr/>
          <p:nvPr/>
        </p:nvSpPr>
        <p:spPr>
          <a:xfrm>
            <a:off x="487265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1" name="Shape 979"/>
          <p:cNvSpPr/>
          <p:nvPr/>
        </p:nvSpPr>
        <p:spPr>
          <a:xfrm>
            <a:off x="50409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2" name="Shape 980"/>
          <p:cNvSpPr/>
          <p:nvPr/>
        </p:nvSpPr>
        <p:spPr>
          <a:xfrm>
            <a:off x="520915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3" name="Shape 981"/>
          <p:cNvSpPr/>
          <p:nvPr/>
        </p:nvSpPr>
        <p:spPr>
          <a:xfrm>
            <a:off x="53774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4" name="Shape 982"/>
          <p:cNvSpPr/>
          <p:nvPr/>
        </p:nvSpPr>
        <p:spPr>
          <a:xfrm>
            <a:off x="554565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5" name="Shape 983"/>
          <p:cNvSpPr/>
          <p:nvPr/>
        </p:nvSpPr>
        <p:spPr>
          <a:xfrm>
            <a:off x="571390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6" name="Shape 984"/>
          <p:cNvSpPr/>
          <p:nvPr/>
        </p:nvSpPr>
        <p:spPr>
          <a:xfrm>
            <a:off x="58821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7" name="Shape 985"/>
          <p:cNvSpPr/>
          <p:nvPr/>
        </p:nvSpPr>
        <p:spPr>
          <a:xfrm>
            <a:off x="605040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8" name="Shape 986"/>
          <p:cNvSpPr/>
          <p:nvPr/>
        </p:nvSpPr>
        <p:spPr>
          <a:xfrm>
            <a:off x="62186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9" name="Shape 987"/>
          <p:cNvSpPr/>
          <p:nvPr/>
        </p:nvSpPr>
        <p:spPr>
          <a:xfrm>
            <a:off x="638690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0" name="Shape 988"/>
          <p:cNvSpPr/>
          <p:nvPr/>
        </p:nvSpPr>
        <p:spPr>
          <a:xfrm>
            <a:off x="655515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1" name="Shape 989"/>
          <p:cNvSpPr/>
          <p:nvPr/>
        </p:nvSpPr>
        <p:spPr>
          <a:xfrm>
            <a:off x="67234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2" name="Shape 990"/>
          <p:cNvSpPr/>
          <p:nvPr/>
        </p:nvSpPr>
        <p:spPr>
          <a:xfrm>
            <a:off x="689165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3" name="Shape 991"/>
          <p:cNvSpPr/>
          <p:nvPr/>
        </p:nvSpPr>
        <p:spPr>
          <a:xfrm>
            <a:off x="70599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4" name="Shape 992"/>
          <p:cNvSpPr/>
          <p:nvPr/>
        </p:nvSpPr>
        <p:spPr>
          <a:xfrm>
            <a:off x="722814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5" name="Shape 993"/>
          <p:cNvSpPr/>
          <p:nvPr/>
        </p:nvSpPr>
        <p:spPr>
          <a:xfrm>
            <a:off x="739639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6" name="Shape 994"/>
          <p:cNvSpPr/>
          <p:nvPr/>
        </p:nvSpPr>
        <p:spPr>
          <a:xfrm>
            <a:off x="75646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7" name="Shape 995"/>
          <p:cNvSpPr/>
          <p:nvPr/>
        </p:nvSpPr>
        <p:spPr>
          <a:xfrm>
            <a:off x="773289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8" name="Shape 996"/>
          <p:cNvSpPr/>
          <p:nvPr/>
        </p:nvSpPr>
        <p:spPr>
          <a:xfrm>
            <a:off x="79011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9" name="Shape 997"/>
          <p:cNvSpPr/>
          <p:nvPr/>
        </p:nvSpPr>
        <p:spPr>
          <a:xfrm>
            <a:off x="806939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0" name="Shape 998"/>
          <p:cNvSpPr/>
          <p:nvPr/>
        </p:nvSpPr>
        <p:spPr>
          <a:xfrm>
            <a:off x="823764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1" name="Shape 999"/>
          <p:cNvSpPr/>
          <p:nvPr/>
        </p:nvSpPr>
        <p:spPr>
          <a:xfrm>
            <a:off x="84058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2" name="Shape 1000"/>
          <p:cNvSpPr/>
          <p:nvPr/>
        </p:nvSpPr>
        <p:spPr>
          <a:xfrm>
            <a:off x="857414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3" name="Shape 1001"/>
          <p:cNvSpPr/>
          <p:nvPr/>
        </p:nvSpPr>
        <p:spPr>
          <a:xfrm>
            <a:off x="87423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4" name="Shape 1002"/>
          <p:cNvSpPr/>
          <p:nvPr/>
        </p:nvSpPr>
        <p:spPr>
          <a:xfrm>
            <a:off x="891064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5" name="Shape 1003"/>
          <p:cNvSpPr/>
          <p:nvPr/>
        </p:nvSpPr>
        <p:spPr>
          <a:xfrm>
            <a:off x="907889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6" name="Shape 1004"/>
          <p:cNvSpPr/>
          <p:nvPr/>
        </p:nvSpPr>
        <p:spPr>
          <a:xfrm>
            <a:off x="92471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7" name="Shape 1005"/>
          <p:cNvSpPr/>
          <p:nvPr/>
        </p:nvSpPr>
        <p:spPr>
          <a:xfrm>
            <a:off x="941539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8" name="Shape 1006"/>
          <p:cNvSpPr/>
          <p:nvPr/>
        </p:nvSpPr>
        <p:spPr>
          <a:xfrm>
            <a:off x="95836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9" name="Shape 1007"/>
          <p:cNvSpPr/>
          <p:nvPr/>
        </p:nvSpPr>
        <p:spPr>
          <a:xfrm>
            <a:off x="975189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0" name="Shape 1008"/>
          <p:cNvSpPr/>
          <p:nvPr/>
        </p:nvSpPr>
        <p:spPr>
          <a:xfrm>
            <a:off x="992014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1" name="Shape 1009"/>
          <p:cNvSpPr/>
          <p:nvPr/>
        </p:nvSpPr>
        <p:spPr>
          <a:xfrm>
            <a:off x="100883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2" name="Shape 1010"/>
          <p:cNvSpPr/>
          <p:nvPr/>
        </p:nvSpPr>
        <p:spPr>
          <a:xfrm>
            <a:off x="1025664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3" name="Shape 1011"/>
          <p:cNvSpPr/>
          <p:nvPr/>
        </p:nvSpPr>
        <p:spPr>
          <a:xfrm>
            <a:off x="104248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4" name="Shape 1012"/>
          <p:cNvSpPr/>
          <p:nvPr/>
        </p:nvSpPr>
        <p:spPr>
          <a:xfrm>
            <a:off x="1059314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5" name="Shape 1013"/>
          <p:cNvSpPr/>
          <p:nvPr/>
        </p:nvSpPr>
        <p:spPr>
          <a:xfrm>
            <a:off x="1076139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6" name="Shape 1014"/>
          <p:cNvSpPr/>
          <p:nvPr/>
        </p:nvSpPr>
        <p:spPr>
          <a:xfrm>
            <a:off x="109296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7" name="Shape 1015"/>
          <p:cNvSpPr/>
          <p:nvPr/>
        </p:nvSpPr>
        <p:spPr>
          <a:xfrm>
            <a:off x="1109789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8" name="Shape 1016"/>
          <p:cNvSpPr/>
          <p:nvPr/>
        </p:nvSpPr>
        <p:spPr>
          <a:xfrm>
            <a:off x="112661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9" name="Shape 1017"/>
          <p:cNvSpPr/>
          <p:nvPr/>
        </p:nvSpPr>
        <p:spPr>
          <a:xfrm>
            <a:off x="1143438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0" name="Shape 1018"/>
          <p:cNvSpPr/>
          <p:nvPr/>
        </p:nvSpPr>
        <p:spPr>
          <a:xfrm>
            <a:off x="1160263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1" name="Shape 1019"/>
          <p:cNvSpPr/>
          <p:nvPr/>
        </p:nvSpPr>
        <p:spPr>
          <a:xfrm>
            <a:off x="117708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2" name="Shape 1020"/>
          <p:cNvSpPr/>
          <p:nvPr/>
        </p:nvSpPr>
        <p:spPr>
          <a:xfrm>
            <a:off x="1193913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3" name="Shape 1021"/>
          <p:cNvSpPr/>
          <p:nvPr/>
        </p:nvSpPr>
        <p:spPr>
          <a:xfrm>
            <a:off x="121073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4" name="Shape 1022"/>
          <p:cNvSpPr/>
          <p:nvPr/>
        </p:nvSpPr>
        <p:spPr>
          <a:xfrm>
            <a:off x="-658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5" name="Shape 1023"/>
          <p:cNvSpPr/>
          <p:nvPr/>
        </p:nvSpPr>
        <p:spPr>
          <a:xfrm>
            <a:off x="16166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6" name="Shape 1024"/>
          <p:cNvSpPr/>
          <p:nvPr/>
        </p:nvSpPr>
        <p:spPr>
          <a:xfrm>
            <a:off x="32991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7" name="Shape 1025"/>
          <p:cNvSpPr/>
          <p:nvPr/>
        </p:nvSpPr>
        <p:spPr>
          <a:xfrm>
            <a:off x="49816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8" name="Shape 1026"/>
          <p:cNvSpPr/>
          <p:nvPr/>
        </p:nvSpPr>
        <p:spPr>
          <a:xfrm>
            <a:off x="66641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9" name="Shape 1027"/>
          <p:cNvSpPr/>
          <p:nvPr/>
        </p:nvSpPr>
        <p:spPr>
          <a:xfrm>
            <a:off x="8346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0" name="Shape 1028"/>
          <p:cNvSpPr/>
          <p:nvPr/>
        </p:nvSpPr>
        <p:spPr>
          <a:xfrm>
            <a:off x="100291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1" name="Shape 1029"/>
          <p:cNvSpPr/>
          <p:nvPr/>
        </p:nvSpPr>
        <p:spPr>
          <a:xfrm>
            <a:off x="11711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2" name="Shape 1030"/>
          <p:cNvSpPr/>
          <p:nvPr/>
        </p:nvSpPr>
        <p:spPr>
          <a:xfrm>
            <a:off x="133941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3" name="Shape 1031"/>
          <p:cNvSpPr/>
          <p:nvPr/>
        </p:nvSpPr>
        <p:spPr>
          <a:xfrm>
            <a:off x="150766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4" name="Shape 1032"/>
          <p:cNvSpPr/>
          <p:nvPr/>
        </p:nvSpPr>
        <p:spPr>
          <a:xfrm>
            <a:off x="16759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5" name="Shape 1033"/>
          <p:cNvSpPr/>
          <p:nvPr/>
        </p:nvSpPr>
        <p:spPr>
          <a:xfrm>
            <a:off x="184416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6" name="Shape 1034"/>
          <p:cNvSpPr/>
          <p:nvPr/>
        </p:nvSpPr>
        <p:spPr>
          <a:xfrm>
            <a:off x="20124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7" name="Shape 1035"/>
          <p:cNvSpPr/>
          <p:nvPr/>
        </p:nvSpPr>
        <p:spPr>
          <a:xfrm>
            <a:off x="218066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8" name="Shape 1036"/>
          <p:cNvSpPr/>
          <p:nvPr/>
        </p:nvSpPr>
        <p:spPr>
          <a:xfrm>
            <a:off x="234891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9" name="Shape 1037"/>
          <p:cNvSpPr/>
          <p:nvPr/>
        </p:nvSpPr>
        <p:spPr>
          <a:xfrm>
            <a:off x="25171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0" name="Shape 1038"/>
          <p:cNvSpPr/>
          <p:nvPr/>
        </p:nvSpPr>
        <p:spPr>
          <a:xfrm>
            <a:off x="268541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1" name="Shape 1039"/>
          <p:cNvSpPr/>
          <p:nvPr/>
        </p:nvSpPr>
        <p:spPr>
          <a:xfrm>
            <a:off x="28536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2" name="Shape 1040"/>
          <p:cNvSpPr/>
          <p:nvPr/>
        </p:nvSpPr>
        <p:spPr>
          <a:xfrm>
            <a:off x="302190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3" name="Shape 1041"/>
          <p:cNvSpPr/>
          <p:nvPr/>
        </p:nvSpPr>
        <p:spPr>
          <a:xfrm>
            <a:off x="319015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4" name="Shape 1042"/>
          <p:cNvSpPr/>
          <p:nvPr/>
        </p:nvSpPr>
        <p:spPr>
          <a:xfrm>
            <a:off x="33584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5" name="Shape 1043"/>
          <p:cNvSpPr/>
          <p:nvPr/>
        </p:nvSpPr>
        <p:spPr>
          <a:xfrm>
            <a:off x="352665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6" name="Shape 1044"/>
          <p:cNvSpPr/>
          <p:nvPr/>
        </p:nvSpPr>
        <p:spPr>
          <a:xfrm>
            <a:off x="36949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7" name="Shape 1045"/>
          <p:cNvSpPr/>
          <p:nvPr/>
        </p:nvSpPr>
        <p:spPr>
          <a:xfrm>
            <a:off x="386315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8" name="Shape 1046"/>
          <p:cNvSpPr/>
          <p:nvPr/>
        </p:nvSpPr>
        <p:spPr>
          <a:xfrm>
            <a:off x="403140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9" name="Shape 1047"/>
          <p:cNvSpPr/>
          <p:nvPr/>
        </p:nvSpPr>
        <p:spPr>
          <a:xfrm>
            <a:off x="41996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0" name="Shape 1048"/>
          <p:cNvSpPr/>
          <p:nvPr/>
        </p:nvSpPr>
        <p:spPr>
          <a:xfrm>
            <a:off x="436790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1" name="Shape 1049"/>
          <p:cNvSpPr/>
          <p:nvPr/>
        </p:nvSpPr>
        <p:spPr>
          <a:xfrm>
            <a:off x="45361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2" name="Shape 1050"/>
          <p:cNvSpPr/>
          <p:nvPr/>
        </p:nvSpPr>
        <p:spPr>
          <a:xfrm>
            <a:off x="470440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3" name="Shape 1051"/>
          <p:cNvSpPr/>
          <p:nvPr/>
        </p:nvSpPr>
        <p:spPr>
          <a:xfrm>
            <a:off x="487265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4" name="Shape 1052"/>
          <p:cNvSpPr/>
          <p:nvPr/>
        </p:nvSpPr>
        <p:spPr>
          <a:xfrm>
            <a:off x="50409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5" name="Shape 1053"/>
          <p:cNvSpPr/>
          <p:nvPr/>
        </p:nvSpPr>
        <p:spPr>
          <a:xfrm>
            <a:off x="520915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6" name="Shape 1054"/>
          <p:cNvSpPr/>
          <p:nvPr/>
        </p:nvSpPr>
        <p:spPr>
          <a:xfrm>
            <a:off x="53774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7" name="Shape 1055"/>
          <p:cNvSpPr/>
          <p:nvPr/>
        </p:nvSpPr>
        <p:spPr>
          <a:xfrm>
            <a:off x="554565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8" name="Shape 1056"/>
          <p:cNvSpPr/>
          <p:nvPr/>
        </p:nvSpPr>
        <p:spPr>
          <a:xfrm>
            <a:off x="571390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9" name="Shape 1057"/>
          <p:cNvSpPr/>
          <p:nvPr/>
        </p:nvSpPr>
        <p:spPr>
          <a:xfrm>
            <a:off x="58821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0" name="Shape 1058"/>
          <p:cNvSpPr/>
          <p:nvPr/>
        </p:nvSpPr>
        <p:spPr>
          <a:xfrm>
            <a:off x="605040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1" name="Shape 1059"/>
          <p:cNvSpPr/>
          <p:nvPr/>
        </p:nvSpPr>
        <p:spPr>
          <a:xfrm>
            <a:off x="62186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2" name="Shape 1060"/>
          <p:cNvSpPr/>
          <p:nvPr/>
        </p:nvSpPr>
        <p:spPr>
          <a:xfrm>
            <a:off x="638690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3" name="Shape 1061"/>
          <p:cNvSpPr/>
          <p:nvPr/>
        </p:nvSpPr>
        <p:spPr>
          <a:xfrm>
            <a:off x="655515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4" name="Shape 1062"/>
          <p:cNvSpPr/>
          <p:nvPr/>
        </p:nvSpPr>
        <p:spPr>
          <a:xfrm>
            <a:off x="67234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5" name="Shape 1063"/>
          <p:cNvSpPr/>
          <p:nvPr/>
        </p:nvSpPr>
        <p:spPr>
          <a:xfrm>
            <a:off x="689165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6" name="Shape 1064"/>
          <p:cNvSpPr/>
          <p:nvPr/>
        </p:nvSpPr>
        <p:spPr>
          <a:xfrm>
            <a:off x="70599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7" name="Shape 1065"/>
          <p:cNvSpPr/>
          <p:nvPr/>
        </p:nvSpPr>
        <p:spPr>
          <a:xfrm>
            <a:off x="722814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8" name="Shape 1066"/>
          <p:cNvSpPr/>
          <p:nvPr/>
        </p:nvSpPr>
        <p:spPr>
          <a:xfrm>
            <a:off x="739639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9" name="Shape 1067"/>
          <p:cNvSpPr/>
          <p:nvPr/>
        </p:nvSpPr>
        <p:spPr>
          <a:xfrm>
            <a:off x="75646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0" name="Shape 1068"/>
          <p:cNvSpPr/>
          <p:nvPr/>
        </p:nvSpPr>
        <p:spPr>
          <a:xfrm>
            <a:off x="773289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1" name="Shape 1069"/>
          <p:cNvSpPr/>
          <p:nvPr/>
        </p:nvSpPr>
        <p:spPr>
          <a:xfrm>
            <a:off x="79011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2" name="Shape 1070"/>
          <p:cNvSpPr/>
          <p:nvPr/>
        </p:nvSpPr>
        <p:spPr>
          <a:xfrm>
            <a:off x="806939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3" name="Shape 1071"/>
          <p:cNvSpPr/>
          <p:nvPr/>
        </p:nvSpPr>
        <p:spPr>
          <a:xfrm>
            <a:off x="823764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4" name="Shape 1072"/>
          <p:cNvSpPr/>
          <p:nvPr/>
        </p:nvSpPr>
        <p:spPr>
          <a:xfrm>
            <a:off x="84058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5" name="Shape 1073"/>
          <p:cNvSpPr/>
          <p:nvPr/>
        </p:nvSpPr>
        <p:spPr>
          <a:xfrm>
            <a:off x="857414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6" name="Shape 1074"/>
          <p:cNvSpPr/>
          <p:nvPr/>
        </p:nvSpPr>
        <p:spPr>
          <a:xfrm>
            <a:off x="87423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7" name="Shape 1075"/>
          <p:cNvSpPr/>
          <p:nvPr/>
        </p:nvSpPr>
        <p:spPr>
          <a:xfrm>
            <a:off x="891064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8" name="Shape 1076"/>
          <p:cNvSpPr/>
          <p:nvPr/>
        </p:nvSpPr>
        <p:spPr>
          <a:xfrm>
            <a:off x="907889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9" name="Shape 1077"/>
          <p:cNvSpPr/>
          <p:nvPr/>
        </p:nvSpPr>
        <p:spPr>
          <a:xfrm>
            <a:off x="92471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0" name="Shape 1078"/>
          <p:cNvSpPr/>
          <p:nvPr/>
        </p:nvSpPr>
        <p:spPr>
          <a:xfrm>
            <a:off x="941539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1" name="Shape 1079"/>
          <p:cNvSpPr/>
          <p:nvPr/>
        </p:nvSpPr>
        <p:spPr>
          <a:xfrm>
            <a:off x="95836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2" name="Shape 1080"/>
          <p:cNvSpPr/>
          <p:nvPr/>
        </p:nvSpPr>
        <p:spPr>
          <a:xfrm>
            <a:off x="975189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3" name="Shape 1081"/>
          <p:cNvSpPr/>
          <p:nvPr/>
        </p:nvSpPr>
        <p:spPr>
          <a:xfrm>
            <a:off x="992014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4" name="Shape 1082"/>
          <p:cNvSpPr/>
          <p:nvPr/>
        </p:nvSpPr>
        <p:spPr>
          <a:xfrm>
            <a:off x="100883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5" name="Shape 1083"/>
          <p:cNvSpPr/>
          <p:nvPr/>
        </p:nvSpPr>
        <p:spPr>
          <a:xfrm>
            <a:off x="1025664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6" name="Shape 1084"/>
          <p:cNvSpPr/>
          <p:nvPr/>
        </p:nvSpPr>
        <p:spPr>
          <a:xfrm>
            <a:off x="104248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7" name="Shape 1085"/>
          <p:cNvSpPr/>
          <p:nvPr/>
        </p:nvSpPr>
        <p:spPr>
          <a:xfrm>
            <a:off x="1059314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8" name="Shape 1086"/>
          <p:cNvSpPr/>
          <p:nvPr/>
        </p:nvSpPr>
        <p:spPr>
          <a:xfrm>
            <a:off x="1076139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9" name="Shape 1087"/>
          <p:cNvSpPr/>
          <p:nvPr/>
        </p:nvSpPr>
        <p:spPr>
          <a:xfrm>
            <a:off x="109296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0" name="Shape 1088"/>
          <p:cNvSpPr/>
          <p:nvPr/>
        </p:nvSpPr>
        <p:spPr>
          <a:xfrm>
            <a:off x="1109789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1" name="Shape 1089"/>
          <p:cNvSpPr/>
          <p:nvPr/>
        </p:nvSpPr>
        <p:spPr>
          <a:xfrm>
            <a:off x="112661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2" name="Shape 1090"/>
          <p:cNvSpPr/>
          <p:nvPr/>
        </p:nvSpPr>
        <p:spPr>
          <a:xfrm>
            <a:off x="1143438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3" name="Shape 1091"/>
          <p:cNvSpPr/>
          <p:nvPr/>
        </p:nvSpPr>
        <p:spPr>
          <a:xfrm>
            <a:off x="1160263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4" name="Shape 1092"/>
          <p:cNvSpPr/>
          <p:nvPr/>
        </p:nvSpPr>
        <p:spPr>
          <a:xfrm>
            <a:off x="117708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5" name="Shape 1093"/>
          <p:cNvSpPr/>
          <p:nvPr/>
        </p:nvSpPr>
        <p:spPr>
          <a:xfrm>
            <a:off x="1193913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6" name="Shape 1094"/>
          <p:cNvSpPr/>
          <p:nvPr/>
        </p:nvSpPr>
        <p:spPr>
          <a:xfrm>
            <a:off x="121073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7" name="Shape 1095"/>
          <p:cNvSpPr/>
          <p:nvPr/>
        </p:nvSpPr>
        <p:spPr>
          <a:xfrm>
            <a:off x="-658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8" name="Shape 1096"/>
          <p:cNvSpPr/>
          <p:nvPr/>
        </p:nvSpPr>
        <p:spPr>
          <a:xfrm>
            <a:off x="16166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9" name="Shape 1097"/>
          <p:cNvSpPr/>
          <p:nvPr/>
        </p:nvSpPr>
        <p:spPr>
          <a:xfrm>
            <a:off x="32991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0" name="Shape 1098"/>
          <p:cNvSpPr/>
          <p:nvPr/>
        </p:nvSpPr>
        <p:spPr>
          <a:xfrm>
            <a:off x="49816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1" name="Shape 1099"/>
          <p:cNvSpPr/>
          <p:nvPr/>
        </p:nvSpPr>
        <p:spPr>
          <a:xfrm>
            <a:off x="66641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2" name="Shape 1100"/>
          <p:cNvSpPr/>
          <p:nvPr/>
        </p:nvSpPr>
        <p:spPr>
          <a:xfrm>
            <a:off x="8346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3" name="Shape 1101"/>
          <p:cNvSpPr/>
          <p:nvPr/>
        </p:nvSpPr>
        <p:spPr>
          <a:xfrm>
            <a:off x="100291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4" name="Shape 1102"/>
          <p:cNvSpPr/>
          <p:nvPr/>
        </p:nvSpPr>
        <p:spPr>
          <a:xfrm>
            <a:off x="11711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5" name="Shape 1103"/>
          <p:cNvSpPr/>
          <p:nvPr/>
        </p:nvSpPr>
        <p:spPr>
          <a:xfrm>
            <a:off x="133941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6" name="Shape 1104"/>
          <p:cNvSpPr/>
          <p:nvPr/>
        </p:nvSpPr>
        <p:spPr>
          <a:xfrm>
            <a:off x="150766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7" name="Shape 1105"/>
          <p:cNvSpPr/>
          <p:nvPr/>
        </p:nvSpPr>
        <p:spPr>
          <a:xfrm>
            <a:off x="16759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8" name="Shape 1106"/>
          <p:cNvSpPr/>
          <p:nvPr/>
        </p:nvSpPr>
        <p:spPr>
          <a:xfrm>
            <a:off x="184416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9" name="Shape 1107"/>
          <p:cNvSpPr/>
          <p:nvPr/>
        </p:nvSpPr>
        <p:spPr>
          <a:xfrm>
            <a:off x="20124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0" name="Shape 1108"/>
          <p:cNvSpPr/>
          <p:nvPr/>
        </p:nvSpPr>
        <p:spPr>
          <a:xfrm>
            <a:off x="218066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1" name="Shape 1109"/>
          <p:cNvSpPr/>
          <p:nvPr/>
        </p:nvSpPr>
        <p:spPr>
          <a:xfrm>
            <a:off x="234891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2" name="Shape 1110"/>
          <p:cNvSpPr/>
          <p:nvPr/>
        </p:nvSpPr>
        <p:spPr>
          <a:xfrm>
            <a:off x="25171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3" name="Shape 1111"/>
          <p:cNvSpPr/>
          <p:nvPr/>
        </p:nvSpPr>
        <p:spPr>
          <a:xfrm>
            <a:off x="268541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4" name="Shape 1112"/>
          <p:cNvSpPr/>
          <p:nvPr/>
        </p:nvSpPr>
        <p:spPr>
          <a:xfrm>
            <a:off x="28536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5" name="Shape 1113"/>
          <p:cNvSpPr/>
          <p:nvPr/>
        </p:nvSpPr>
        <p:spPr>
          <a:xfrm>
            <a:off x="302190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6" name="Shape 1114"/>
          <p:cNvSpPr/>
          <p:nvPr/>
        </p:nvSpPr>
        <p:spPr>
          <a:xfrm>
            <a:off x="319015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7" name="Shape 1115"/>
          <p:cNvSpPr/>
          <p:nvPr/>
        </p:nvSpPr>
        <p:spPr>
          <a:xfrm>
            <a:off x="33584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8" name="Shape 1116"/>
          <p:cNvSpPr/>
          <p:nvPr/>
        </p:nvSpPr>
        <p:spPr>
          <a:xfrm>
            <a:off x="352665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9" name="Shape 1117"/>
          <p:cNvSpPr/>
          <p:nvPr/>
        </p:nvSpPr>
        <p:spPr>
          <a:xfrm>
            <a:off x="36949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0" name="Shape 1118"/>
          <p:cNvSpPr/>
          <p:nvPr/>
        </p:nvSpPr>
        <p:spPr>
          <a:xfrm>
            <a:off x="386315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1" name="Shape 1119"/>
          <p:cNvSpPr/>
          <p:nvPr/>
        </p:nvSpPr>
        <p:spPr>
          <a:xfrm>
            <a:off x="403140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2" name="Shape 1120"/>
          <p:cNvSpPr/>
          <p:nvPr/>
        </p:nvSpPr>
        <p:spPr>
          <a:xfrm>
            <a:off x="41996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3" name="Shape 1121"/>
          <p:cNvSpPr/>
          <p:nvPr/>
        </p:nvSpPr>
        <p:spPr>
          <a:xfrm>
            <a:off x="436790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4" name="Shape 1122"/>
          <p:cNvSpPr/>
          <p:nvPr/>
        </p:nvSpPr>
        <p:spPr>
          <a:xfrm>
            <a:off x="45361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5" name="Shape 1123"/>
          <p:cNvSpPr/>
          <p:nvPr/>
        </p:nvSpPr>
        <p:spPr>
          <a:xfrm>
            <a:off x="470440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6" name="Shape 1124"/>
          <p:cNvSpPr/>
          <p:nvPr/>
        </p:nvSpPr>
        <p:spPr>
          <a:xfrm>
            <a:off x="487265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7" name="Shape 1125"/>
          <p:cNvSpPr/>
          <p:nvPr/>
        </p:nvSpPr>
        <p:spPr>
          <a:xfrm>
            <a:off x="50409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8" name="Shape 1126"/>
          <p:cNvSpPr/>
          <p:nvPr/>
        </p:nvSpPr>
        <p:spPr>
          <a:xfrm>
            <a:off x="520915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9" name="Shape 1127"/>
          <p:cNvSpPr/>
          <p:nvPr/>
        </p:nvSpPr>
        <p:spPr>
          <a:xfrm>
            <a:off x="53774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0" name="Shape 1128"/>
          <p:cNvSpPr/>
          <p:nvPr/>
        </p:nvSpPr>
        <p:spPr>
          <a:xfrm>
            <a:off x="554565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1" name="Shape 1129"/>
          <p:cNvSpPr/>
          <p:nvPr/>
        </p:nvSpPr>
        <p:spPr>
          <a:xfrm>
            <a:off x="571390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2" name="Shape 1130"/>
          <p:cNvSpPr/>
          <p:nvPr/>
        </p:nvSpPr>
        <p:spPr>
          <a:xfrm>
            <a:off x="58821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3" name="Shape 1131"/>
          <p:cNvSpPr/>
          <p:nvPr/>
        </p:nvSpPr>
        <p:spPr>
          <a:xfrm>
            <a:off x="605040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4" name="Shape 1132"/>
          <p:cNvSpPr/>
          <p:nvPr/>
        </p:nvSpPr>
        <p:spPr>
          <a:xfrm>
            <a:off x="62186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5" name="Shape 1133"/>
          <p:cNvSpPr/>
          <p:nvPr/>
        </p:nvSpPr>
        <p:spPr>
          <a:xfrm>
            <a:off x="638690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6" name="Shape 1134"/>
          <p:cNvSpPr/>
          <p:nvPr/>
        </p:nvSpPr>
        <p:spPr>
          <a:xfrm>
            <a:off x="655515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7" name="Shape 1135"/>
          <p:cNvSpPr/>
          <p:nvPr/>
        </p:nvSpPr>
        <p:spPr>
          <a:xfrm>
            <a:off x="67234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8" name="Shape 1136"/>
          <p:cNvSpPr/>
          <p:nvPr/>
        </p:nvSpPr>
        <p:spPr>
          <a:xfrm>
            <a:off x="689165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9" name="Shape 1137"/>
          <p:cNvSpPr/>
          <p:nvPr/>
        </p:nvSpPr>
        <p:spPr>
          <a:xfrm>
            <a:off x="70599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0" name="Shape 1138"/>
          <p:cNvSpPr/>
          <p:nvPr/>
        </p:nvSpPr>
        <p:spPr>
          <a:xfrm>
            <a:off x="722814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1" name="Shape 1139"/>
          <p:cNvSpPr/>
          <p:nvPr/>
        </p:nvSpPr>
        <p:spPr>
          <a:xfrm>
            <a:off x="739639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2" name="Shape 1140"/>
          <p:cNvSpPr/>
          <p:nvPr/>
        </p:nvSpPr>
        <p:spPr>
          <a:xfrm>
            <a:off x="75646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3" name="Shape 1141"/>
          <p:cNvSpPr/>
          <p:nvPr/>
        </p:nvSpPr>
        <p:spPr>
          <a:xfrm>
            <a:off x="773289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4" name="Shape 1142"/>
          <p:cNvSpPr/>
          <p:nvPr/>
        </p:nvSpPr>
        <p:spPr>
          <a:xfrm>
            <a:off x="79011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5" name="Shape 1143"/>
          <p:cNvSpPr/>
          <p:nvPr/>
        </p:nvSpPr>
        <p:spPr>
          <a:xfrm>
            <a:off x="806939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6" name="Shape 1144"/>
          <p:cNvSpPr/>
          <p:nvPr/>
        </p:nvSpPr>
        <p:spPr>
          <a:xfrm>
            <a:off x="823764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7" name="Shape 1145"/>
          <p:cNvSpPr/>
          <p:nvPr/>
        </p:nvSpPr>
        <p:spPr>
          <a:xfrm>
            <a:off x="84058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8" name="Shape 1146"/>
          <p:cNvSpPr/>
          <p:nvPr/>
        </p:nvSpPr>
        <p:spPr>
          <a:xfrm>
            <a:off x="857414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9" name="Shape 1147"/>
          <p:cNvSpPr/>
          <p:nvPr/>
        </p:nvSpPr>
        <p:spPr>
          <a:xfrm>
            <a:off x="87423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0" name="Shape 1148"/>
          <p:cNvSpPr/>
          <p:nvPr/>
        </p:nvSpPr>
        <p:spPr>
          <a:xfrm>
            <a:off x="891064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1" name="Shape 1149"/>
          <p:cNvSpPr/>
          <p:nvPr/>
        </p:nvSpPr>
        <p:spPr>
          <a:xfrm>
            <a:off x="907889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2" name="Shape 1150"/>
          <p:cNvSpPr/>
          <p:nvPr/>
        </p:nvSpPr>
        <p:spPr>
          <a:xfrm>
            <a:off x="92471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3" name="Shape 1151"/>
          <p:cNvSpPr/>
          <p:nvPr/>
        </p:nvSpPr>
        <p:spPr>
          <a:xfrm>
            <a:off x="941539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4" name="Shape 1152"/>
          <p:cNvSpPr/>
          <p:nvPr/>
        </p:nvSpPr>
        <p:spPr>
          <a:xfrm>
            <a:off x="95836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5" name="Shape 1153"/>
          <p:cNvSpPr/>
          <p:nvPr/>
        </p:nvSpPr>
        <p:spPr>
          <a:xfrm>
            <a:off x="975189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6" name="Shape 1154"/>
          <p:cNvSpPr/>
          <p:nvPr/>
        </p:nvSpPr>
        <p:spPr>
          <a:xfrm>
            <a:off x="992014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7" name="Shape 1155"/>
          <p:cNvSpPr/>
          <p:nvPr/>
        </p:nvSpPr>
        <p:spPr>
          <a:xfrm>
            <a:off x="100883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8" name="Shape 1156"/>
          <p:cNvSpPr/>
          <p:nvPr/>
        </p:nvSpPr>
        <p:spPr>
          <a:xfrm>
            <a:off x="1025664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9" name="Shape 1157"/>
          <p:cNvSpPr/>
          <p:nvPr/>
        </p:nvSpPr>
        <p:spPr>
          <a:xfrm>
            <a:off x="104248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0" name="Shape 1158"/>
          <p:cNvSpPr/>
          <p:nvPr/>
        </p:nvSpPr>
        <p:spPr>
          <a:xfrm>
            <a:off x="1059314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1" name="Shape 1159"/>
          <p:cNvSpPr/>
          <p:nvPr/>
        </p:nvSpPr>
        <p:spPr>
          <a:xfrm>
            <a:off x="1076139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2" name="Shape 1160"/>
          <p:cNvSpPr/>
          <p:nvPr/>
        </p:nvSpPr>
        <p:spPr>
          <a:xfrm>
            <a:off x="109296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3" name="Shape 1161"/>
          <p:cNvSpPr/>
          <p:nvPr/>
        </p:nvSpPr>
        <p:spPr>
          <a:xfrm>
            <a:off x="1109789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4" name="Shape 1162"/>
          <p:cNvSpPr/>
          <p:nvPr/>
        </p:nvSpPr>
        <p:spPr>
          <a:xfrm>
            <a:off x="112661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5" name="Shape 1163"/>
          <p:cNvSpPr/>
          <p:nvPr/>
        </p:nvSpPr>
        <p:spPr>
          <a:xfrm>
            <a:off x="1143438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6" name="Shape 1164"/>
          <p:cNvSpPr/>
          <p:nvPr/>
        </p:nvSpPr>
        <p:spPr>
          <a:xfrm>
            <a:off x="1160263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7" name="Shape 1165"/>
          <p:cNvSpPr/>
          <p:nvPr/>
        </p:nvSpPr>
        <p:spPr>
          <a:xfrm>
            <a:off x="117708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8" name="Shape 1166"/>
          <p:cNvSpPr/>
          <p:nvPr/>
        </p:nvSpPr>
        <p:spPr>
          <a:xfrm>
            <a:off x="1193913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9" name="Shape 1167"/>
          <p:cNvSpPr/>
          <p:nvPr/>
        </p:nvSpPr>
        <p:spPr>
          <a:xfrm>
            <a:off x="121073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0" name="Shape 1168"/>
          <p:cNvSpPr/>
          <p:nvPr/>
        </p:nvSpPr>
        <p:spPr>
          <a:xfrm>
            <a:off x="-658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1" name="Shape 1169"/>
          <p:cNvSpPr/>
          <p:nvPr/>
        </p:nvSpPr>
        <p:spPr>
          <a:xfrm>
            <a:off x="16166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2" name="Shape 1170"/>
          <p:cNvSpPr/>
          <p:nvPr/>
        </p:nvSpPr>
        <p:spPr>
          <a:xfrm>
            <a:off x="32991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3" name="Shape 1171"/>
          <p:cNvSpPr/>
          <p:nvPr/>
        </p:nvSpPr>
        <p:spPr>
          <a:xfrm>
            <a:off x="49816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4" name="Shape 1172"/>
          <p:cNvSpPr/>
          <p:nvPr/>
        </p:nvSpPr>
        <p:spPr>
          <a:xfrm>
            <a:off x="66641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5" name="Shape 1173"/>
          <p:cNvSpPr/>
          <p:nvPr/>
        </p:nvSpPr>
        <p:spPr>
          <a:xfrm>
            <a:off x="8346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6" name="Shape 1174"/>
          <p:cNvSpPr/>
          <p:nvPr/>
        </p:nvSpPr>
        <p:spPr>
          <a:xfrm>
            <a:off x="100291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7" name="Shape 1175"/>
          <p:cNvSpPr/>
          <p:nvPr/>
        </p:nvSpPr>
        <p:spPr>
          <a:xfrm>
            <a:off x="11711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8" name="Shape 1176"/>
          <p:cNvSpPr/>
          <p:nvPr/>
        </p:nvSpPr>
        <p:spPr>
          <a:xfrm>
            <a:off x="133941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9" name="Shape 1177"/>
          <p:cNvSpPr/>
          <p:nvPr/>
        </p:nvSpPr>
        <p:spPr>
          <a:xfrm>
            <a:off x="150766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0" name="Shape 1178"/>
          <p:cNvSpPr/>
          <p:nvPr/>
        </p:nvSpPr>
        <p:spPr>
          <a:xfrm>
            <a:off x="16759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1" name="Shape 1179"/>
          <p:cNvSpPr/>
          <p:nvPr/>
        </p:nvSpPr>
        <p:spPr>
          <a:xfrm>
            <a:off x="184416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2" name="Shape 1180"/>
          <p:cNvSpPr/>
          <p:nvPr/>
        </p:nvSpPr>
        <p:spPr>
          <a:xfrm>
            <a:off x="20124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3" name="Shape 1181"/>
          <p:cNvSpPr/>
          <p:nvPr/>
        </p:nvSpPr>
        <p:spPr>
          <a:xfrm>
            <a:off x="218066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4" name="Shape 1182"/>
          <p:cNvSpPr/>
          <p:nvPr/>
        </p:nvSpPr>
        <p:spPr>
          <a:xfrm>
            <a:off x="234891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5" name="Shape 1183"/>
          <p:cNvSpPr/>
          <p:nvPr/>
        </p:nvSpPr>
        <p:spPr>
          <a:xfrm>
            <a:off x="25171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6" name="Shape 1184"/>
          <p:cNvSpPr/>
          <p:nvPr/>
        </p:nvSpPr>
        <p:spPr>
          <a:xfrm>
            <a:off x="268541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7" name="Shape 1185"/>
          <p:cNvSpPr/>
          <p:nvPr/>
        </p:nvSpPr>
        <p:spPr>
          <a:xfrm>
            <a:off x="28536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8" name="Shape 1186"/>
          <p:cNvSpPr/>
          <p:nvPr/>
        </p:nvSpPr>
        <p:spPr>
          <a:xfrm>
            <a:off x="302190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9" name="Shape 1187"/>
          <p:cNvSpPr/>
          <p:nvPr/>
        </p:nvSpPr>
        <p:spPr>
          <a:xfrm>
            <a:off x="319015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0" name="Shape 1188"/>
          <p:cNvSpPr/>
          <p:nvPr/>
        </p:nvSpPr>
        <p:spPr>
          <a:xfrm>
            <a:off x="33584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1" name="Shape 1189"/>
          <p:cNvSpPr/>
          <p:nvPr/>
        </p:nvSpPr>
        <p:spPr>
          <a:xfrm>
            <a:off x="352665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2" name="Shape 1190"/>
          <p:cNvSpPr/>
          <p:nvPr/>
        </p:nvSpPr>
        <p:spPr>
          <a:xfrm>
            <a:off x="36949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3" name="Shape 1191"/>
          <p:cNvSpPr/>
          <p:nvPr/>
        </p:nvSpPr>
        <p:spPr>
          <a:xfrm>
            <a:off x="386315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4" name="Shape 1192"/>
          <p:cNvSpPr/>
          <p:nvPr/>
        </p:nvSpPr>
        <p:spPr>
          <a:xfrm>
            <a:off x="403140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5" name="Shape 1193"/>
          <p:cNvSpPr/>
          <p:nvPr/>
        </p:nvSpPr>
        <p:spPr>
          <a:xfrm>
            <a:off x="41996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6" name="Shape 1194"/>
          <p:cNvSpPr/>
          <p:nvPr/>
        </p:nvSpPr>
        <p:spPr>
          <a:xfrm>
            <a:off x="436790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7" name="Shape 1195"/>
          <p:cNvSpPr/>
          <p:nvPr/>
        </p:nvSpPr>
        <p:spPr>
          <a:xfrm>
            <a:off x="45361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8" name="Shape 1196"/>
          <p:cNvSpPr/>
          <p:nvPr/>
        </p:nvSpPr>
        <p:spPr>
          <a:xfrm>
            <a:off x="470440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9" name="Shape 1197"/>
          <p:cNvSpPr/>
          <p:nvPr/>
        </p:nvSpPr>
        <p:spPr>
          <a:xfrm>
            <a:off x="487265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0" name="Shape 1198"/>
          <p:cNvSpPr/>
          <p:nvPr/>
        </p:nvSpPr>
        <p:spPr>
          <a:xfrm>
            <a:off x="50409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1" name="Shape 1199"/>
          <p:cNvSpPr/>
          <p:nvPr/>
        </p:nvSpPr>
        <p:spPr>
          <a:xfrm>
            <a:off x="520915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2" name="Shape 1200"/>
          <p:cNvSpPr/>
          <p:nvPr/>
        </p:nvSpPr>
        <p:spPr>
          <a:xfrm>
            <a:off x="53774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3" name="Shape 1201"/>
          <p:cNvSpPr/>
          <p:nvPr/>
        </p:nvSpPr>
        <p:spPr>
          <a:xfrm>
            <a:off x="554565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4" name="Shape 1202"/>
          <p:cNvSpPr/>
          <p:nvPr/>
        </p:nvSpPr>
        <p:spPr>
          <a:xfrm>
            <a:off x="571390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5" name="Shape 1203"/>
          <p:cNvSpPr/>
          <p:nvPr/>
        </p:nvSpPr>
        <p:spPr>
          <a:xfrm>
            <a:off x="58821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6" name="Shape 1204"/>
          <p:cNvSpPr/>
          <p:nvPr/>
        </p:nvSpPr>
        <p:spPr>
          <a:xfrm>
            <a:off x="605040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7" name="Shape 1205"/>
          <p:cNvSpPr/>
          <p:nvPr/>
        </p:nvSpPr>
        <p:spPr>
          <a:xfrm>
            <a:off x="62186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8" name="Shape 1206"/>
          <p:cNvSpPr/>
          <p:nvPr/>
        </p:nvSpPr>
        <p:spPr>
          <a:xfrm>
            <a:off x="638690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9" name="Shape 1207"/>
          <p:cNvSpPr/>
          <p:nvPr/>
        </p:nvSpPr>
        <p:spPr>
          <a:xfrm>
            <a:off x="655515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0" name="Shape 1208"/>
          <p:cNvSpPr/>
          <p:nvPr/>
        </p:nvSpPr>
        <p:spPr>
          <a:xfrm>
            <a:off x="67234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1" name="Shape 1209"/>
          <p:cNvSpPr/>
          <p:nvPr/>
        </p:nvSpPr>
        <p:spPr>
          <a:xfrm>
            <a:off x="689165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2" name="Shape 1210"/>
          <p:cNvSpPr/>
          <p:nvPr/>
        </p:nvSpPr>
        <p:spPr>
          <a:xfrm>
            <a:off x="70599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3" name="Shape 1211"/>
          <p:cNvSpPr/>
          <p:nvPr/>
        </p:nvSpPr>
        <p:spPr>
          <a:xfrm>
            <a:off x="722814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4" name="Shape 1212"/>
          <p:cNvSpPr/>
          <p:nvPr/>
        </p:nvSpPr>
        <p:spPr>
          <a:xfrm>
            <a:off x="739639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5" name="Shape 1213"/>
          <p:cNvSpPr/>
          <p:nvPr/>
        </p:nvSpPr>
        <p:spPr>
          <a:xfrm>
            <a:off x="75646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6" name="Shape 1214"/>
          <p:cNvSpPr/>
          <p:nvPr/>
        </p:nvSpPr>
        <p:spPr>
          <a:xfrm>
            <a:off x="773289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7" name="Shape 1215"/>
          <p:cNvSpPr/>
          <p:nvPr/>
        </p:nvSpPr>
        <p:spPr>
          <a:xfrm>
            <a:off x="79011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8" name="Shape 1216"/>
          <p:cNvSpPr/>
          <p:nvPr/>
        </p:nvSpPr>
        <p:spPr>
          <a:xfrm>
            <a:off x="806939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9" name="Shape 1217"/>
          <p:cNvSpPr/>
          <p:nvPr/>
        </p:nvSpPr>
        <p:spPr>
          <a:xfrm>
            <a:off x="823764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0" name="Shape 1218"/>
          <p:cNvSpPr/>
          <p:nvPr/>
        </p:nvSpPr>
        <p:spPr>
          <a:xfrm>
            <a:off x="84058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1" name="Shape 1219"/>
          <p:cNvSpPr/>
          <p:nvPr/>
        </p:nvSpPr>
        <p:spPr>
          <a:xfrm>
            <a:off x="857414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2" name="Shape 1220"/>
          <p:cNvSpPr/>
          <p:nvPr/>
        </p:nvSpPr>
        <p:spPr>
          <a:xfrm>
            <a:off x="87423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3" name="Shape 1221"/>
          <p:cNvSpPr/>
          <p:nvPr/>
        </p:nvSpPr>
        <p:spPr>
          <a:xfrm>
            <a:off x="891064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4" name="Shape 1222"/>
          <p:cNvSpPr/>
          <p:nvPr/>
        </p:nvSpPr>
        <p:spPr>
          <a:xfrm>
            <a:off x="907889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5" name="Shape 1223"/>
          <p:cNvSpPr/>
          <p:nvPr/>
        </p:nvSpPr>
        <p:spPr>
          <a:xfrm>
            <a:off x="92471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6" name="Shape 1224"/>
          <p:cNvSpPr/>
          <p:nvPr/>
        </p:nvSpPr>
        <p:spPr>
          <a:xfrm>
            <a:off x="941539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7" name="Shape 1225"/>
          <p:cNvSpPr/>
          <p:nvPr/>
        </p:nvSpPr>
        <p:spPr>
          <a:xfrm>
            <a:off x="95836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8" name="Shape 1226"/>
          <p:cNvSpPr/>
          <p:nvPr/>
        </p:nvSpPr>
        <p:spPr>
          <a:xfrm>
            <a:off x="975189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9" name="Shape 1227"/>
          <p:cNvSpPr/>
          <p:nvPr/>
        </p:nvSpPr>
        <p:spPr>
          <a:xfrm>
            <a:off x="992014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0" name="Shape 1228"/>
          <p:cNvSpPr/>
          <p:nvPr/>
        </p:nvSpPr>
        <p:spPr>
          <a:xfrm>
            <a:off x="100883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1" name="Shape 1229"/>
          <p:cNvSpPr/>
          <p:nvPr/>
        </p:nvSpPr>
        <p:spPr>
          <a:xfrm>
            <a:off x="1025664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2" name="Shape 1230"/>
          <p:cNvSpPr/>
          <p:nvPr/>
        </p:nvSpPr>
        <p:spPr>
          <a:xfrm>
            <a:off x="104248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3" name="Shape 1231"/>
          <p:cNvSpPr/>
          <p:nvPr/>
        </p:nvSpPr>
        <p:spPr>
          <a:xfrm>
            <a:off x="1059314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4" name="Shape 1232"/>
          <p:cNvSpPr/>
          <p:nvPr/>
        </p:nvSpPr>
        <p:spPr>
          <a:xfrm>
            <a:off x="1076139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5" name="Shape 1233"/>
          <p:cNvSpPr/>
          <p:nvPr/>
        </p:nvSpPr>
        <p:spPr>
          <a:xfrm>
            <a:off x="109296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6" name="Shape 1234"/>
          <p:cNvSpPr/>
          <p:nvPr/>
        </p:nvSpPr>
        <p:spPr>
          <a:xfrm>
            <a:off x="1109789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7" name="Shape 1235"/>
          <p:cNvSpPr/>
          <p:nvPr/>
        </p:nvSpPr>
        <p:spPr>
          <a:xfrm>
            <a:off x="112661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8" name="Shape 1236"/>
          <p:cNvSpPr/>
          <p:nvPr/>
        </p:nvSpPr>
        <p:spPr>
          <a:xfrm>
            <a:off x="1143438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9" name="Shape 1237"/>
          <p:cNvSpPr/>
          <p:nvPr/>
        </p:nvSpPr>
        <p:spPr>
          <a:xfrm>
            <a:off x="1160263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0" name="Shape 1238"/>
          <p:cNvSpPr/>
          <p:nvPr/>
        </p:nvSpPr>
        <p:spPr>
          <a:xfrm>
            <a:off x="117708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1" name="Shape 1239"/>
          <p:cNvSpPr/>
          <p:nvPr/>
        </p:nvSpPr>
        <p:spPr>
          <a:xfrm>
            <a:off x="1193913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2" name="Shape 1240"/>
          <p:cNvSpPr/>
          <p:nvPr/>
        </p:nvSpPr>
        <p:spPr>
          <a:xfrm>
            <a:off x="121073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3" name="Shape 1241"/>
          <p:cNvSpPr/>
          <p:nvPr/>
        </p:nvSpPr>
        <p:spPr>
          <a:xfrm>
            <a:off x="-658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4" name="Shape 1242"/>
          <p:cNvSpPr/>
          <p:nvPr/>
        </p:nvSpPr>
        <p:spPr>
          <a:xfrm>
            <a:off x="16166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5" name="Shape 1243"/>
          <p:cNvSpPr/>
          <p:nvPr/>
        </p:nvSpPr>
        <p:spPr>
          <a:xfrm>
            <a:off x="32991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6" name="Shape 1244"/>
          <p:cNvSpPr/>
          <p:nvPr/>
        </p:nvSpPr>
        <p:spPr>
          <a:xfrm>
            <a:off x="49816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7" name="Shape 1245"/>
          <p:cNvSpPr/>
          <p:nvPr/>
        </p:nvSpPr>
        <p:spPr>
          <a:xfrm>
            <a:off x="66641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8" name="Shape 1246"/>
          <p:cNvSpPr/>
          <p:nvPr/>
        </p:nvSpPr>
        <p:spPr>
          <a:xfrm>
            <a:off x="8346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9" name="Shape 1247"/>
          <p:cNvSpPr/>
          <p:nvPr/>
        </p:nvSpPr>
        <p:spPr>
          <a:xfrm>
            <a:off x="100291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0" name="Shape 1248"/>
          <p:cNvSpPr/>
          <p:nvPr/>
        </p:nvSpPr>
        <p:spPr>
          <a:xfrm>
            <a:off x="11711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1" name="Shape 1249"/>
          <p:cNvSpPr/>
          <p:nvPr/>
        </p:nvSpPr>
        <p:spPr>
          <a:xfrm>
            <a:off x="133941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2" name="Shape 1250"/>
          <p:cNvSpPr/>
          <p:nvPr/>
        </p:nvSpPr>
        <p:spPr>
          <a:xfrm>
            <a:off x="150766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3" name="Shape 1251"/>
          <p:cNvSpPr/>
          <p:nvPr/>
        </p:nvSpPr>
        <p:spPr>
          <a:xfrm>
            <a:off x="16759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4" name="Shape 1252"/>
          <p:cNvSpPr/>
          <p:nvPr/>
        </p:nvSpPr>
        <p:spPr>
          <a:xfrm>
            <a:off x="184416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5" name="Shape 1253"/>
          <p:cNvSpPr/>
          <p:nvPr/>
        </p:nvSpPr>
        <p:spPr>
          <a:xfrm>
            <a:off x="20124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6" name="Shape 1254"/>
          <p:cNvSpPr/>
          <p:nvPr/>
        </p:nvSpPr>
        <p:spPr>
          <a:xfrm>
            <a:off x="218066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7" name="Shape 1255"/>
          <p:cNvSpPr/>
          <p:nvPr/>
        </p:nvSpPr>
        <p:spPr>
          <a:xfrm>
            <a:off x="234891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8" name="Shape 1256"/>
          <p:cNvSpPr/>
          <p:nvPr/>
        </p:nvSpPr>
        <p:spPr>
          <a:xfrm>
            <a:off x="25171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9" name="Shape 1257"/>
          <p:cNvSpPr/>
          <p:nvPr/>
        </p:nvSpPr>
        <p:spPr>
          <a:xfrm>
            <a:off x="268541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0" name="Shape 1258"/>
          <p:cNvSpPr/>
          <p:nvPr/>
        </p:nvSpPr>
        <p:spPr>
          <a:xfrm>
            <a:off x="28536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1" name="Shape 1259"/>
          <p:cNvSpPr/>
          <p:nvPr/>
        </p:nvSpPr>
        <p:spPr>
          <a:xfrm>
            <a:off x="302190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2" name="Shape 1260"/>
          <p:cNvSpPr/>
          <p:nvPr/>
        </p:nvSpPr>
        <p:spPr>
          <a:xfrm>
            <a:off x="319015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3" name="Shape 1261"/>
          <p:cNvSpPr/>
          <p:nvPr/>
        </p:nvSpPr>
        <p:spPr>
          <a:xfrm>
            <a:off x="33584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4" name="Shape 1262"/>
          <p:cNvSpPr/>
          <p:nvPr/>
        </p:nvSpPr>
        <p:spPr>
          <a:xfrm>
            <a:off x="352665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5" name="Shape 1263"/>
          <p:cNvSpPr/>
          <p:nvPr/>
        </p:nvSpPr>
        <p:spPr>
          <a:xfrm>
            <a:off x="36949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6" name="Shape 1264"/>
          <p:cNvSpPr/>
          <p:nvPr/>
        </p:nvSpPr>
        <p:spPr>
          <a:xfrm>
            <a:off x="386315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7" name="Shape 1265"/>
          <p:cNvSpPr/>
          <p:nvPr/>
        </p:nvSpPr>
        <p:spPr>
          <a:xfrm>
            <a:off x="403140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8" name="Shape 1266"/>
          <p:cNvSpPr/>
          <p:nvPr/>
        </p:nvSpPr>
        <p:spPr>
          <a:xfrm>
            <a:off x="41996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9" name="Shape 1267"/>
          <p:cNvSpPr/>
          <p:nvPr/>
        </p:nvSpPr>
        <p:spPr>
          <a:xfrm>
            <a:off x="436790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0" name="Shape 1268"/>
          <p:cNvSpPr/>
          <p:nvPr/>
        </p:nvSpPr>
        <p:spPr>
          <a:xfrm>
            <a:off x="45361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1" name="Shape 1269"/>
          <p:cNvSpPr/>
          <p:nvPr/>
        </p:nvSpPr>
        <p:spPr>
          <a:xfrm>
            <a:off x="470440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2" name="Shape 1270"/>
          <p:cNvSpPr/>
          <p:nvPr/>
        </p:nvSpPr>
        <p:spPr>
          <a:xfrm>
            <a:off x="487265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3" name="Shape 1271"/>
          <p:cNvSpPr/>
          <p:nvPr/>
        </p:nvSpPr>
        <p:spPr>
          <a:xfrm>
            <a:off x="50409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4" name="Shape 1272"/>
          <p:cNvSpPr/>
          <p:nvPr/>
        </p:nvSpPr>
        <p:spPr>
          <a:xfrm>
            <a:off x="520915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5" name="Shape 1273"/>
          <p:cNvSpPr/>
          <p:nvPr/>
        </p:nvSpPr>
        <p:spPr>
          <a:xfrm>
            <a:off x="53774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6" name="Shape 1274"/>
          <p:cNvSpPr/>
          <p:nvPr/>
        </p:nvSpPr>
        <p:spPr>
          <a:xfrm>
            <a:off x="554565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7" name="Shape 1275"/>
          <p:cNvSpPr/>
          <p:nvPr/>
        </p:nvSpPr>
        <p:spPr>
          <a:xfrm>
            <a:off x="571390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8" name="Shape 1276"/>
          <p:cNvSpPr/>
          <p:nvPr/>
        </p:nvSpPr>
        <p:spPr>
          <a:xfrm>
            <a:off x="58821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9" name="Shape 1277"/>
          <p:cNvSpPr/>
          <p:nvPr/>
        </p:nvSpPr>
        <p:spPr>
          <a:xfrm>
            <a:off x="605040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0" name="Shape 1278"/>
          <p:cNvSpPr/>
          <p:nvPr/>
        </p:nvSpPr>
        <p:spPr>
          <a:xfrm>
            <a:off x="62186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1" name="Shape 1279"/>
          <p:cNvSpPr/>
          <p:nvPr/>
        </p:nvSpPr>
        <p:spPr>
          <a:xfrm>
            <a:off x="638690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2" name="Shape 1280"/>
          <p:cNvSpPr/>
          <p:nvPr/>
        </p:nvSpPr>
        <p:spPr>
          <a:xfrm>
            <a:off x="655515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3" name="Shape 1281"/>
          <p:cNvSpPr/>
          <p:nvPr/>
        </p:nvSpPr>
        <p:spPr>
          <a:xfrm>
            <a:off x="67234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4" name="Shape 1282"/>
          <p:cNvSpPr/>
          <p:nvPr/>
        </p:nvSpPr>
        <p:spPr>
          <a:xfrm>
            <a:off x="689165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5" name="Shape 1283"/>
          <p:cNvSpPr/>
          <p:nvPr/>
        </p:nvSpPr>
        <p:spPr>
          <a:xfrm>
            <a:off x="70599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6" name="Shape 1284"/>
          <p:cNvSpPr/>
          <p:nvPr/>
        </p:nvSpPr>
        <p:spPr>
          <a:xfrm>
            <a:off x="722814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7" name="Shape 1285"/>
          <p:cNvSpPr/>
          <p:nvPr/>
        </p:nvSpPr>
        <p:spPr>
          <a:xfrm>
            <a:off x="739639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8" name="Shape 1286"/>
          <p:cNvSpPr/>
          <p:nvPr/>
        </p:nvSpPr>
        <p:spPr>
          <a:xfrm>
            <a:off x="75646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9" name="Shape 1287"/>
          <p:cNvSpPr/>
          <p:nvPr/>
        </p:nvSpPr>
        <p:spPr>
          <a:xfrm>
            <a:off x="773289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0" name="Shape 1288"/>
          <p:cNvSpPr/>
          <p:nvPr/>
        </p:nvSpPr>
        <p:spPr>
          <a:xfrm>
            <a:off x="79011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1" name="Shape 1289"/>
          <p:cNvSpPr/>
          <p:nvPr/>
        </p:nvSpPr>
        <p:spPr>
          <a:xfrm>
            <a:off x="806939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2" name="Shape 1290"/>
          <p:cNvSpPr/>
          <p:nvPr/>
        </p:nvSpPr>
        <p:spPr>
          <a:xfrm>
            <a:off x="823764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3" name="Shape 1291"/>
          <p:cNvSpPr/>
          <p:nvPr/>
        </p:nvSpPr>
        <p:spPr>
          <a:xfrm>
            <a:off x="84058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4" name="Shape 1292"/>
          <p:cNvSpPr/>
          <p:nvPr/>
        </p:nvSpPr>
        <p:spPr>
          <a:xfrm>
            <a:off x="857414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5" name="Shape 1293"/>
          <p:cNvSpPr/>
          <p:nvPr/>
        </p:nvSpPr>
        <p:spPr>
          <a:xfrm>
            <a:off x="87423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6" name="Shape 1294"/>
          <p:cNvSpPr/>
          <p:nvPr/>
        </p:nvSpPr>
        <p:spPr>
          <a:xfrm>
            <a:off x="891064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7" name="Shape 1295"/>
          <p:cNvSpPr/>
          <p:nvPr/>
        </p:nvSpPr>
        <p:spPr>
          <a:xfrm>
            <a:off x="907889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8" name="Shape 1296"/>
          <p:cNvSpPr/>
          <p:nvPr/>
        </p:nvSpPr>
        <p:spPr>
          <a:xfrm>
            <a:off x="92471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9" name="Shape 1297"/>
          <p:cNvSpPr/>
          <p:nvPr/>
        </p:nvSpPr>
        <p:spPr>
          <a:xfrm>
            <a:off x="941539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0" name="Shape 1298"/>
          <p:cNvSpPr/>
          <p:nvPr/>
        </p:nvSpPr>
        <p:spPr>
          <a:xfrm>
            <a:off x="95836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1" name="Shape 1299"/>
          <p:cNvSpPr/>
          <p:nvPr/>
        </p:nvSpPr>
        <p:spPr>
          <a:xfrm>
            <a:off x="975189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2" name="Shape 1300"/>
          <p:cNvSpPr/>
          <p:nvPr/>
        </p:nvSpPr>
        <p:spPr>
          <a:xfrm>
            <a:off x="992014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3" name="Shape 1301"/>
          <p:cNvSpPr/>
          <p:nvPr/>
        </p:nvSpPr>
        <p:spPr>
          <a:xfrm>
            <a:off x="100883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4" name="Shape 1302"/>
          <p:cNvSpPr/>
          <p:nvPr/>
        </p:nvSpPr>
        <p:spPr>
          <a:xfrm>
            <a:off x="1025664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5" name="Shape 1303"/>
          <p:cNvSpPr/>
          <p:nvPr/>
        </p:nvSpPr>
        <p:spPr>
          <a:xfrm>
            <a:off x="104248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6" name="Shape 1304"/>
          <p:cNvSpPr/>
          <p:nvPr/>
        </p:nvSpPr>
        <p:spPr>
          <a:xfrm>
            <a:off x="1059314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7" name="Shape 1305"/>
          <p:cNvSpPr/>
          <p:nvPr/>
        </p:nvSpPr>
        <p:spPr>
          <a:xfrm>
            <a:off x="1076139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8" name="Shape 1306"/>
          <p:cNvSpPr/>
          <p:nvPr/>
        </p:nvSpPr>
        <p:spPr>
          <a:xfrm>
            <a:off x="109296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9" name="Shape 1307"/>
          <p:cNvSpPr/>
          <p:nvPr/>
        </p:nvSpPr>
        <p:spPr>
          <a:xfrm>
            <a:off x="1109789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0" name="Shape 1308"/>
          <p:cNvSpPr/>
          <p:nvPr/>
        </p:nvSpPr>
        <p:spPr>
          <a:xfrm>
            <a:off x="112661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1" name="Shape 1309"/>
          <p:cNvSpPr/>
          <p:nvPr/>
        </p:nvSpPr>
        <p:spPr>
          <a:xfrm>
            <a:off x="1143438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2" name="Shape 1310"/>
          <p:cNvSpPr/>
          <p:nvPr/>
        </p:nvSpPr>
        <p:spPr>
          <a:xfrm>
            <a:off x="1160263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3" name="Shape 1311"/>
          <p:cNvSpPr/>
          <p:nvPr/>
        </p:nvSpPr>
        <p:spPr>
          <a:xfrm>
            <a:off x="117708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4" name="Shape 1312"/>
          <p:cNvSpPr/>
          <p:nvPr/>
        </p:nvSpPr>
        <p:spPr>
          <a:xfrm>
            <a:off x="1193913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5" name="Shape 1313"/>
          <p:cNvSpPr/>
          <p:nvPr/>
        </p:nvSpPr>
        <p:spPr>
          <a:xfrm>
            <a:off x="121073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6" name="Shape 1314"/>
          <p:cNvSpPr/>
          <p:nvPr/>
        </p:nvSpPr>
        <p:spPr>
          <a:xfrm>
            <a:off x="-658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7" name="Shape 1315"/>
          <p:cNvSpPr/>
          <p:nvPr/>
        </p:nvSpPr>
        <p:spPr>
          <a:xfrm>
            <a:off x="16166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8" name="Shape 1316"/>
          <p:cNvSpPr/>
          <p:nvPr/>
        </p:nvSpPr>
        <p:spPr>
          <a:xfrm>
            <a:off x="32991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9" name="Shape 1317"/>
          <p:cNvSpPr/>
          <p:nvPr/>
        </p:nvSpPr>
        <p:spPr>
          <a:xfrm>
            <a:off x="49816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0" name="Shape 1318"/>
          <p:cNvSpPr/>
          <p:nvPr/>
        </p:nvSpPr>
        <p:spPr>
          <a:xfrm>
            <a:off x="66641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1" name="Shape 1319"/>
          <p:cNvSpPr/>
          <p:nvPr/>
        </p:nvSpPr>
        <p:spPr>
          <a:xfrm>
            <a:off x="8346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2" name="Shape 1320"/>
          <p:cNvSpPr/>
          <p:nvPr/>
        </p:nvSpPr>
        <p:spPr>
          <a:xfrm>
            <a:off x="100291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3" name="Shape 1321"/>
          <p:cNvSpPr/>
          <p:nvPr/>
        </p:nvSpPr>
        <p:spPr>
          <a:xfrm>
            <a:off x="11711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4" name="Shape 1322"/>
          <p:cNvSpPr/>
          <p:nvPr/>
        </p:nvSpPr>
        <p:spPr>
          <a:xfrm>
            <a:off x="133941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5" name="Shape 1323"/>
          <p:cNvSpPr/>
          <p:nvPr/>
        </p:nvSpPr>
        <p:spPr>
          <a:xfrm>
            <a:off x="150766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6" name="Shape 1324"/>
          <p:cNvSpPr/>
          <p:nvPr/>
        </p:nvSpPr>
        <p:spPr>
          <a:xfrm>
            <a:off x="16759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7" name="Shape 1325"/>
          <p:cNvSpPr/>
          <p:nvPr/>
        </p:nvSpPr>
        <p:spPr>
          <a:xfrm>
            <a:off x="184416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8" name="Shape 1326"/>
          <p:cNvSpPr/>
          <p:nvPr/>
        </p:nvSpPr>
        <p:spPr>
          <a:xfrm>
            <a:off x="20124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9" name="Shape 1327"/>
          <p:cNvSpPr/>
          <p:nvPr/>
        </p:nvSpPr>
        <p:spPr>
          <a:xfrm>
            <a:off x="218066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0" name="Shape 1328"/>
          <p:cNvSpPr/>
          <p:nvPr/>
        </p:nvSpPr>
        <p:spPr>
          <a:xfrm>
            <a:off x="234891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1" name="Shape 1329"/>
          <p:cNvSpPr/>
          <p:nvPr/>
        </p:nvSpPr>
        <p:spPr>
          <a:xfrm>
            <a:off x="25171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2" name="Shape 1330"/>
          <p:cNvSpPr/>
          <p:nvPr/>
        </p:nvSpPr>
        <p:spPr>
          <a:xfrm>
            <a:off x="268541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3" name="Shape 1331"/>
          <p:cNvSpPr/>
          <p:nvPr/>
        </p:nvSpPr>
        <p:spPr>
          <a:xfrm>
            <a:off x="28536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4" name="Shape 1332"/>
          <p:cNvSpPr/>
          <p:nvPr/>
        </p:nvSpPr>
        <p:spPr>
          <a:xfrm>
            <a:off x="302190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5" name="Shape 1333"/>
          <p:cNvSpPr/>
          <p:nvPr/>
        </p:nvSpPr>
        <p:spPr>
          <a:xfrm>
            <a:off x="319015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6" name="Shape 1334"/>
          <p:cNvSpPr/>
          <p:nvPr/>
        </p:nvSpPr>
        <p:spPr>
          <a:xfrm>
            <a:off x="33584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7" name="Shape 1335"/>
          <p:cNvSpPr/>
          <p:nvPr/>
        </p:nvSpPr>
        <p:spPr>
          <a:xfrm>
            <a:off x="352665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8" name="Shape 1336"/>
          <p:cNvSpPr/>
          <p:nvPr/>
        </p:nvSpPr>
        <p:spPr>
          <a:xfrm>
            <a:off x="36949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9" name="Shape 1337"/>
          <p:cNvSpPr/>
          <p:nvPr/>
        </p:nvSpPr>
        <p:spPr>
          <a:xfrm>
            <a:off x="386315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0" name="Shape 1338"/>
          <p:cNvSpPr/>
          <p:nvPr/>
        </p:nvSpPr>
        <p:spPr>
          <a:xfrm>
            <a:off x="403140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1" name="Shape 1339"/>
          <p:cNvSpPr/>
          <p:nvPr/>
        </p:nvSpPr>
        <p:spPr>
          <a:xfrm>
            <a:off x="41996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2" name="Shape 1340"/>
          <p:cNvSpPr/>
          <p:nvPr/>
        </p:nvSpPr>
        <p:spPr>
          <a:xfrm>
            <a:off x="436790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3" name="Shape 1341"/>
          <p:cNvSpPr/>
          <p:nvPr/>
        </p:nvSpPr>
        <p:spPr>
          <a:xfrm>
            <a:off x="45361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4" name="Shape 1342"/>
          <p:cNvSpPr/>
          <p:nvPr/>
        </p:nvSpPr>
        <p:spPr>
          <a:xfrm>
            <a:off x="470440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5" name="Shape 1343"/>
          <p:cNvSpPr/>
          <p:nvPr/>
        </p:nvSpPr>
        <p:spPr>
          <a:xfrm>
            <a:off x="487265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6" name="Shape 1344"/>
          <p:cNvSpPr/>
          <p:nvPr/>
        </p:nvSpPr>
        <p:spPr>
          <a:xfrm>
            <a:off x="50409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7" name="Shape 1345"/>
          <p:cNvSpPr/>
          <p:nvPr/>
        </p:nvSpPr>
        <p:spPr>
          <a:xfrm>
            <a:off x="520915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8" name="Shape 1346"/>
          <p:cNvSpPr/>
          <p:nvPr/>
        </p:nvSpPr>
        <p:spPr>
          <a:xfrm>
            <a:off x="53774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9" name="Shape 1347"/>
          <p:cNvSpPr/>
          <p:nvPr/>
        </p:nvSpPr>
        <p:spPr>
          <a:xfrm>
            <a:off x="554565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0" name="Shape 1348"/>
          <p:cNvSpPr/>
          <p:nvPr/>
        </p:nvSpPr>
        <p:spPr>
          <a:xfrm>
            <a:off x="571390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1" name="Shape 1349"/>
          <p:cNvSpPr/>
          <p:nvPr/>
        </p:nvSpPr>
        <p:spPr>
          <a:xfrm>
            <a:off x="58821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2" name="Shape 1350"/>
          <p:cNvSpPr/>
          <p:nvPr/>
        </p:nvSpPr>
        <p:spPr>
          <a:xfrm>
            <a:off x="605040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3" name="Shape 1351"/>
          <p:cNvSpPr/>
          <p:nvPr/>
        </p:nvSpPr>
        <p:spPr>
          <a:xfrm>
            <a:off x="62186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4" name="Shape 1352"/>
          <p:cNvSpPr/>
          <p:nvPr/>
        </p:nvSpPr>
        <p:spPr>
          <a:xfrm>
            <a:off x="638690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5" name="Shape 1353"/>
          <p:cNvSpPr/>
          <p:nvPr/>
        </p:nvSpPr>
        <p:spPr>
          <a:xfrm>
            <a:off x="655515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6" name="Shape 1354"/>
          <p:cNvSpPr/>
          <p:nvPr/>
        </p:nvSpPr>
        <p:spPr>
          <a:xfrm>
            <a:off x="67234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7" name="Shape 1355"/>
          <p:cNvSpPr/>
          <p:nvPr/>
        </p:nvSpPr>
        <p:spPr>
          <a:xfrm>
            <a:off x="689165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8" name="Shape 1356"/>
          <p:cNvSpPr/>
          <p:nvPr/>
        </p:nvSpPr>
        <p:spPr>
          <a:xfrm>
            <a:off x="70599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9" name="Shape 1357"/>
          <p:cNvSpPr/>
          <p:nvPr/>
        </p:nvSpPr>
        <p:spPr>
          <a:xfrm>
            <a:off x="722814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0" name="Shape 1358"/>
          <p:cNvSpPr/>
          <p:nvPr/>
        </p:nvSpPr>
        <p:spPr>
          <a:xfrm>
            <a:off x="739639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1" name="Shape 1359"/>
          <p:cNvSpPr/>
          <p:nvPr/>
        </p:nvSpPr>
        <p:spPr>
          <a:xfrm>
            <a:off x="75646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2" name="Shape 1360"/>
          <p:cNvSpPr/>
          <p:nvPr/>
        </p:nvSpPr>
        <p:spPr>
          <a:xfrm>
            <a:off x="773289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3" name="Shape 1361"/>
          <p:cNvSpPr/>
          <p:nvPr/>
        </p:nvSpPr>
        <p:spPr>
          <a:xfrm>
            <a:off x="79011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4" name="Shape 1362"/>
          <p:cNvSpPr/>
          <p:nvPr/>
        </p:nvSpPr>
        <p:spPr>
          <a:xfrm>
            <a:off x="806939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5" name="Shape 1363"/>
          <p:cNvSpPr/>
          <p:nvPr/>
        </p:nvSpPr>
        <p:spPr>
          <a:xfrm>
            <a:off x="823764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6" name="Shape 1364"/>
          <p:cNvSpPr/>
          <p:nvPr/>
        </p:nvSpPr>
        <p:spPr>
          <a:xfrm>
            <a:off x="84058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7" name="Shape 1365"/>
          <p:cNvSpPr/>
          <p:nvPr/>
        </p:nvSpPr>
        <p:spPr>
          <a:xfrm>
            <a:off x="857414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8" name="Shape 1366"/>
          <p:cNvSpPr/>
          <p:nvPr/>
        </p:nvSpPr>
        <p:spPr>
          <a:xfrm>
            <a:off x="87423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9" name="Shape 1367"/>
          <p:cNvSpPr/>
          <p:nvPr/>
        </p:nvSpPr>
        <p:spPr>
          <a:xfrm>
            <a:off x="891064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0" name="Shape 1368"/>
          <p:cNvSpPr/>
          <p:nvPr/>
        </p:nvSpPr>
        <p:spPr>
          <a:xfrm>
            <a:off x="907889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1" name="Shape 1369"/>
          <p:cNvSpPr/>
          <p:nvPr/>
        </p:nvSpPr>
        <p:spPr>
          <a:xfrm>
            <a:off x="92471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2" name="Shape 1370"/>
          <p:cNvSpPr/>
          <p:nvPr/>
        </p:nvSpPr>
        <p:spPr>
          <a:xfrm>
            <a:off x="941539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3" name="Shape 1371"/>
          <p:cNvSpPr/>
          <p:nvPr/>
        </p:nvSpPr>
        <p:spPr>
          <a:xfrm>
            <a:off x="95836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4" name="Shape 1372"/>
          <p:cNvSpPr/>
          <p:nvPr/>
        </p:nvSpPr>
        <p:spPr>
          <a:xfrm>
            <a:off x="975189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5" name="Shape 1373"/>
          <p:cNvSpPr/>
          <p:nvPr/>
        </p:nvSpPr>
        <p:spPr>
          <a:xfrm>
            <a:off x="992014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6" name="Shape 1374"/>
          <p:cNvSpPr/>
          <p:nvPr/>
        </p:nvSpPr>
        <p:spPr>
          <a:xfrm>
            <a:off x="100883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7" name="Shape 1375"/>
          <p:cNvSpPr/>
          <p:nvPr/>
        </p:nvSpPr>
        <p:spPr>
          <a:xfrm>
            <a:off x="1025664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8" name="Shape 1376"/>
          <p:cNvSpPr/>
          <p:nvPr/>
        </p:nvSpPr>
        <p:spPr>
          <a:xfrm>
            <a:off x="104248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9" name="Shape 1377"/>
          <p:cNvSpPr/>
          <p:nvPr/>
        </p:nvSpPr>
        <p:spPr>
          <a:xfrm>
            <a:off x="1059314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0" name="Shape 1378"/>
          <p:cNvSpPr/>
          <p:nvPr/>
        </p:nvSpPr>
        <p:spPr>
          <a:xfrm>
            <a:off x="1076139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1" name="Shape 1379"/>
          <p:cNvSpPr/>
          <p:nvPr/>
        </p:nvSpPr>
        <p:spPr>
          <a:xfrm>
            <a:off x="109296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2" name="Shape 1380"/>
          <p:cNvSpPr/>
          <p:nvPr/>
        </p:nvSpPr>
        <p:spPr>
          <a:xfrm>
            <a:off x="1109789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3" name="Shape 1381"/>
          <p:cNvSpPr/>
          <p:nvPr/>
        </p:nvSpPr>
        <p:spPr>
          <a:xfrm>
            <a:off x="112661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4" name="Shape 1382"/>
          <p:cNvSpPr/>
          <p:nvPr/>
        </p:nvSpPr>
        <p:spPr>
          <a:xfrm>
            <a:off x="1143438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5" name="Shape 1383"/>
          <p:cNvSpPr/>
          <p:nvPr/>
        </p:nvSpPr>
        <p:spPr>
          <a:xfrm>
            <a:off x="1160263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6" name="Shape 1384"/>
          <p:cNvSpPr/>
          <p:nvPr/>
        </p:nvSpPr>
        <p:spPr>
          <a:xfrm>
            <a:off x="117708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7" name="Shape 1385"/>
          <p:cNvSpPr/>
          <p:nvPr/>
        </p:nvSpPr>
        <p:spPr>
          <a:xfrm>
            <a:off x="1193913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8" name="Shape 1386"/>
          <p:cNvSpPr/>
          <p:nvPr/>
        </p:nvSpPr>
        <p:spPr>
          <a:xfrm>
            <a:off x="121073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9" name="Shape 1387"/>
          <p:cNvSpPr/>
          <p:nvPr/>
        </p:nvSpPr>
        <p:spPr>
          <a:xfrm>
            <a:off x="-658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0" name="Shape 1388"/>
          <p:cNvSpPr/>
          <p:nvPr/>
        </p:nvSpPr>
        <p:spPr>
          <a:xfrm>
            <a:off x="16166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1" name="Shape 1389"/>
          <p:cNvSpPr/>
          <p:nvPr/>
        </p:nvSpPr>
        <p:spPr>
          <a:xfrm>
            <a:off x="32991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2" name="Shape 1390"/>
          <p:cNvSpPr/>
          <p:nvPr/>
        </p:nvSpPr>
        <p:spPr>
          <a:xfrm>
            <a:off x="49816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3" name="Shape 1391"/>
          <p:cNvSpPr/>
          <p:nvPr/>
        </p:nvSpPr>
        <p:spPr>
          <a:xfrm>
            <a:off x="66641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4" name="Shape 1392"/>
          <p:cNvSpPr/>
          <p:nvPr/>
        </p:nvSpPr>
        <p:spPr>
          <a:xfrm>
            <a:off x="8346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5" name="Shape 1393"/>
          <p:cNvSpPr/>
          <p:nvPr/>
        </p:nvSpPr>
        <p:spPr>
          <a:xfrm>
            <a:off x="100291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6" name="Shape 1394"/>
          <p:cNvSpPr/>
          <p:nvPr/>
        </p:nvSpPr>
        <p:spPr>
          <a:xfrm>
            <a:off x="11711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7" name="Shape 1395"/>
          <p:cNvSpPr/>
          <p:nvPr/>
        </p:nvSpPr>
        <p:spPr>
          <a:xfrm>
            <a:off x="133941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8" name="Shape 1396"/>
          <p:cNvSpPr/>
          <p:nvPr/>
        </p:nvSpPr>
        <p:spPr>
          <a:xfrm>
            <a:off x="150766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9" name="Shape 1397"/>
          <p:cNvSpPr/>
          <p:nvPr/>
        </p:nvSpPr>
        <p:spPr>
          <a:xfrm>
            <a:off x="16759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0" name="Shape 1398"/>
          <p:cNvSpPr/>
          <p:nvPr/>
        </p:nvSpPr>
        <p:spPr>
          <a:xfrm>
            <a:off x="184416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1" name="Shape 1399"/>
          <p:cNvSpPr/>
          <p:nvPr/>
        </p:nvSpPr>
        <p:spPr>
          <a:xfrm>
            <a:off x="20124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2" name="Shape 1400"/>
          <p:cNvSpPr/>
          <p:nvPr/>
        </p:nvSpPr>
        <p:spPr>
          <a:xfrm>
            <a:off x="218066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3" name="Shape 1401"/>
          <p:cNvSpPr/>
          <p:nvPr/>
        </p:nvSpPr>
        <p:spPr>
          <a:xfrm>
            <a:off x="234891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4" name="Shape 1402"/>
          <p:cNvSpPr/>
          <p:nvPr/>
        </p:nvSpPr>
        <p:spPr>
          <a:xfrm>
            <a:off x="25171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5" name="Shape 1403"/>
          <p:cNvSpPr/>
          <p:nvPr/>
        </p:nvSpPr>
        <p:spPr>
          <a:xfrm>
            <a:off x="268541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6" name="Shape 1404"/>
          <p:cNvSpPr/>
          <p:nvPr/>
        </p:nvSpPr>
        <p:spPr>
          <a:xfrm>
            <a:off x="28536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7" name="Shape 1405"/>
          <p:cNvSpPr/>
          <p:nvPr/>
        </p:nvSpPr>
        <p:spPr>
          <a:xfrm>
            <a:off x="302190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8" name="Shape 1406"/>
          <p:cNvSpPr/>
          <p:nvPr/>
        </p:nvSpPr>
        <p:spPr>
          <a:xfrm>
            <a:off x="319015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9" name="Shape 1407"/>
          <p:cNvSpPr/>
          <p:nvPr/>
        </p:nvSpPr>
        <p:spPr>
          <a:xfrm>
            <a:off x="33584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0" name="Shape 1408"/>
          <p:cNvSpPr/>
          <p:nvPr/>
        </p:nvSpPr>
        <p:spPr>
          <a:xfrm>
            <a:off x="352665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1" name="Shape 1409"/>
          <p:cNvSpPr/>
          <p:nvPr/>
        </p:nvSpPr>
        <p:spPr>
          <a:xfrm>
            <a:off x="36949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2" name="Shape 1410"/>
          <p:cNvSpPr/>
          <p:nvPr/>
        </p:nvSpPr>
        <p:spPr>
          <a:xfrm>
            <a:off x="386315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3" name="Shape 1411"/>
          <p:cNvSpPr/>
          <p:nvPr/>
        </p:nvSpPr>
        <p:spPr>
          <a:xfrm>
            <a:off x="403140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4" name="Shape 1412"/>
          <p:cNvSpPr/>
          <p:nvPr/>
        </p:nvSpPr>
        <p:spPr>
          <a:xfrm>
            <a:off x="41996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5" name="Shape 1413"/>
          <p:cNvSpPr/>
          <p:nvPr/>
        </p:nvSpPr>
        <p:spPr>
          <a:xfrm>
            <a:off x="436790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6" name="Shape 1414"/>
          <p:cNvSpPr/>
          <p:nvPr/>
        </p:nvSpPr>
        <p:spPr>
          <a:xfrm>
            <a:off x="45361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7" name="Shape 1415"/>
          <p:cNvSpPr/>
          <p:nvPr/>
        </p:nvSpPr>
        <p:spPr>
          <a:xfrm>
            <a:off x="470440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8" name="Shape 1416"/>
          <p:cNvSpPr/>
          <p:nvPr/>
        </p:nvSpPr>
        <p:spPr>
          <a:xfrm>
            <a:off x="487265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9" name="Shape 1417"/>
          <p:cNvSpPr/>
          <p:nvPr/>
        </p:nvSpPr>
        <p:spPr>
          <a:xfrm>
            <a:off x="50409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0" name="Shape 1418"/>
          <p:cNvSpPr/>
          <p:nvPr/>
        </p:nvSpPr>
        <p:spPr>
          <a:xfrm>
            <a:off x="520915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1" name="Shape 1419"/>
          <p:cNvSpPr/>
          <p:nvPr/>
        </p:nvSpPr>
        <p:spPr>
          <a:xfrm>
            <a:off x="53774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2" name="Shape 1420"/>
          <p:cNvSpPr/>
          <p:nvPr/>
        </p:nvSpPr>
        <p:spPr>
          <a:xfrm>
            <a:off x="554565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3" name="Shape 1421"/>
          <p:cNvSpPr/>
          <p:nvPr/>
        </p:nvSpPr>
        <p:spPr>
          <a:xfrm>
            <a:off x="571390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4" name="Shape 1422"/>
          <p:cNvSpPr/>
          <p:nvPr/>
        </p:nvSpPr>
        <p:spPr>
          <a:xfrm>
            <a:off x="58821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5" name="Shape 1423"/>
          <p:cNvSpPr/>
          <p:nvPr/>
        </p:nvSpPr>
        <p:spPr>
          <a:xfrm>
            <a:off x="605040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6" name="Shape 1424"/>
          <p:cNvSpPr/>
          <p:nvPr/>
        </p:nvSpPr>
        <p:spPr>
          <a:xfrm>
            <a:off x="62186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7" name="Shape 1425"/>
          <p:cNvSpPr/>
          <p:nvPr/>
        </p:nvSpPr>
        <p:spPr>
          <a:xfrm>
            <a:off x="638690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8" name="Shape 1426"/>
          <p:cNvSpPr/>
          <p:nvPr/>
        </p:nvSpPr>
        <p:spPr>
          <a:xfrm>
            <a:off x="655515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9" name="Shape 1427"/>
          <p:cNvSpPr/>
          <p:nvPr/>
        </p:nvSpPr>
        <p:spPr>
          <a:xfrm>
            <a:off x="67234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0" name="Shape 1428"/>
          <p:cNvSpPr/>
          <p:nvPr/>
        </p:nvSpPr>
        <p:spPr>
          <a:xfrm>
            <a:off x="689165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1" name="Shape 1429"/>
          <p:cNvSpPr/>
          <p:nvPr/>
        </p:nvSpPr>
        <p:spPr>
          <a:xfrm>
            <a:off x="70599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2" name="Shape 1430"/>
          <p:cNvSpPr/>
          <p:nvPr/>
        </p:nvSpPr>
        <p:spPr>
          <a:xfrm>
            <a:off x="722814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3" name="Shape 1431"/>
          <p:cNvSpPr/>
          <p:nvPr/>
        </p:nvSpPr>
        <p:spPr>
          <a:xfrm>
            <a:off x="739639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4" name="Shape 1432"/>
          <p:cNvSpPr/>
          <p:nvPr/>
        </p:nvSpPr>
        <p:spPr>
          <a:xfrm>
            <a:off x="75646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5" name="Shape 1433"/>
          <p:cNvSpPr/>
          <p:nvPr/>
        </p:nvSpPr>
        <p:spPr>
          <a:xfrm>
            <a:off x="773289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6" name="Shape 1434"/>
          <p:cNvSpPr/>
          <p:nvPr/>
        </p:nvSpPr>
        <p:spPr>
          <a:xfrm>
            <a:off x="79011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7" name="Shape 1435"/>
          <p:cNvSpPr/>
          <p:nvPr/>
        </p:nvSpPr>
        <p:spPr>
          <a:xfrm>
            <a:off x="806939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8" name="Shape 1436"/>
          <p:cNvSpPr/>
          <p:nvPr/>
        </p:nvSpPr>
        <p:spPr>
          <a:xfrm>
            <a:off x="823764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9" name="Shape 1437"/>
          <p:cNvSpPr/>
          <p:nvPr/>
        </p:nvSpPr>
        <p:spPr>
          <a:xfrm>
            <a:off x="84058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0" name="Shape 1438"/>
          <p:cNvSpPr/>
          <p:nvPr/>
        </p:nvSpPr>
        <p:spPr>
          <a:xfrm>
            <a:off x="857414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1" name="Shape 1439"/>
          <p:cNvSpPr/>
          <p:nvPr/>
        </p:nvSpPr>
        <p:spPr>
          <a:xfrm>
            <a:off x="87423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2" name="Shape 1440"/>
          <p:cNvSpPr/>
          <p:nvPr/>
        </p:nvSpPr>
        <p:spPr>
          <a:xfrm>
            <a:off x="891064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3" name="Shape 1441"/>
          <p:cNvSpPr/>
          <p:nvPr/>
        </p:nvSpPr>
        <p:spPr>
          <a:xfrm>
            <a:off x="907889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4" name="Shape 1442"/>
          <p:cNvSpPr/>
          <p:nvPr/>
        </p:nvSpPr>
        <p:spPr>
          <a:xfrm>
            <a:off x="92471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5" name="Shape 1443"/>
          <p:cNvSpPr/>
          <p:nvPr/>
        </p:nvSpPr>
        <p:spPr>
          <a:xfrm>
            <a:off x="941539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6" name="Shape 1444"/>
          <p:cNvSpPr/>
          <p:nvPr/>
        </p:nvSpPr>
        <p:spPr>
          <a:xfrm>
            <a:off x="95836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7" name="Shape 1445"/>
          <p:cNvSpPr/>
          <p:nvPr/>
        </p:nvSpPr>
        <p:spPr>
          <a:xfrm>
            <a:off x="975189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8" name="Shape 1446"/>
          <p:cNvSpPr/>
          <p:nvPr/>
        </p:nvSpPr>
        <p:spPr>
          <a:xfrm>
            <a:off x="992014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9" name="Shape 1447"/>
          <p:cNvSpPr/>
          <p:nvPr/>
        </p:nvSpPr>
        <p:spPr>
          <a:xfrm>
            <a:off x="100883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0" name="Shape 1448"/>
          <p:cNvSpPr/>
          <p:nvPr/>
        </p:nvSpPr>
        <p:spPr>
          <a:xfrm>
            <a:off x="1025664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1" name="Shape 1449"/>
          <p:cNvSpPr/>
          <p:nvPr/>
        </p:nvSpPr>
        <p:spPr>
          <a:xfrm>
            <a:off x="104248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2" name="Shape 1450"/>
          <p:cNvSpPr/>
          <p:nvPr/>
        </p:nvSpPr>
        <p:spPr>
          <a:xfrm>
            <a:off x="1059314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3" name="Shape 1451"/>
          <p:cNvSpPr/>
          <p:nvPr/>
        </p:nvSpPr>
        <p:spPr>
          <a:xfrm>
            <a:off x="1076139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4" name="Shape 1452"/>
          <p:cNvSpPr/>
          <p:nvPr/>
        </p:nvSpPr>
        <p:spPr>
          <a:xfrm>
            <a:off x="109296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5" name="Shape 1453"/>
          <p:cNvSpPr/>
          <p:nvPr/>
        </p:nvSpPr>
        <p:spPr>
          <a:xfrm>
            <a:off x="1109789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6" name="Shape 1454"/>
          <p:cNvSpPr/>
          <p:nvPr/>
        </p:nvSpPr>
        <p:spPr>
          <a:xfrm>
            <a:off x="112661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7" name="Shape 1455"/>
          <p:cNvSpPr/>
          <p:nvPr/>
        </p:nvSpPr>
        <p:spPr>
          <a:xfrm>
            <a:off x="1143438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8" name="Shape 1456"/>
          <p:cNvSpPr/>
          <p:nvPr/>
        </p:nvSpPr>
        <p:spPr>
          <a:xfrm>
            <a:off x="1160263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9" name="Shape 1457"/>
          <p:cNvSpPr/>
          <p:nvPr/>
        </p:nvSpPr>
        <p:spPr>
          <a:xfrm>
            <a:off x="117708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0" name="Shape 1458"/>
          <p:cNvSpPr/>
          <p:nvPr/>
        </p:nvSpPr>
        <p:spPr>
          <a:xfrm>
            <a:off x="1193913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1" name="Shape 1459"/>
          <p:cNvSpPr/>
          <p:nvPr/>
        </p:nvSpPr>
        <p:spPr>
          <a:xfrm>
            <a:off x="121073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2" name="Shape 1460"/>
          <p:cNvSpPr/>
          <p:nvPr/>
        </p:nvSpPr>
        <p:spPr>
          <a:xfrm>
            <a:off x="-658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3" name="Shape 1461"/>
          <p:cNvSpPr/>
          <p:nvPr/>
        </p:nvSpPr>
        <p:spPr>
          <a:xfrm>
            <a:off x="16166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4" name="Shape 1462"/>
          <p:cNvSpPr/>
          <p:nvPr/>
        </p:nvSpPr>
        <p:spPr>
          <a:xfrm>
            <a:off x="32991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5" name="Shape 1463"/>
          <p:cNvSpPr/>
          <p:nvPr/>
        </p:nvSpPr>
        <p:spPr>
          <a:xfrm>
            <a:off x="49816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6" name="Shape 1464"/>
          <p:cNvSpPr/>
          <p:nvPr/>
        </p:nvSpPr>
        <p:spPr>
          <a:xfrm>
            <a:off x="66641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7" name="Shape 1465"/>
          <p:cNvSpPr/>
          <p:nvPr/>
        </p:nvSpPr>
        <p:spPr>
          <a:xfrm>
            <a:off x="8346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8" name="Shape 1466"/>
          <p:cNvSpPr/>
          <p:nvPr/>
        </p:nvSpPr>
        <p:spPr>
          <a:xfrm>
            <a:off x="100291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9" name="Shape 1467"/>
          <p:cNvSpPr/>
          <p:nvPr/>
        </p:nvSpPr>
        <p:spPr>
          <a:xfrm>
            <a:off x="11711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0" name="Shape 1468"/>
          <p:cNvSpPr/>
          <p:nvPr/>
        </p:nvSpPr>
        <p:spPr>
          <a:xfrm>
            <a:off x="133941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1" name="Shape 1469"/>
          <p:cNvSpPr/>
          <p:nvPr/>
        </p:nvSpPr>
        <p:spPr>
          <a:xfrm>
            <a:off x="150766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2" name="Shape 1470"/>
          <p:cNvSpPr/>
          <p:nvPr/>
        </p:nvSpPr>
        <p:spPr>
          <a:xfrm>
            <a:off x="16759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3" name="Shape 1471"/>
          <p:cNvSpPr/>
          <p:nvPr/>
        </p:nvSpPr>
        <p:spPr>
          <a:xfrm>
            <a:off x="184416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4" name="Shape 1472"/>
          <p:cNvSpPr/>
          <p:nvPr/>
        </p:nvSpPr>
        <p:spPr>
          <a:xfrm>
            <a:off x="20124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5" name="Shape 1473"/>
          <p:cNvSpPr/>
          <p:nvPr/>
        </p:nvSpPr>
        <p:spPr>
          <a:xfrm>
            <a:off x="218066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6" name="Shape 1474"/>
          <p:cNvSpPr/>
          <p:nvPr/>
        </p:nvSpPr>
        <p:spPr>
          <a:xfrm>
            <a:off x="234891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7" name="Shape 1475"/>
          <p:cNvSpPr/>
          <p:nvPr/>
        </p:nvSpPr>
        <p:spPr>
          <a:xfrm>
            <a:off x="25171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8" name="Shape 1476"/>
          <p:cNvSpPr/>
          <p:nvPr/>
        </p:nvSpPr>
        <p:spPr>
          <a:xfrm>
            <a:off x="268541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9" name="Shape 1477"/>
          <p:cNvSpPr/>
          <p:nvPr/>
        </p:nvSpPr>
        <p:spPr>
          <a:xfrm>
            <a:off x="28536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0" name="Shape 1478"/>
          <p:cNvSpPr/>
          <p:nvPr/>
        </p:nvSpPr>
        <p:spPr>
          <a:xfrm>
            <a:off x="302190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1" name="Shape 1479"/>
          <p:cNvSpPr/>
          <p:nvPr/>
        </p:nvSpPr>
        <p:spPr>
          <a:xfrm>
            <a:off x="319015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2" name="Shape 1480"/>
          <p:cNvSpPr/>
          <p:nvPr/>
        </p:nvSpPr>
        <p:spPr>
          <a:xfrm>
            <a:off x="33584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3" name="Shape 1481"/>
          <p:cNvSpPr/>
          <p:nvPr/>
        </p:nvSpPr>
        <p:spPr>
          <a:xfrm>
            <a:off x="352665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4" name="Shape 1482"/>
          <p:cNvSpPr/>
          <p:nvPr/>
        </p:nvSpPr>
        <p:spPr>
          <a:xfrm>
            <a:off x="36949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5" name="Shape 1483"/>
          <p:cNvSpPr/>
          <p:nvPr/>
        </p:nvSpPr>
        <p:spPr>
          <a:xfrm>
            <a:off x="386315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6" name="Shape 1484"/>
          <p:cNvSpPr/>
          <p:nvPr/>
        </p:nvSpPr>
        <p:spPr>
          <a:xfrm>
            <a:off x="403140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7" name="Shape 1485"/>
          <p:cNvSpPr/>
          <p:nvPr/>
        </p:nvSpPr>
        <p:spPr>
          <a:xfrm>
            <a:off x="41996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8" name="Shape 1486"/>
          <p:cNvSpPr/>
          <p:nvPr/>
        </p:nvSpPr>
        <p:spPr>
          <a:xfrm>
            <a:off x="436790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9" name="Shape 1487"/>
          <p:cNvSpPr/>
          <p:nvPr/>
        </p:nvSpPr>
        <p:spPr>
          <a:xfrm>
            <a:off x="45361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0" name="Shape 1488"/>
          <p:cNvSpPr/>
          <p:nvPr/>
        </p:nvSpPr>
        <p:spPr>
          <a:xfrm>
            <a:off x="470440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1" name="Shape 1489"/>
          <p:cNvSpPr/>
          <p:nvPr/>
        </p:nvSpPr>
        <p:spPr>
          <a:xfrm>
            <a:off x="487265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2" name="Shape 1490"/>
          <p:cNvSpPr/>
          <p:nvPr/>
        </p:nvSpPr>
        <p:spPr>
          <a:xfrm>
            <a:off x="50409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3" name="Shape 1491"/>
          <p:cNvSpPr/>
          <p:nvPr/>
        </p:nvSpPr>
        <p:spPr>
          <a:xfrm>
            <a:off x="520915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4" name="Shape 1492"/>
          <p:cNvSpPr/>
          <p:nvPr/>
        </p:nvSpPr>
        <p:spPr>
          <a:xfrm>
            <a:off x="53774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5" name="Shape 1493"/>
          <p:cNvSpPr/>
          <p:nvPr/>
        </p:nvSpPr>
        <p:spPr>
          <a:xfrm>
            <a:off x="554565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6" name="Shape 1494"/>
          <p:cNvSpPr/>
          <p:nvPr/>
        </p:nvSpPr>
        <p:spPr>
          <a:xfrm>
            <a:off x="571390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7" name="Shape 1495"/>
          <p:cNvSpPr/>
          <p:nvPr/>
        </p:nvSpPr>
        <p:spPr>
          <a:xfrm>
            <a:off x="58821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8" name="Shape 1496"/>
          <p:cNvSpPr/>
          <p:nvPr/>
        </p:nvSpPr>
        <p:spPr>
          <a:xfrm>
            <a:off x="605040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9" name="Shape 1497"/>
          <p:cNvSpPr/>
          <p:nvPr/>
        </p:nvSpPr>
        <p:spPr>
          <a:xfrm>
            <a:off x="62186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0" name="Shape 1498"/>
          <p:cNvSpPr/>
          <p:nvPr/>
        </p:nvSpPr>
        <p:spPr>
          <a:xfrm>
            <a:off x="638690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1" name="Shape 1499"/>
          <p:cNvSpPr/>
          <p:nvPr/>
        </p:nvSpPr>
        <p:spPr>
          <a:xfrm>
            <a:off x="655515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2" name="Shape 1500"/>
          <p:cNvSpPr/>
          <p:nvPr/>
        </p:nvSpPr>
        <p:spPr>
          <a:xfrm>
            <a:off x="67234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3" name="Shape 1501"/>
          <p:cNvSpPr/>
          <p:nvPr/>
        </p:nvSpPr>
        <p:spPr>
          <a:xfrm>
            <a:off x="689165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4" name="Shape 1502"/>
          <p:cNvSpPr/>
          <p:nvPr/>
        </p:nvSpPr>
        <p:spPr>
          <a:xfrm>
            <a:off x="70599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5" name="Shape 1503"/>
          <p:cNvSpPr/>
          <p:nvPr/>
        </p:nvSpPr>
        <p:spPr>
          <a:xfrm>
            <a:off x="722814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6" name="Shape 1504"/>
          <p:cNvSpPr/>
          <p:nvPr/>
        </p:nvSpPr>
        <p:spPr>
          <a:xfrm>
            <a:off x="739639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7" name="Shape 1505"/>
          <p:cNvSpPr/>
          <p:nvPr/>
        </p:nvSpPr>
        <p:spPr>
          <a:xfrm>
            <a:off x="75646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8" name="Shape 1506"/>
          <p:cNvSpPr/>
          <p:nvPr/>
        </p:nvSpPr>
        <p:spPr>
          <a:xfrm>
            <a:off x="773289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9" name="Shape 1507"/>
          <p:cNvSpPr/>
          <p:nvPr/>
        </p:nvSpPr>
        <p:spPr>
          <a:xfrm>
            <a:off x="79011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0" name="Shape 1508"/>
          <p:cNvSpPr/>
          <p:nvPr/>
        </p:nvSpPr>
        <p:spPr>
          <a:xfrm>
            <a:off x="806939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1" name="Shape 1509"/>
          <p:cNvSpPr/>
          <p:nvPr/>
        </p:nvSpPr>
        <p:spPr>
          <a:xfrm>
            <a:off x="823764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2" name="Shape 1510"/>
          <p:cNvSpPr/>
          <p:nvPr/>
        </p:nvSpPr>
        <p:spPr>
          <a:xfrm>
            <a:off x="84058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3" name="Shape 1511"/>
          <p:cNvSpPr/>
          <p:nvPr/>
        </p:nvSpPr>
        <p:spPr>
          <a:xfrm>
            <a:off x="857414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4" name="Shape 1512"/>
          <p:cNvSpPr/>
          <p:nvPr/>
        </p:nvSpPr>
        <p:spPr>
          <a:xfrm>
            <a:off x="87423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5" name="Shape 1513"/>
          <p:cNvSpPr/>
          <p:nvPr/>
        </p:nvSpPr>
        <p:spPr>
          <a:xfrm>
            <a:off x="891064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6" name="Shape 1514"/>
          <p:cNvSpPr/>
          <p:nvPr/>
        </p:nvSpPr>
        <p:spPr>
          <a:xfrm>
            <a:off x="907889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7" name="Shape 1515"/>
          <p:cNvSpPr/>
          <p:nvPr/>
        </p:nvSpPr>
        <p:spPr>
          <a:xfrm>
            <a:off x="92471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8" name="Shape 1516"/>
          <p:cNvSpPr/>
          <p:nvPr/>
        </p:nvSpPr>
        <p:spPr>
          <a:xfrm>
            <a:off x="941539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9" name="Shape 1517"/>
          <p:cNvSpPr/>
          <p:nvPr/>
        </p:nvSpPr>
        <p:spPr>
          <a:xfrm>
            <a:off x="95836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0" name="Shape 1518"/>
          <p:cNvSpPr/>
          <p:nvPr/>
        </p:nvSpPr>
        <p:spPr>
          <a:xfrm>
            <a:off x="975189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1" name="Shape 1519"/>
          <p:cNvSpPr/>
          <p:nvPr/>
        </p:nvSpPr>
        <p:spPr>
          <a:xfrm>
            <a:off x="992014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2" name="Shape 1520"/>
          <p:cNvSpPr/>
          <p:nvPr/>
        </p:nvSpPr>
        <p:spPr>
          <a:xfrm>
            <a:off x="100883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3" name="Shape 1521"/>
          <p:cNvSpPr/>
          <p:nvPr/>
        </p:nvSpPr>
        <p:spPr>
          <a:xfrm>
            <a:off x="1025664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4" name="Shape 1522"/>
          <p:cNvSpPr/>
          <p:nvPr/>
        </p:nvSpPr>
        <p:spPr>
          <a:xfrm>
            <a:off x="104248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5" name="Shape 1523"/>
          <p:cNvSpPr/>
          <p:nvPr/>
        </p:nvSpPr>
        <p:spPr>
          <a:xfrm>
            <a:off x="1059314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6" name="Shape 1524"/>
          <p:cNvSpPr/>
          <p:nvPr/>
        </p:nvSpPr>
        <p:spPr>
          <a:xfrm>
            <a:off x="1076139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7" name="Shape 1525"/>
          <p:cNvSpPr/>
          <p:nvPr/>
        </p:nvSpPr>
        <p:spPr>
          <a:xfrm>
            <a:off x="109296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8" name="Shape 1526"/>
          <p:cNvSpPr/>
          <p:nvPr/>
        </p:nvSpPr>
        <p:spPr>
          <a:xfrm>
            <a:off x="1109789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9" name="Shape 1527"/>
          <p:cNvSpPr/>
          <p:nvPr/>
        </p:nvSpPr>
        <p:spPr>
          <a:xfrm>
            <a:off x="112661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0" name="Shape 1528"/>
          <p:cNvSpPr/>
          <p:nvPr/>
        </p:nvSpPr>
        <p:spPr>
          <a:xfrm>
            <a:off x="1143438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1" name="Shape 1529"/>
          <p:cNvSpPr/>
          <p:nvPr/>
        </p:nvSpPr>
        <p:spPr>
          <a:xfrm>
            <a:off x="1160263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2" name="Shape 1530"/>
          <p:cNvSpPr/>
          <p:nvPr/>
        </p:nvSpPr>
        <p:spPr>
          <a:xfrm>
            <a:off x="117708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3" name="Shape 1531"/>
          <p:cNvSpPr/>
          <p:nvPr/>
        </p:nvSpPr>
        <p:spPr>
          <a:xfrm>
            <a:off x="1193913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4" name="Shape 1532"/>
          <p:cNvSpPr/>
          <p:nvPr/>
        </p:nvSpPr>
        <p:spPr>
          <a:xfrm>
            <a:off x="121073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5" name="Shape 1533"/>
          <p:cNvSpPr/>
          <p:nvPr/>
        </p:nvSpPr>
        <p:spPr>
          <a:xfrm>
            <a:off x="-658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6" name="Shape 1534"/>
          <p:cNvSpPr/>
          <p:nvPr/>
        </p:nvSpPr>
        <p:spPr>
          <a:xfrm>
            <a:off x="16166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7" name="Shape 1535"/>
          <p:cNvSpPr/>
          <p:nvPr/>
        </p:nvSpPr>
        <p:spPr>
          <a:xfrm>
            <a:off x="32991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8" name="Shape 1536"/>
          <p:cNvSpPr/>
          <p:nvPr/>
        </p:nvSpPr>
        <p:spPr>
          <a:xfrm>
            <a:off x="49816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9" name="Shape 1537"/>
          <p:cNvSpPr/>
          <p:nvPr/>
        </p:nvSpPr>
        <p:spPr>
          <a:xfrm>
            <a:off x="66641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0" name="Shape 1538"/>
          <p:cNvSpPr/>
          <p:nvPr/>
        </p:nvSpPr>
        <p:spPr>
          <a:xfrm>
            <a:off x="8346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1" name="Shape 1539"/>
          <p:cNvSpPr/>
          <p:nvPr/>
        </p:nvSpPr>
        <p:spPr>
          <a:xfrm>
            <a:off x="100291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2" name="Shape 1540"/>
          <p:cNvSpPr/>
          <p:nvPr/>
        </p:nvSpPr>
        <p:spPr>
          <a:xfrm>
            <a:off x="11711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3" name="Shape 1541"/>
          <p:cNvSpPr/>
          <p:nvPr/>
        </p:nvSpPr>
        <p:spPr>
          <a:xfrm>
            <a:off x="133941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4" name="Shape 1542"/>
          <p:cNvSpPr/>
          <p:nvPr/>
        </p:nvSpPr>
        <p:spPr>
          <a:xfrm>
            <a:off x="150766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5" name="Shape 1543"/>
          <p:cNvSpPr/>
          <p:nvPr/>
        </p:nvSpPr>
        <p:spPr>
          <a:xfrm>
            <a:off x="16759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6" name="Shape 1544"/>
          <p:cNvSpPr/>
          <p:nvPr/>
        </p:nvSpPr>
        <p:spPr>
          <a:xfrm>
            <a:off x="184416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7" name="Shape 1545"/>
          <p:cNvSpPr/>
          <p:nvPr/>
        </p:nvSpPr>
        <p:spPr>
          <a:xfrm>
            <a:off x="20124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8" name="Shape 1546"/>
          <p:cNvSpPr/>
          <p:nvPr/>
        </p:nvSpPr>
        <p:spPr>
          <a:xfrm>
            <a:off x="218066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9" name="Shape 1547"/>
          <p:cNvSpPr/>
          <p:nvPr/>
        </p:nvSpPr>
        <p:spPr>
          <a:xfrm>
            <a:off x="234891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0" name="Shape 1548"/>
          <p:cNvSpPr/>
          <p:nvPr/>
        </p:nvSpPr>
        <p:spPr>
          <a:xfrm>
            <a:off x="25171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1" name="Shape 1549"/>
          <p:cNvSpPr/>
          <p:nvPr/>
        </p:nvSpPr>
        <p:spPr>
          <a:xfrm>
            <a:off x="268541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2" name="Shape 1550"/>
          <p:cNvSpPr/>
          <p:nvPr/>
        </p:nvSpPr>
        <p:spPr>
          <a:xfrm>
            <a:off x="28536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3" name="Shape 1551"/>
          <p:cNvSpPr/>
          <p:nvPr/>
        </p:nvSpPr>
        <p:spPr>
          <a:xfrm>
            <a:off x="302190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4" name="Shape 1552"/>
          <p:cNvSpPr/>
          <p:nvPr/>
        </p:nvSpPr>
        <p:spPr>
          <a:xfrm>
            <a:off x="319015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5" name="Shape 1553"/>
          <p:cNvSpPr/>
          <p:nvPr/>
        </p:nvSpPr>
        <p:spPr>
          <a:xfrm>
            <a:off x="33584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6" name="Shape 1554"/>
          <p:cNvSpPr/>
          <p:nvPr/>
        </p:nvSpPr>
        <p:spPr>
          <a:xfrm>
            <a:off x="352665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7" name="Shape 1555"/>
          <p:cNvSpPr/>
          <p:nvPr/>
        </p:nvSpPr>
        <p:spPr>
          <a:xfrm>
            <a:off x="36949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8" name="Shape 1556"/>
          <p:cNvSpPr/>
          <p:nvPr/>
        </p:nvSpPr>
        <p:spPr>
          <a:xfrm>
            <a:off x="386315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9" name="Shape 1557"/>
          <p:cNvSpPr/>
          <p:nvPr/>
        </p:nvSpPr>
        <p:spPr>
          <a:xfrm>
            <a:off x="403140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0" name="Shape 1558"/>
          <p:cNvSpPr/>
          <p:nvPr/>
        </p:nvSpPr>
        <p:spPr>
          <a:xfrm>
            <a:off x="41996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1" name="Shape 1559"/>
          <p:cNvSpPr/>
          <p:nvPr/>
        </p:nvSpPr>
        <p:spPr>
          <a:xfrm>
            <a:off x="436790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2" name="Shape 1560"/>
          <p:cNvSpPr/>
          <p:nvPr/>
        </p:nvSpPr>
        <p:spPr>
          <a:xfrm>
            <a:off x="45361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3" name="Shape 1561"/>
          <p:cNvSpPr/>
          <p:nvPr/>
        </p:nvSpPr>
        <p:spPr>
          <a:xfrm>
            <a:off x="470440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4" name="Shape 1562"/>
          <p:cNvSpPr/>
          <p:nvPr/>
        </p:nvSpPr>
        <p:spPr>
          <a:xfrm>
            <a:off x="487265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5" name="Shape 1563"/>
          <p:cNvSpPr/>
          <p:nvPr/>
        </p:nvSpPr>
        <p:spPr>
          <a:xfrm>
            <a:off x="50409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6" name="Shape 1564"/>
          <p:cNvSpPr/>
          <p:nvPr/>
        </p:nvSpPr>
        <p:spPr>
          <a:xfrm>
            <a:off x="520915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7" name="Shape 1565"/>
          <p:cNvSpPr/>
          <p:nvPr/>
        </p:nvSpPr>
        <p:spPr>
          <a:xfrm>
            <a:off x="53774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8" name="Shape 1566"/>
          <p:cNvSpPr/>
          <p:nvPr/>
        </p:nvSpPr>
        <p:spPr>
          <a:xfrm>
            <a:off x="554565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9" name="Shape 1567"/>
          <p:cNvSpPr/>
          <p:nvPr/>
        </p:nvSpPr>
        <p:spPr>
          <a:xfrm>
            <a:off x="571390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0" name="Shape 1568"/>
          <p:cNvSpPr/>
          <p:nvPr/>
        </p:nvSpPr>
        <p:spPr>
          <a:xfrm>
            <a:off x="58821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1" name="Shape 1569"/>
          <p:cNvSpPr/>
          <p:nvPr/>
        </p:nvSpPr>
        <p:spPr>
          <a:xfrm>
            <a:off x="605040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2" name="Shape 1570"/>
          <p:cNvSpPr/>
          <p:nvPr/>
        </p:nvSpPr>
        <p:spPr>
          <a:xfrm>
            <a:off x="62186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3" name="Shape 1571"/>
          <p:cNvSpPr/>
          <p:nvPr/>
        </p:nvSpPr>
        <p:spPr>
          <a:xfrm>
            <a:off x="638690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4" name="Shape 1572"/>
          <p:cNvSpPr/>
          <p:nvPr/>
        </p:nvSpPr>
        <p:spPr>
          <a:xfrm>
            <a:off x="655515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5" name="Shape 1573"/>
          <p:cNvSpPr/>
          <p:nvPr/>
        </p:nvSpPr>
        <p:spPr>
          <a:xfrm>
            <a:off x="67234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6" name="Shape 1574"/>
          <p:cNvSpPr/>
          <p:nvPr/>
        </p:nvSpPr>
        <p:spPr>
          <a:xfrm>
            <a:off x="689165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7" name="Shape 1575"/>
          <p:cNvSpPr/>
          <p:nvPr/>
        </p:nvSpPr>
        <p:spPr>
          <a:xfrm>
            <a:off x="70599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8" name="Shape 1576"/>
          <p:cNvSpPr/>
          <p:nvPr/>
        </p:nvSpPr>
        <p:spPr>
          <a:xfrm>
            <a:off x="722814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9" name="Shape 1577"/>
          <p:cNvSpPr/>
          <p:nvPr/>
        </p:nvSpPr>
        <p:spPr>
          <a:xfrm>
            <a:off x="739639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0" name="Shape 1578"/>
          <p:cNvSpPr/>
          <p:nvPr/>
        </p:nvSpPr>
        <p:spPr>
          <a:xfrm>
            <a:off x="75646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1" name="Shape 1579"/>
          <p:cNvSpPr/>
          <p:nvPr/>
        </p:nvSpPr>
        <p:spPr>
          <a:xfrm>
            <a:off x="773289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2" name="Shape 1580"/>
          <p:cNvSpPr/>
          <p:nvPr/>
        </p:nvSpPr>
        <p:spPr>
          <a:xfrm>
            <a:off x="79011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3" name="Shape 1581"/>
          <p:cNvSpPr/>
          <p:nvPr/>
        </p:nvSpPr>
        <p:spPr>
          <a:xfrm>
            <a:off x="806939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4" name="Shape 1582"/>
          <p:cNvSpPr/>
          <p:nvPr/>
        </p:nvSpPr>
        <p:spPr>
          <a:xfrm>
            <a:off x="823764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5" name="Shape 1583"/>
          <p:cNvSpPr/>
          <p:nvPr/>
        </p:nvSpPr>
        <p:spPr>
          <a:xfrm>
            <a:off x="84058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6" name="Shape 1584"/>
          <p:cNvSpPr/>
          <p:nvPr/>
        </p:nvSpPr>
        <p:spPr>
          <a:xfrm>
            <a:off x="857414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7" name="Shape 1585"/>
          <p:cNvSpPr/>
          <p:nvPr/>
        </p:nvSpPr>
        <p:spPr>
          <a:xfrm>
            <a:off x="87423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8" name="Shape 1586"/>
          <p:cNvSpPr/>
          <p:nvPr/>
        </p:nvSpPr>
        <p:spPr>
          <a:xfrm>
            <a:off x="891064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9" name="Shape 1587"/>
          <p:cNvSpPr/>
          <p:nvPr/>
        </p:nvSpPr>
        <p:spPr>
          <a:xfrm>
            <a:off x="907889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0" name="Shape 1588"/>
          <p:cNvSpPr/>
          <p:nvPr/>
        </p:nvSpPr>
        <p:spPr>
          <a:xfrm>
            <a:off x="92471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1" name="Shape 1589"/>
          <p:cNvSpPr/>
          <p:nvPr/>
        </p:nvSpPr>
        <p:spPr>
          <a:xfrm>
            <a:off x="941539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2" name="Shape 1590"/>
          <p:cNvSpPr/>
          <p:nvPr/>
        </p:nvSpPr>
        <p:spPr>
          <a:xfrm>
            <a:off x="95836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3" name="Shape 1591"/>
          <p:cNvSpPr/>
          <p:nvPr/>
        </p:nvSpPr>
        <p:spPr>
          <a:xfrm>
            <a:off x="975189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4" name="Shape 1592"/>
          <p:cNvSpPr/>
          <p:nvPr/>
        </p:nvSpPr>
        <p:spPr>
          <a:xfrm>
            <a:off x="992014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5" name="Shape 1593"/>
          <p:cNvSpPr/>
          <p:nvPr/>
        </p:nvSpPr>
        <p:spPr>
          <a:xfrm>
            <a:off x="100883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6" name="Shape 1594"/>
          <p:cNvSpPr/>
          <p:nvPr/>
        </p:nvSpPr>
        <p:spPr>
          <a:xfrm>
            <a:off x="1025664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7" name="Shape 1595"/>
          <p:cNvSpPr/>
          <p:nvPr/>
        </p:nvSpPr>
        <p:spPr>
          <a:xfrm>
            <a:off x="104248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8" name="Shape 1596"/>
          <p:cNvSpPr/>
          <p:nvPr/>
        </p:nvSpPr>
        <p:spPr>
          <a:xfrm>
            <a:off x="1059314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9" name="Shape 1597"/>
          <p:cNvSpPr/>
          <p:nvPr/>
        </p:nvSpPr>
        <p:spPr>
          <a:xfrm>
            <a:off x="1076139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0" name="Shape 1598"/>
          <p:cNvSpPr/>
          <p:nvPr/>
        </p:nvSpPr>
        <p:spPr>
          <a:xfrm>
            <a:off x="109296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1" name="Shape 1599"/>
          <p:cNvSpPr/>
          <p:nvPr/>
        </p:nvSpPr>
        <p:spPr>
          <a:xfrm>
            <a:off x="1109789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2" name="Shape 1600"/>
          <p:cNvSpPr/>
          <p:nvPr/>
        </p:nvSpPr>
        <p:spPr>
          <a:xfrm>
            <a:off x="112661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3" name="Shape 1601"/>
          <p:cNvSpPr/>
          <p:nvPr/>
        </p:nvSpPr>
        <p:spPr>
          <a:xfrm>
            <a:off x="1143438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4" name="Shape 1602"/>
          <p:cNvSpPr/>
          <p:nvPr/>
        </p:nvSpPr>
        <p:spPr>
          <a:xfrm>
            <a:off x="1160263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5" name="Shape 1603"/>
          <p:cNvSpPr/>
          <p:nvPr/>
        </p:nvSpPr>
        <p:spPr>
          <a:xfrm>
            <a:off x="117708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6" name="Shape 1604"/>
          <p:cNvSpPr/>
          <p:nvPr/>
        </p:nvSpPr>
        <p:spPr>
          <a:xfrm>
            <a:off x="1193913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7" name="Shape 1605"/>
          <p:cNvSpPr/>
          <p:nvPr/>
        </p:nvSpPr>
        <p:spPr>
          <a:xfrm>
            <a:off x="121073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8" name="Shape 1606"/>
          <p:cNvSpPr/>
          <p:nvPr/>
        </p:nvSpPr>
        <p:spPr>
          <a:xfrm>
            <a:off x="-658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9" name="Shape 1607"/>
          <p:cNvSpPr/>
          <p:nvPr/>
        </p:nvSpPr>
        <p:spPr>
          <a:xfrm>
            <a:off x="16166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0" name="Shape 1608"/>
          <p:cNvSpPr/>
          <p:nvPr/>
        </p:nvSpPr>
        <p:spPr>
          <a:xfrm>
            <a:off x="32991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1" name="Shape 1609"/>
          <p:cNvSpPr/>
          <p:nvPr/>
        </p:nvSpPr>
        <p:spPr>
          <a:xfrm>
            <a:off x="49816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2" name="Shape 1610"/>
          <p:cNvSpPr/>
          <p:nvPr/>
        </p:nvSpPr>
        <p:spPr>
          <a:xfrm>
            <a:off x="66641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3" name="Shape 1611"/>
          <p:cNvSpPr/>
          <p:nvPr/>
        </p:nvSpPr>
        <p:spPr>
          <a:xfrm>
            <a:off x="8346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4" name="Shape 1612"/>
          <p:cNvSpPr/>
          <p:nvPr/>
        </p:nvSpPr>
        <p:spPr>
          <a:xfrm>
            <a:off x="100291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5" name="Shape 1613"/>
          <p:cNvSpPr/>
          <p:nvPr/>
        </p:nvSpPr>
        <p:spPr>
          <a:xfrm>
            <a:off x="11711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6" name="Shape 1614"/>
          <p:cNvSpPr/>
          <p:nvPr/>
        </p:nvSpPr>
        <p:spPr>
          <a:xfrm>
            <a:off x="133941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7" name="Shape 1615"/>
          <p:cNvSpPr/>
          <p:nvPr/>
        </p:nvSpPr>
        <p:spPr>
          <a:xfrm>
            <a:off x="150766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8" name="Shape 1616"/>
          <p:cNvSpPr/>
          <p:nvPr/>
        </p:nvSpPr>
        <p:spPr>
          <a:xfrm>
            <a:off x="16759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9" name="Shape 1617"/>
          <p:cNvSpPr/>
          <p:nvPr/>
        </p:nvSpPr>
        <p:spPr>
          <a:xfrm>
            <a:off x="184416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0" name="Shape 1618"/>
          <p:cNvSpPr/>
          <p:nvPr/>
        </p:nvSpPr>
        <p:spPr>
          <a:xfrm>
            <a:off x="20124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1" name="Shape 1619"/>
          <p:cNvSpPr/>
          <p:nvPr/>
        </p:nvSpPr>
        <p:spPr>
          <a:xfrm>
            <a:off x="218066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2" name="Shape 1620"/>
          <p:cNvSpPr/>
          <p:nvPr/>
        </p:nvSpPr>
        <p:spPr>
          <a:xfrm>
            <a:off x="234891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3" name="Shape 1621"/>
          <p:cNvSpPr/>
          <p:nvPr/>
        </p:nvSpPr>
        <p:spPr>
          <a:xfrm>
            <a:off x="25171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4" name="Shape 1622"/>
          <p:cNvSpPr/>
          <p:nvPr/>
        </p:nvSpPr>
        <p:spPr>
          <a:xfrm>
            <a:off x="268541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5" name="Shape 1623"/>
          <p:cNvSpPr/>
          <p:nvPr/>
        </p:nvSpPr>
        <p:spPr>
          <a:xfrm>
            <a:off x="28536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6" name="Shape 1624"/>
          <p:cNvSpPr/>
          <p:nvPr/>
        </p:nvSpPr>
        <p:spPr>
          <a:xfrm>
            <a:off x="302190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7" name="Shape 1625"/>
          <p:cNvSpPr/>
          <p:nvPr/>
        </p:nvSpPr>
        <p:spPr>
          <a:xfrm>
            <a:off x="319015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8" name="Shape 1626"/>
          <p:cNvSpPr/>
          <p:nvPr/>
        </p:nvSpPr>
        <p:spPr>
          <a:xfrm>
            <a:off x="33584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9" name="Shape 1627"/>
          <p:cNvSpPr/>
          <p:nvPr/>
        </p:nvSpPr>
        <p:spPr>
          <a:xfrm>
            <a:off x="352665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0" name="Shape 1628"/>
          <p:cNvSpPr/>
          <p:nvPr/>
        </p:nvSpPr>
        <p:spPr>
          <a:xfrm>
            <a:off x="36949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1" name="Shape 1629"/>
          <p:cNvSpPr/>
          <p:nvPr/>
        </p:nvSpPr>
        <p:spPr>
          <a:xfrm>
            <a:off x="386315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2" name="Shape 1630"/>
          <p:cNvSpPr/>
          <p:nvPr/>
        </p:nvSpPr>
        <p:spPr>
          <a:xfrm>
            <a:off x="403140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3" name="Shape 1631"/>
          <p:cNvSpPr/>
          <p:nvPr/>
        </p:nvSpPr>
        <p:spPr>
          <a:xfrm>
            <a:off x="41996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4" name="Shape 1632"/>
          <p:cNvSpPr/>
          <p:nvPr/>
        </p:nvSpPr>
        <p:spPr>
          <a:xfrm>
            <a:off x="436790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5" name="Shape 1633"/>
          <p:cNvSpPr/>
          <p:nvPr/>
        </p:nvSpPr>
        <p:spPr>
          <a:xfrm>
            <a:off x="45361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6" name="Shape 1634"/>
          <p:cNvSpPr/>
          <p:nvPr/>
        </p:nvSpPr>
        <p:spPr>
          <a:xfrm>
            <a:off x="470440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7" name="Shape 1635"/>
          <p:cNvSpPr/>
          <p:nvPr/>
        </p:nvSpPr>
        <p:spPr>
          <a:xfrm>
            <a:off x="487265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8" name="Shape 1636"/>
          <p:cNvSpPr/>
          <p:nvPr/>
        </p:nvSpPr>
        <p:spPr>
          <a:xfrm>
            <a:off x="50409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9" name="Shape 1637"/>
          <p:cNvSpPr/>
          <p:nvPr/>
        </p:nvSpPr>
        <p:spPr>
          <a:xfrm>
            <a:off x="520915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0" name="Shape 1638"/>
          <p:cNvSpPr/>
          <p:nvPr/>
        </p:nvSpPr>
        <p:spPr>
          <a:xfrm>
            <a:off x="53774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1" name="Shape 1639"/>
          <p:cNvSpPr/>
          <p:nvPr/>
        </p:nvSpPr>
        <p:spPr>
          <a:xfrm>
            <a:off x="554565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2" name="Shape 1640"/>
          <p:cNvSpPr/>
          <p:nvPr/>
        </p:nvSpPr>
        <p:spPr>
          <a:xfrm>
            <a:off x="571390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3" name="Shape 1641"/>
          <p:cNvSpPr/>
          <p:nvPr/>
        </p:nvSpPr>
        <p:spPr>
          <a:xfrm>
            <a:off x="58821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4" name="Shape 1642"/>
          <p:cNvSpPr/>
          <p:nvPr/>
        </p:nvSpPr>
        <p:spPr>
          <a:xfrm>
            <a:off x="605040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5" name="Shape 1643"/>
          <p:cNvSpPr/>
          <p:nvPr/>
        </p:nvSpPr>
        <p:spPr>
          <a:xfrm>
            <a:off x="62186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6" name="Shape 1644"/>
          <p:cNvSpPr/>
          <p:nvPr/>
        </p:nvSpPr>
        <p:spPr>
          <a:xfrm>
            <a:off x="638690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7" name="Shape 1645"/>
          <p:cNvSpPr/>
          <p:nvPr/>
        </p:nvSpPr>
        <p:spPr>
          <a:xfrm>
            <a:off x="655515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8" name="Shape 1646"/>
          <p:cNvSpPr/>
          <p:nvPr/>
        </p:nvSpPr>
        <p:spPr>
          <a:xfrm>
            <a:off x="67234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9" name="Shape 1647"/>
          <p:cNvSpPr/>
          <p:nvPr/>
        </p:nvSpPr>
        <p:spPr>
          <a:xfrm>
            <a:off x="689165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0" name="Shape 1648"/>
          <p:cNvSpPr/>
          <p:nvPr/>
        </p:nvSpPr>
        <p:spPr>
          <a:xfrm>
            <a:off x="70599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1" name="Shape 1649"/>
          <p:cNvSpPr/>
          <p:nvPr/>
        </p:nvSpPr>
        <p:spPr>
          <a:xfrm>
            <a:off x="722814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2" name="Shape 1650"/>
          <p:cNvSpPr/>
          <p:nvPr/>
        </p:nvSpPr>
        <p:spPr>
          <a:xfrm>
            <a:off x="739639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3" name="Shape 1651"/>
          <p:cNvSpPr/>
          <p:nvPr/>
        </p:nvSpPr>
        <p:spPr>
          <a:xfrm>
            <a:off x="75646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4" name="Shape 1652"/>
          <p:cNvSpPr/>
          <p:nvPr/>
        </p:nvSpPr>
        <p:spPr>
          <a:xfrm>
            <a:off x="773289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5" name="Shape 1653"/>
          <p:cNvSpPr/>
          <p:nvPr/>
        </p:nvSpPr>
        <p:spPr>
          <a:xfrm>
            <a:off x="79011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6" name="Shape 1654"/>
          <p:cNvSpPr/>
          <p:nvPr/>
        </p:nvSpPr>
        <p:spPr>
          <a:xfrm>
            <a:off x="806939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7" name="Shape 1655"/>
          <p:cNvSpPr/>
          <p:nvPr/>
        </p:nvSpPr>
        <p:spPr>
          <a:xfrm>
            <a:off x="823764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8" name="Shape 1656"/>
          <p:cNvSpPr/>
          <p:nvPr/>
        </p:nvSpPr>
        <p:spPr>
          <a:xfrm>
            <a:off x="84058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9" name="Shape 1657"/>
          <p:cNvSpPr/>
          <p:nvPr/>
        </p:nvSpPr>
        <p:spPr>
          <a:xfrm>
            <a:off x="857414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0" name="Shape 1658"/>
          <p:cNvSpPr/>
          <p:nvPr/>
        </p:nvSpPr>
        <p:spPr>
          <a:xfrm>
            <a:off x="87423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1" name="Shape 1659"/>
          <p:cNvSpPr/>
          <p:nvPr/>
        </p:nvSpPr>
        <p:spPr>
          <a:xfrm>
            <a:off x="891064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2" name="Shape 1660"/>
          <p:cNvSpPr/>
          <p:nvPr/>
        </p:nvSpPr>
        <p:spPr>
          <a:xfrm>
            <a:off x="907889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3" name="Shape 1661"/>
          <p:cNvSpPr/>
          <p:nvPr/>
        </p:nvSpPr>
        <p:spPr>
          <a:xfrm>
            <a:off x="92471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4" name="Shape 1662"/>
          <p:cNvSpPr/>
          <p:nvPr/>
        </p:nvSpPr>
        <p:spPr>
          <a:xfrm>
            <a:off x="941539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5" name="Shape 1663"/>
          <p:cNvSpPr/>
          <p:nvPr/>
        </p:nvSpPr>
        <p:spPr>
          <a:xfrm>
            <a:off x="95836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6" name="Shape 1664"/>
          <p:cNvSpPr/>
          <p:nvPr/>
        </p:nvSpPr>
        <p:spPr>
          <a:xfrm>
            <a:off x="975189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7" name="Shape 1665"/>
          <p:cNvSpPr/>
          <p:nvPr/>
        </p:nvSpPr>
        <p:spPr>
          <a:xfrm>
            <a:off x="992014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8" name="Shape 1666"/>
          <p:cNvSpPr/>
          <p:nvPr/>
        </p:nvSpPr>
        <p:spPr>
          <a:xfrm>
            <a:off x="100883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9" name="Shape 1667"/>
          <p:cNvSpPr/>
          <p:nvPr/>
        </p:nvSpPr>
        <p:spPr>
          <a:xfrm>
            <a:off x="1025664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0" name="Shape 1668"/>
          <p:cNvSpPr/>
          <p:nvPr/>
        </p:nvSpPr>
        <p:spPr>
          <a:xfrm>
            <a:off x="104248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1" name="Shape 1669"/>
          <p:cNvSpPr/>
          <p:nvPr/>
        </p:nvSpPr>
        <p:spPr>
          <a:xfrm>
            <a:off x="1059314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2" name="Shape 1670"/>
          <p:cNvSpPr/>
          <p:nvPr/>
        </p:nvSpPr>
        <p:spPr>
          <a:xfrm>
            <a:off x="1076139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3" name="Shape 1671"/>
          <p:cNvSpPr/>
          <p:nvPr/>
        </p:nvSpPr>
        <p:spPr>
          <a:xfrm>
            <a:off x="109296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4" name="Shape 1672"/>
          <p:cNvSpPr/>
          <p:nvPr/>
        </p:nvSpPr>
        <p:spPr>
          <a:xfrm>
            <a:off x="1109789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5" name="Shape 1673"/>
          <p:cNvSpPr/>
          <p:nvPr/>
        </p:nvSpPr>
        <p:spPr>
          <a:xfrm>
            <a:off x="112661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6" name="Shape 1674"/>
          <p:cNvSpPr/>
          <p:nvPr/>
        </p:nvSpPr>
        <p:spPr>
          <a:xfrm>
            <a:off x="1143438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7" name="Shape 1675"/>
          <p:cNvSpPr/>
          <p:nvPr/>
        </p:nvSpPr>
        <p:spPr>
          <a:xfrm>
            <a:off x="1160263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8" name="Shape 1676"/>
          <p:cNvSpPr/>
          <p:nvPr/>
        </p:nvSpPr>
        <p:spPr>
          <a:xfrm>
            <a:off x="117708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9" name="Shape 1677"/>
          <p:cNvSpPr/>
          <p:nvPr/>
        </p:nvSpPr>
        <p:spPr>
          <a:xfrm>
            <a:off x="1193913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0" name="Shape 1678"/>
          <p:cNvSpPr/>
          <p:nvPr/>
        </p:nvSpPr>
        <p:spPr>
          <a:xfrm>
            <a:off x="121073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1" name="Shape 1679"/>
          <p:cNvSpPr/>
          <p:nvPr/>
        </p:nvSpPr>
        <p:spPr>
          <a:xfrm>
            <a:off x="-658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2" name="Shape 1680"/>
          <p:cNvSpPr/>
          <p:nvPr/>
        </p:nvSpPr>
        <p:spPr>
          <a:xfrm>
            <a:off x="16166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3" name="Shape 1681"/>
          <p:cNvSpPr/>
          <p:nvPr/>
        </p:nvSpPr>
        <p:spPr>
          <a:xfrm>
            <a:off x="32991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4" name="Shape 1682"/>
          <p:cNvSpPr/>
          <p:nvPr/>
        </p:nvSpPr>
        <p:spPr>
          <a:xfrm>
            <a:off x="49816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5" name="Shape 1683"/>
          <p:cNvSpPr/>
          <p:nvPr/>
        </p:nvSpPr>
        <p:spPr>
          <a:xfrm>
            <a:off x="66641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6" name="Shape 1684"/>
          <p:cNvSpPr/>
          <p:nvPr/>
        </p:nvSpPr>
        <p:spPr>
          <a:xfrm>
            <a:off x="8346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7" name="Shape 1685"/>
          <p:cNvSpPr/>
          <p:nvPr/>
        </p:nvSpPr>
        <p:spPr>
          <a:xfrm>
            <a:off x="100291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8" name="Shape 1686"/>
          <p:cNvSpPr/>
          <p:nvPr/>
        </p:nvSpPr>
        <p:spPr>
          <a:xfrm>
            <a:off x="11711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9" name="Shape 1687"/>
          <p:cNvSpPr/>
          <p:nvPr/>
        </p:nvSpPr>
        <p:spPr>
          <a:xfrm>
            <a:off x="133941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0" name="Shape 1688"/>
          <p:cNvSpPr/>
          <p:nvPr/>
        </p:nvSpPr>
        <p:spPr>
          <a:xfrm>
            <a:off x="150766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1" name="Shape 1689"/>
          <p:cNvSpPr/>
          <p:nvPr/>
        </p:nvSpPr>
        <p:spPr>
          <a:xfrm>
            <a:off x="16759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2" name="Shape 1690"/>
          <p:cNvSpPr/>
          <p:nvPr/>
        </p:nvSpPr>
        <p:spPr>
          <a:xfrm>
            <a:off x="184416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3" name="Shape 1691"/>
          <p:cNvSpPr/>
          <p:nvPr/>
        </p:nvSpPr>
        <p:spPr>
          <a:xfrm>
            <a:off x="20124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4" name="Shape 1692"/>
          <p:cNvSpPr/>
          <p:nvPr/>
        </p:nvSpPr>
        <p:spPr>
          <a:xfrm>
            <a:off x="218066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5" name="Shape 1693"/>
          <p:cNvSpPr/>
          <p:nvPr/>
        </p:nvSpPr>
        <p:spPr>
          <a:xfrm>
            <a:off x="234891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6" name="Shape 1694"/>
          <p:cNvSpPr/>
          <p:nvPr/>
        </p:nvSpPr>
        <p:spPr>
          <a:xfrm>
            <a:off x="25171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7" name="Shape 1695"/>
          <p:cNvSpPr/>
          <p:nvPr/>
        </p:nvSpPr>
        <p:spPr>
          <a:xfrm>
            <a:off x="268541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8" name="Shape 1696"/>
          <p:cNvSpPr/>
          <p:nvPr/>
        </p:nvSpPr>
        <p:spPr>
          <a:xfrm>
            <a:off x="28536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9" name="Shape 1697"/>
          <p:cNvSpPr/>
          <p:nvPr/>
        </p:nvSpPr>
        <p:spPr>
          <a:xfrm>
            <a:off x="302190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0" name="Shape 1698"/>
          <p:cNvSpPr/>
          <p:nvPr/>
        </p:nvSpPr>
        <p:spPr>
          <a:xfrm>
            <a:off x="319015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1" name="Shape 1699"/>
          <p:cNvSpPr/>
          <p:nvPr/>
        </p:nvSpPr>
        <p:spPr>
          <a:xfrm>
            <a:off x="33584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2" name="Shape 1700"/>
          <p:cNvSpPr/>
          <p:nvPr/>
        </p:nvSpPr>
        <p:spPr>
          <a:xfrm>
            <a:off x="352665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3" name="Shape 1701"/>
          <p:cNvSpPr/>
          <p:nvPr/>
        </p:nvSpPr>
        <p:spPr>
          <a:xfrm>
            <a:off x="36949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4" name="Shape 1702"/>
          <p:cNvSpPr/>
          <p:nvPr/>
        </p:nvSpPr>
        <p:spPr>
          <a:xfrm>
            <a:off x="386315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5" name="Shape 1703"/>
          <p:cNvSpPr/>
          <p:nvPr/>
        </p:nvSpPr>
        <p:spPr>
          <a:xfrm>
            <a:off x="403140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6" name="Shape 1704"/>
          <p:cNvSpPr/>
          <p:nvPr/>
        </p:nvSpPr>
        <p:spPr>
          <a:xfrm>
            <a:off x="41996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7" name="Shape 1705"/>
          <p:cNvSpPr/>
          <p:nvPr/>
        </p:nvSpPr>
        <p:spPr>
          <a:xfrm>
            <a:off x="436790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8" name="Shape 1706"/>
          <p:cNvSpPr/>
          <p:nvPr/>
        </p:nvSpPr>
        <p:spPr>
          <a:xfrm>
            <a:off x="45361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9" name="Shape 1707"/>
          <p:cNvSpPr/>
          <p:nvPr/>
        </p:nvSpPr>
        <p:spPr>
          <a:xfrm>
            <a:off x="470440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0" name="Shape 1708"/>
          <p:cNvSpPr/>
          <p:nvPr/>
        </p:nvSpPr>
        <p:spPr>
          <a:xfrm>
            <a:off x="487265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1" name="Shape 1709"/>
          <p:cNvSpPr/>
          <p:nvPr/>
        </p:nvSpPr>
        <p:spPr>
          <a:xfrm>
            <a:off x="50409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2" name="Shape 1710"/>
          <p:cNvSpPr/>
          <p:nvPr/>
        </p:nvSpPr>
        <p:spPr>
          <a:xfrm>
            <a:off x="520915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3" name="Shape 1711"/>
          <p:cNvSpPr/>
          <p:nvPr/>
        </p:nvSpPr>
        <p:spPr>
          <a:xfrm>
            <a:off x="53774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4" name="Shape 1712"/>
          <p:cNvSpPr/>
          <p:nvPr/>
        </p:nvSpPr>
        <p:spPr>
          <a:xfrm>
            <a:off x="554565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5" name="Shape 1713"/>
          <p:cNvSpPr/>
          <p:nvPr/>
        </p:nvSpPr>
        <p:spPr>
          <a:xfrm>
            <a:off x="571390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6" name="Shape 1714"/>
          <p:cNvSpPr/>
          <p:nvPr/>
        </p:nvSpPr>
        <p:spPr>
          <a:xfrm>
            <a:off x="58821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7" name="Shape 1715"/>
          <p:cNvSpPr/>
          <p:nvPr/>
        </p:nvSpPr>
        <p:spPr>
          <a:xfrm>
            <a:off x="605040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8" name="Shape 1716"/>
          <p:cNvSpPr/>
          <p:nvPr/>
        </p:nvSpPr>
        <p:spPr>
          <a:xfrm>
            <a:off x="62186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9" name="Shape 1717"/>
          <p:cNvSpPr/>
          <p:nvPr/>
        </p:nvSpPr>
        <p:spPr>
          <a:xfrm>
            <a:off x="638690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0" name="Shape 1718"/>
          <p:cNvSpPr/>
          <p:nvPr/>
        </p:nvSpPr>
        <p:spPr>
          <a:xfrm>
            <a:off x="655515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1" name="Shape 1719"/>
          <p:cNvSpPr/>
          <p:nvPr/>
        </p:nvSpPr>
        <p:spPr>
          <a:xfrm>
            <a:off x="67234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2" name="Shape 1720"/>
          <p:cNvSpPr/>
          <p:nvPr/>
        </p:nvSpPr>
        <p:spPr>
          <a:xfrm>
            <a:off x="689165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3" name="Shape 1721"/>
          <p:cNvSpPr/>
          <p:nvPr/>
        </p:nvSpPr>
        <p:spPr>
          <a:xfrm>
            <a:off x="70599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4" name="Shape 1722"/>
          <p:cNvSpPr/>
          <p:nvPr/>
        </p:nvSpPr>
        <p:spPr>
          <a:xfrm>
            <a:off x="722814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5" name="Shape 1723"/>
          <p:cNvSpPr/>
          <p:nvPr/>
        </p:nvSpPr>
        <p:spPr>
          <a:xfrm>
            <a:off x="739639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6" name="Shape 1724"/>
          <p:cNvSpPr/>
          <p:nvPr/>
        </p:nvSpPr>
        <p:spPr>
          <a:xfrm>
            <a:off x="75646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7" name="Shape 1725"/>
          <p:cNvSpPr/>
          <p:nvPr/>
        </p:nvSpPr>
        <p:spPr>
          <a:xfrm>
            <a:off x="773289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8" name="Shape 1726"/>
          <p:cNvSpPr/>
          <p:nvPr/>
        </p:nvSpPr>
        <p:spPr>
          <a:xfrm>
            <a:off x="79011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9" name="Shape 1727"/>
          <p:cNvSpPr/>
          <p:nvPr/>
        </p:nvSpPr>
        <p:spPr>
          <a:xfrm>
            <a:off x="806939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0" name="Shape 1728"/>
          <p:cNvSpPr/>
          <p:nvPr/>
        </p:nvSpPr>
        <p:spPr>
          <a:xfrm>
            <a:off x="823764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1" name="Shape 1729"/>
          <p:cNvSpPr/>
          <p:nvPr/>
        </p:nvSpPr>
        <p:spPr>
          <a:xfrm>
            <a:off x="84058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2" name="Shape 1730"/>
          <p:cNvSpPr/>
          <p:nvPr/>
        </p:nvSpPr>
        <p:spPr>
          <a:xfrm>
            <a:off x="857414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3" name="Shape 1731"/>
          <p:cNvSpPr/>
          <p:nvPr/>
        </p:nvSpPr>
        <p:spPr>
          <a:xfrm>
            <a:off x="87423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4" name="Shape 1732"/>
          <p:cNvSpPr/>
          <p:nvPr/>
        </p:nvSpPr>
        <p:spPr>
          <a:xfrm>
            <a:off x="891064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5" name="Shape 1733"/>
          <p:cNvSpPr/>
          <p:nvPr/>
        </p:nvSpPr>
        <p:spPr>
          <a:xfrm>
            <a:off x="907889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6" name="Shape 1734"/>
          <p:cNvSpPr/>
          <p:nvPr/>
        </p:nvSpPr>
        <p:spPr>
          <a:xfrm>
            <a:off x="92471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7" name="Shape 1735"/>
          <p:cNvSpPr/>
          <p:nvPr/>
        </p:nvSpPr>
        <p:spPr>
          <a:xfrm>
            <a:off x="941539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8" name="Shape 1736"/>
          <p:cNvSpPr/>
          <p:nvPr/>
        </p:nvSpPr>
        <p:spPr>
          <a:xfrm>
            <a:off x="95836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9" name="Shape 1737"/>
          <p:cNvSpPr/>
          <p:nvPr/>
        </p:nvSpPr>
        <p:spPr>
          <a:xfrm>
            <a:off x="975189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0" name="Shape 1738"/>
          <p:cNvSpPr/>
          <p:nvPr/>
        </p:nvSpPr>
        <p:spPr>
          <a:xfrm>
            <a:off x="992014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1" name="Shape 1739"/>
          <p:cNvSpPr/>
          <p:nvPr/>
        </p:nvSpPr>
        <p:spPr>
          <a:xfrm>
            <a:off x="100883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2" name="Shape 1740"/>
          <p:cNvSpPr/>
          <p:nvPr/>
        </p:nvSpPr>
        <p:spPr>
          <a:xfrm>
            <a:off x="1025664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3" name="Shape 1741"/>
          <p:cNvSpPr/>
          <p:nvPr/>
        </p:nvSpPr>
        <p:spPr>
          <a:xfrm>
            <a:off x="104248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4" name="Shape 1742"/>
          <p:cNvSpPr/>
          <p:nvPr/>
        </p:nvSpPr>
        <p:spPr>
          <a:xfrm>
            <a:off x="1059314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5" name="Shape 1743"/>
          <p:cNvSpPr/>
          <p:nvPr/>
        </p:nvSpPr>
        <p:spPr>
          <a:xfrm>
            <a:off x="1076139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6" name="Shape 1744"/>
          <p:cNvSpPr/>
          <p:nvPr/>
        </p:nvSpPr>
        <p:spPr>
          <a:xfrm>
            <a:off x="109296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7" name="Shape 1745"/>
          <p:cNvSpPr/>
          <p:nvPr/>
        </p:nvSpPr>
        <p:spPr>
          <a:xfrm>
            <a:off x="1109789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8" name="Shape 1746"/>
          <p:cNvSpPr/>
          <p:nvPr/>
        </p:nvSpPr>
        <p:spPr>
          <a:xfrm>
            <a:off x="112661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9" name="Shape 1747"/>
          <p:cNvSpPr/>
          <p:nvPr/>
        </p:nvSpPr>
        <p:spPr>
          <a:xfrm>
            <a:off x="1143438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0" name="Shape 1748"/>
          <p:cNvSpPr/>
          <p:nvPr/>
        </p:nvSpPr>
        <p:spPr>
          <a:xfrm>
            <a:off x="1160263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1" name="Shape 1749"/>
          <p:cNvSpPr/>
          <p:nvPr/>
        </p:nvSpPr>
        <p:spPr>
          <a:xfrm>
            <a:off x="117708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2" name="Shape 1750"/>
          <p:cNvSpPr/>
          <p:nvPr/>
        </p:nvSpPr>
        <p:spPr>
          <a:xfrm>
            <a:off x="1193913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3" name="Shape 1751"/>
          <p:cNvSpPr/>
          <p:nvPr/>
        </p:nvSpPr>
        <p:spPr>
          <a:xfrm>
            <a:off x="121073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4" name="Shape 1752"/>
          <p:cNvSpPr/>
          <p:nvPr/>
        </p:nvSpPr>
        <p:spPr>
          <a:xfrm>
            <a:off x="-658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5" name="Shape 1753"/>
          <p:cNvSpPr/>
          <p:nvPr/>
        </p:nvSpPr>
        <p:spPr>
          <a:xfrm>
            <a:off x="16166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6" name="Shape 1754"/>
          <p:cNvSpPr/>
          <p:nvPr/>
        </p:nvSpPr>
        <p:spPr>
          <a:xfrm>
            <a:off x="32991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7" name="Shape 1755"/>
          <p:cNvSpPr/>
          <p:nvPr/>
        </p:nvSpPr>
        <p:spPr>
          <a:xfrm>
            <a:off x="49816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8" name="Shape 1756"/>
          <p:cNvSpPr/>
          <p:nvPr/>
        </p:nvSpPr>
        <p:spPr>
          <a:xfrm>
            <a:off x="66641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9" name="Shape 1757"/>
          <p:cNvSpPr/>
          <p:nvPr/>
        </p:nvSpPr>
        <p:spPr>
          <a:xfrm>
            <a:off x="8346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0" name="Shape 1758"/>
          <p:cNvSpPr/>
          <p:nvPr/>
        </p:nvSpPr>
        <p:spPr>
          <a:xfrm>
            <a:off x="100291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1" name="Shape 1759"/>
          <p:cNvSpPr/>
          <p:nvPr/>
        </p:nvSpPr>
        <p:spPr>
          <a:xfrm>
            <a:off x="11711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2" name="Shape 1760"/>
          <p:cNvSpPr/>
          <p:nvPr/>
        </p:nvSpPr>
        <p:spPr>
          <a:xfrm>
            <a:off x="133941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3" name="Shape 1761"/>
          <p:cNvSpPr/>
          <p:nvPr/>
        </p:nvSpPr>
        <p:spPr>
          <a:xfrm>
            <a:off x="150766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4" name="Shape 1762"/>
          <p:cNvSpPr/>
          <p:nvPr/>
        </p:nvSpPr>
        <p:spPr>
          <a:xfrm>
            <a:off x="16759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5" name="Shape 1763"/>
          <p:cNvSpPr/>
          <p:nvPr/>
        </p:nvSpPr>
        <p:spPr>
          <a:xfrm>
            <a:off x="184416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6" name="Shape 1764"/>
          <p:cNvSpPr/>
          <p:nvPr/>
        </p:nvSpPr>
        <p:spPr>
          <a:xfrm>
            <a:off x="20124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7" name="Shape 1765"/>
          <p:cNvSpPr/>
          <p:nvPr/>
        </p:nvSpPr>
        <p:spPr>
          <a:xfrm>
            <a:off x="218066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8" name="Shape 1766"/>
          <p:cNvSpPr/>
          <p:nvPr/>
        </p:nvSpPr>
        <p:spPr>
          <a:xfrm>
            <a:off x="234891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9" name="Shape 1767"/>
          <p:cNvSpPr/>
          <p:nvPr/>
        </p:nvSpPr>
        <p:spPr>
          <a:xfrm>
            <a:off x="25171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0" name="Shape 1768"/>
          <p:cNvSpPr/>
          <p:nvPr/>
        </p:nvSpPr>
        <p:spPr>
          <a:xfrm>
            <a:off x="268541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1" name="Shape 1769"/>
          <p:cNvSpPr/>
          <p:nvPr/>
        </p:nvSpPr>
        <p:spPr>
          <a:xfrm>
            <a:off x="28536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2" name="Shape 1770"/>
          <p:cNvSpPr/>
          <p:nvPr/>
        </p:nvSpPr>
        <p:spPr>
          <a:xfrm>
            <a:off x="302190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3" name="Shape 1771"/>
          <p:cNvSpPr/>
          <p:nvPr/>
        </p:nvSpPr>
        <p:spPr>
          <a:xfrm>
            <a:off x="319015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4" name="Shape 1772"/>
          <p:cNvSpPr/>
          <p:nvPr/>
        </p:nvSpPr>
        <p:spPr>
          <a:xfrm>
            <a:off x="33584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5" name="Shape 1773"/>
          <p:cNvSpPr/>
          <p:nvPr/>
        </p:nvSpPr>
        <p:spPr>
          <a:xfrm>
            <a:off x="352665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6" name="Shape 1774"/>
          <p:cNvSpPr/>
          <p:nvPr/>
        </p:nvSpPr>
        <p:spPr>
          <a:xfrm>
            <a:off x="36949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7" name="Shape 1775"/>
          <p:cNvSpPr/>
          <p:nvPr/>
        </p:nvSpPr>
        <p:spPr>
          <a:xfrm>
            <a:off x="386315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8" name="Shape 1776"/>
          <p:cNvSpPr/>
          <p:nvPr/>
        </p:nvSpPr>
        <p:spPr>
          <a:xfrm>
            <a:off x="403140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9" name="Shape 1777"/>
          <p:cNvSpPr/>
          <p:nvPr/>
        </p:nvSpPr>
        <p:spPr>
          <a:xfrm>
            <a:off x="41996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0" name="Shape 1778"/>
          <p:cNvSpPr/>
          <p:nvPr/>
        </p:nvSpPr>
        <p:spPr>
          <a:xfrm>
            <a:off x="436790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1" name="Shape 1779"/>
          <p:cNvSpPr/>
          <p:nvPr/>
        </p:nvSpPr>
        <p:spPr>
          <a:xfrm>
            <a:off x="45361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2" name="Shape 1780"/>
          <p:cNvSpPr/>
          <p:nvPr/>
        </p:nvSpPr>
        <p:spPr>
          <a:xfrm>
            <a:off x="470440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3" name="Shape 1781"/>
          <p:cNvSpPr/>
          <p:nvPr/>
        </p:nvSpPr>
        <p:spPr>
          <a:xfrm>
            <a:off x="487265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4" name="Shape 1782"/>
          <p:cNvSpPr/>
          <p:nvPr/>
        </p:nvSpPr>
        <p:spPr>
          <a:xfrm>
            <a:off x="50409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5" name="Shape 1783"/>
          <p:cNvSpPr/>
          <p:nvPr/>
        </p:nvSpPr>
        <p:spPr>
          <a:xfrm>
            <a:off x="520915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6" name="Shape 1784"/>
          <p:cNvSpPr/>
          <p:nvPr/>
        </p:nvSpPr>
        <p:spPr>
          <a:xfrm>
            <a:off x="53774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7" name="Shape 1785"/>
          <p:cNvSpPr/>
          <p:nvPr/>
        </p:nvSpPr>
        <p:spPr>
          <a:xfrm>
            <a:off x="554565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8" name="Shape 1786"/>
          <p:cNvSpPr/>
          <p:nvPr/>
        </p:nvSpPr>
        <p:spPr>
          <a:xfrm>
            <a:off x="571390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9" name="Shape 1787"/>
          <p:cNvSpPr/>
          <p:nvPr/>
        </p:nvSpPr>
        <p:spPr>
          <a:xfrm>
            <a:off x="58821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0" name="Shape 1788"/>
          <p:cNvSpPr/>
          <p:nvPr/>
        </p:nvSpPr>
        <p:spPr>
          <a:xfrm>
            <a:off x="605040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1" name="Shape 1789"/>
          <p:cNvSpPr/>
          <p:nvPr/>
        </p:nvSpPr>
        <p:spPr>
          <a:xfrm>
            <a:off x="62186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2" name="Shape 1790"/>
          <p:cNvSpPr/>
          <p:nvPr/>
        </p:nvSpPr>
        <p:spPr>
          <a:xfrm>
            <a:off x="638690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3" name="Shape 1791"/>
          <p:cNvSpPr/>
          <p:nvPr/>
        </p:nvSpPr>
        <p:spPr>
          <a:xfrm>
            <a:off x="655515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4" name="Shape 1792"/>
          <p:cNvSpPr/>
          <p:nvPr/>
        </p:nvSpPr>
        <p:spPr>
          <a:xfrm>
            <a:off x="67234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5" name="Shape 1793"/>
          <p:cNvSpPr/>
          <p:nvPr/>
        </p:nvSpPr>
        <p:spPr>
          <a:xfrm>
            <a:off x="689165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6" name="Shape 1794"/>
          <p:cNvSpPr/>
          <p:nvPr/>
        </p:nvSpPr>
        <p:spPr>
          <a:xfrm>
            <a:off x="70599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7" name="Shape 1795"/>
          <p:cNvSpPr/>
          <p:nvPr/>
        </p:nvSpPr>
        <p:spPr>
          <a:xfrm>
            <a:off x="722814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8" name="Shape 1796"/>
          <p:cNvSpPr/>
          <p:nvPr/>
        </p:nvSpPr>
        <p:spPr>
          <a:xfrm>
            <a:off x="739639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9" name="Shape 1797"/>
          <p:cNvSpPr/>
          <p:nvPr/>
        </p:nvSpPr>
        <p:spPr>
          <a:xfrm>
            <a:off x="75646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0" name="Shape 1798"/>
          <p:cNvSpPr/>
          <p:nvPr/>
        </p:nvSpPr>
        <p:spPr>
          <a:xfrm>
            <a:off x="773289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1" name="Shape 1799"/>
          <p:cNvSpPr/>
          <p:nvPr/>
        </p:nvSpPr>
        <p:spPr>
          <a:xfrm>
            <a:off x="79011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2" name="Shape 1800"/>
          <p:cNvSpPr/>
          <p:nvPr/>
        </p:nvSpPr>
        <p:spPr>
          <a:xfrm>
            <a:off x="806939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3" name="Shape 1801"/>
          <p:cNvSpPr/>
          <p:nvPr/>
        </p:nvSpPr>
        <p:spPr>
          <a:xfrm>
            <a:off x="823764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4" name="Shape 1802"/>
          <p:cNvSpPr/>
          <p:nvPr/>
        </p:nvSpPr>
        <p:spPr>
          <a:xfrm>
            <a:off x="84058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5" name="Shape 1803"/>
          <p:cNvSpPr/>
          <p:nvPr/>
        </p:nvSpPr>
        <p:spPr>
          <a:xfrm>
            <a:off x="857414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6" name="Shape 1804"/>
          <p:cNvSpPr/>
          <p:nvPr/>
        </p:nvSpPr>
        <p:spPr>
          <a:xfrm>
            <a:off x="87423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7" name="Shape 1805"/>
          <p:cNvSpPr/>
          <p:nvPr/>
        </p:nvSpPr>
        <p:spPr>
          <a:xfrm>
            <a:off x="891064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8" name="Shape 1806"/>
          <p:cNvSpPr/>
          <p:nvPr/>
        </p:nvSpPr>
        <p:spPr>
          <a:xfrm>
            <a:off x="907889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9" name="Shape 1807"/>
          <p:cNvSpPr/>
          <p:nvPr/>
        </p:nvSpPr>
        <p:spPr>
          <a:xfrm>
            <a:off x="92471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0" name="Shape 1808"/>
          <p:cNvSpPr/>
          <p:nvPr/>
        </p:nvSpPr>
        <p:spPr>
          <a:xfrm>
            <a:off x="941539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1" name="Shape 1809"/>
          <p:cNvSpPr/>
          <p:nvPr/>
        </p:nvSpPr>
        <p:spPr>
          <a:xfrm>
            <a:off x="95836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2" name="Shape 1810"/>
          <p:cNvSpPr/>
          <p:nvPr/>
        </p:nvSpPr>
        <p:spPr>
          <a:xfrm>
            <a:off x="975189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3" name="Shape 1811"/>
          <p:cNvSpPr/>
          <p:nvPr/>
        </p:nvSpPr>
        <p:spPr>
          <a:xfrm>
            <a:off x="992014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4" name="Shape 1812"/>
          <p:cNvSpPr/>
          <p:nvPr/>
        </p:nvSpPr>
        <p:spPr>
          <a:xfrm>
            <a:off x="100883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5" name="Shape 1813"/>
          <p:cNvSpPr/>
          <p:nvPr/>
        </p:nvSpPr>
        <p:spPr>
          <a:xfrm>
            <a:off x="1025664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6" name="Shape 1814"/>
          <p:cNvSpPr/>
          <p:nvPr/>
        </p:nvSpPr>
        <p:spPr>
          <a:xfrm>
            <a:off x="104248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7" name="Shape 1815"/>
          <p:cNvSpPr/>
          <p:nvPr/>
        </p:nvSpPr>
        <p:spPr>
          <a:xfrm>
            <a:off x="1059314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8" name="Shape 1816"/>
          <p:cNvSpPr/>
          <p:nvPr/>
        </p:nvSpPr>
        <p:spPr>
          <a:xfrm>
            <a:off x="1076139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9" name="Shape 1817"/>
          <p:cNvSpPr/>
          <p:nvPr/>
        </p:nvSpPr>
        <p:spPr>
          <a:xfrm>
            <a:off x="109296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0" name="Shape 1818"/>
          <p:cNvSpPr/>
          <p:nvPr/>
        </p:nvSpPr>
        <p:spPr>
          <a:xfrm>
            <a:off x="1109789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1" name="Shape 1819"/>
          <p:cNvSpPr/>
          <p:nvPr/>
        </p:nvSpPr>
        <p:spPr>
          <a:xfrm>
            <a:off x="112661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2" name="Shape 1820"/>
          <p:cNvSpPr/>
          <p:nvPr/>
        </p:nvSpPr>
        <p:spPr>
          <a:xfrm>
            <a:off x="1143438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3" name="Shape 1821"/>
          <p:cNvSpPr/>
          <p:nvPr/>
        </p:nvSpPr>
        <p:spPr>
          <a:xfrm>
            <a:off x="1160263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4" name="Shape 1822"/>
          <p:cNvSpPr/>
          <p:nvPr/>
        </p:nvSpPr>
        <p:spPr>
          <a:xfrm>
            <a:off x="117708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5" name="Shape 1823"/>
          <p:cNvSpPr/>
          <p:nvPr/>
        </p:nvSpPr>
        <p:spPr>
          <a:xfrm>
            <a:off x="1193913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6" name="Shape 1824"/>
          <p:cNvSpPr/>
          <p:nvPr/>
        </p:nvSpPr>
        <p:spPr>
          <a:xfrm>
            <a:off x="121073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7" name="Shape 1825"/>
          <p:cNvSpPr/>
          <p:nvPr/>
        </p:nvSpPr>
        <p:spPr>
          <a:xfrm>
            <a:off x="-658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8" name="Shape 1826"/>
          <p:cNvSpPr/>
          <p:nvPr/>
        </p:nvSpPr>
        <p:spPr>
          <a:xfrm>
            <a:off x="16166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9" name="Shape 1827"/>
          <p:cNvSpPr/>
          <p:nvPr/>
        </p:nvSpPr>
        <p:spPr>
          <a:xfrm>
            <a:off x="32991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0" name="Shape 1828"/>
          <p:cNvSpPr/>
          <p:nvPr/>
        </p:nvSpPr>
        <p:spPr>
          <a:xfrm>
            <a:off x="49816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1" name="Shape 1829"/>
          <p:cNvSpPr/>
          <p:nvPr/>
        </p:nvSpPr>
        <p:spPr>
          <a:xfrm>
            <a:off x="66641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2" name="Shape 1830"/>
          <p:cNvSpPr/>
          <p:nvPr/>
        </p:nvSpPr>
        <p:spPr>
          <a:xfrm>
            <a:off x="8346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3" name="Shape 1831"/>
          <p:cNvSpPr/>
          <p:nvPr/>
        </p:nvSpPr>
        <p:spPr>
          <a:xfrm>
            <a:off x="100291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4" name="Shape 1832"/>
          <p:cNvSpPr/>
          <p:nvPr/>
        </p:nvSpPr>
        <p:spPr>
          <a:xfrm>
            <a:off x="11711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5" name="Shape 1833"/>
          <p:cNvSpPr/>
          <p:nvPr/>
        </p:nvSpPr>
        <p:spPr>
          <a:xfrm>
            <a:off x="133941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6" name="Shape 1834"/>
          <p:cNvSpPr/>
          <p:nvPr/>
        </p:nvSpPr>
        <p:spPr>
          <a:xfrm>
            <a:off x="150766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7" name="Shape 1835"/>
          <p:cNvSpPr/>
          <p:nvPr/>
        </p:nvSpPr>
        <p:spPr>
          <a:xfrm>
            <a:off x="16759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8" name="Shape 1836"/>
          <p:cNvSpPr/>
          <p:nvPr/>
        </p:nvSpPr>
        <p:spPr>
          <a:xfrm>
            <a:off x="184416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9" name="Shape 1837"/>
          <p:cNvSpPr/>
          <p:nvPr/>
        </p:nvSpPr>
        <p:spPr>
          <a:xfrm>
            <a:off x="20124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0" name="Shape 1838"/>
          <p:cNvSpPr/>
          <p:nvPr/>
        </p:nvSpPr>
        <p:spPr>
          <a:xfrm>
            <a:off x="218066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1" name="Shape 1839"/>
          <p:cNvSpPr/>
          <p:nvPr/>
        </p:nvSpPr>
        <p:spPr>
          <a:xfrm>
            <a:off x="234891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2" name="Shape 1840"/>
          <p:cNvSpPr/>
          <p:nvPr/>
        </p:nvSpPr>
        <p:spPr>
          <a:xfrm>
            <a:off x="25171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3" name="Shape 1841"/>
          <p:cNvSpPr/>
          <p:nvPr/>
        </p:nvSpPr>
        <p:spPr>
          <a:xfrm>
            <a:off x="268541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4" name="Shape 1842"/>
          <p:cNvSpPr/>
          <p:nvPr/>
        </p:nvSpPr>
        <p:spPr>
          <a:xfrm>
            <a:off x="28536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5" name="Shape 1843"/>
          <p:cNvSpPr/>
          <p:nvPr/>
        </p:nvSpPr>
        <p:spPr>
          <a:xfrm>
            <a:off x="302190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6" name="Shape 1844"/>
          <p:cNvSpPr/>
          <p:nvPr/>
        </p:nvSpPr>
        <p:spPr>
          <a:xfrm>
            <a:off x="319015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7" name="Shape 1845"/>
          <p:cNvSpPr/>
          <p:nvPr/>
        </p:nvSpPr>
        <p:spPr>
          <a:xfrm>
            <a:off x="33584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8" name="Shape 1846"/>
          <p:cNvSpPr/>
          <p:nvPr/>
        </p:nvSpPr>
        <p:spPr>
          <a:xfrm>
            <a:off x="352665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9" name="Shape 1847"/>
          <p:cNvSpPr/>
          <p:nvPr/>
        </p:nvSpPr>
        <p:spPr>
          <a:xfrm>
            <a:off x="36949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0" name="Shape 1848"/>
          <p:cNvSpPr/>
          <p:nvPr/>
        </p:nvSpPr>
        <p:spPr>
          <a:xfrm>
            <a:off x="386315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1" name="Shape 1849"/>
          <p:cNvSpPr/>
          <p:nvPr/>
        </p:nvSpPr>
        <p:spPr>
          <a:xfrm>
            <a:off x="403140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2" name="Shape 1850"/>
          <p:cNvSpPr/>
          <p:nvPr/>
        </p:nvSpPr>
        <p:spPr>
          <a:xfrm>
            <a:off x="41996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3" name="Shape 1851"/>
          <p:cNvSpPr/>
          <p:nvPr/>
        </p:nvSpPr>
        <p:spPr>
          <a:xfrm>
            <a:off x="436790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4" name="Shape 1852"/>
          <p:cNvSpPr/>
          <p:nvPr/>
        </p:nvSpPr>
        <p:spPr>
          <a:xfrm>
            <a:off x="45361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5" name="Shape 1853"/>
          <p:cNvSpPr/>
          <p:nvPr/>
        </p:nvSpPr>
        <p:spPr>
          <a:xfrm>
            <a:off x="470440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6" name="Shape 1854"/>
          <p:cNvSpPr/>
          <p:nvPr/>
        </p:nvSpPr>
        <p:spPr>
          <a:xfrm>
            <a:off x="487265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7" name="Shape 1855"/>
          <p:cNvSpPr/>
          <p:nvPr/>
        </p:nvSpPr>
        <p:spPr>
          <a:xfrm>
            <a:off x="50409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8" name="Shape 1856"/>
          <p:cNvSpPr/>
          <p:nvPr/>
        </p:nvSpPr>
        <p:spPr>
          <a:xfrm>
            <a:off x="520915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9" name="Shape 1857"/>
          <p:cNvSpPr/>
          <p:nvPr/>
        </p:nvSpPr>
        <p:spPr>
          <a:xfrm>
            <a:off x="53774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0" name="Shape 1858"/>
          <p:cNvSpPr/>
          <p:nvPr/>
        </p:nvSpPr>
        <p:spPr>
          <a:xfrm>
            <a:off x="554565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1" name="Shape 1859"/>
          <p:cNvSpPr/>
          <p:nvPr/>
        </p:nvSpPr>
        <p:spPr>
          <a:xfrm>
            <a:off x="571390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2" name="Shape 1860"/>
          <p:cNvSpPr/>
          <p:nvPr/>
        </p:nvSpPr>
        <p:spPr>
          <a:xfrm>
            <a:off x="58821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3" name="Shape 1861"/>
          <p:cNvSpPr/>
          <p:nvPr/>
        </p:nvSpPr>
        <p:spPr>
          <a:xfrm>
            <a:off x="605040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4" name="Shape 1862"/>
          <p:cNvSpPr/>
          <p:nvPr/>
        </p:nvSpPr>
        <p:spPr>
          <a:xfrm>
            <a:off x="62186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5" name="Shape 1863"/>
          <p:cNvSpPr/>
          <p:nvPr/>
        </p:nvSpPr>
        <p:spPr>
          <a:xfrm>
            <a:off x="638690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6" name="Shape 1864"/>
          <p:cNvSpPr/>
          <p:nvPr/>
        </p:nvSpPr>
        <p:spPr>
          <a:xfrm>
            <a:off x="655515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7" name="Shape 1865"/>
          <p:cNvSpPr/>
          <p:nvPr/>
        </p:nvSpPr>
        <p:spPr>
          <a:xfrm>
            <a:off x="67234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8" name="Shape 1866"/>
          <p:cNvSpPr/>
          <p:nvPr/>
        </p:nvSpPr>
        <p:spPr>
          <a:xfrm>
            <a:off x="689165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9" name="Shape 1867"/>
          <p:cNvSpPr/>
          <p:nvPr/>
        </p:nvSpPr>
        <p:spPr>
          <a:xfrm>
            <a:off x="70599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0" name="Shape 1868"/>
          <p:cNvSpPr/>
          <p:nvPr/>
        </p:nvSpPr>
        <p:spPr>
          <a:xfrm>
            <a:off x="722814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1" name="Shape 1869"/>
          <p:cNvSpPr/>
          <p:nvPr/>
        </p:nvSpPr>
        <p:spPr>
          <a:xfrm>
            <a:off x="739639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2" name="Shape 1870"/>
          <p:cNvSpPr/>
          <p:nvPr/>
        </p:nvSpPr>
        <p:spPr>
          <a:xfrm>
            <a:off x="75646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3" name="Shape 1871"/>
          <p:cNvSpPr/>
          <p:nvPr/>
        </p:nvSpPr>
        <p:spPr>
          <a:xfrm>
            <a:off x="773289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4" name="Shape 1872"/>
          <p:cNvSpPr/>
          <p:nvPr/>
        </p:nvSpPr>
        <p:spPr>
          <a:xfrm>
            <a:off x="79011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5" name="Shape 1873"/>
          <p:cNvSpPr/>
          <p:nvPr/>
        </p:nvSpPr>
        <p:spPr>
          <a:xfrm>
            <a:off x="806939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6" name="Shape 1874"/>
          <p:cNvSpPr/>
          <p:nvPr/>
        </p:nvSpPr>
        <p:spPr>
          <a:xfrm>
            <a:off x="823764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7" name="Shape 1875"/>
          <p:cNvSpPr/>
          <p:nvPr/>
        </p:nvSpPr>
        <p:spPr>
          <a:xfrm>
            <a:off x="84058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8" name="Shape 1876"/>
          <p:cNvSpPr/>
          <p:nvPr/>
        </p:nvSpPr>
        <p:spPr>
          <a:xfrm>
            <a:off x="857414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9" name="Shape 1877"/>
          <p:cNvSpPr/>
          <p:nvPr/>
        </p:nvSpPr>
        <p:spPr>
          <a:xfrm>
            <a:off x="87423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0" name="Shape 1878"/>
          <p:cNvSpPr/>
          <p:nvPr/>
        </p:nvSpPr>
        <p:spPr>
          <a:xfrm>
            <a:off x="891064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1" name="Shape 1879"/>
          <p:cNvSpPr/>
          <p:nvPr/>
        </p:nvSpPr>
        <p:spPr>
          <a:xfrm>
            <a:off x="907889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2" name="Shape 1880"/>
          <p:cNvSpPr/>
          <p:nvPr/>
        </p:nvSpPr>
        <p:spPr>
          <a:xfrm>
            <a:off x="92471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3" name="Shape 1881"/>
          <p:cNvSpPr/>
          <p:nvPr/>
        </p:nvSpPr>
        <p:spPr>
          <a:xfrm>
            <a:off x="941539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4" name="Shape 1882"/>
          <p:cNvSpPr/>
          <p:nvPr/>
        </p:nvSpPr>
        <p:spPr>
          <a:xfrm>
            <a:off x="95836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5" name="Shape 1883"/>
          <p:cNvSpPr/>
          <p:nvPr/>
        </p:nvSpPr>
        <p:spPr>
          <a:xfrm>
            <a:off x="975189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6" name="Shape 1884"/>
          <p:cNvSpPr/>
          <p:nvPr/>
        </p:nvSpPr>
        <p:spPr>
          <a:xfrm>
            <a:off x="992014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7" name="Shape 1885"/>
          <p:cNvSpPr/>
          <p:nvPr/>
        </p:nvSpPr>
        <p:spPr>
          <a:xfrm>
            <a:off x="100883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8" name="Shape 1886"/>
          <p:cNvSpPr/>
          <p:nvPr/>
        </p:nvSpPr>
        <p:spPr>
          <a:xfrm>
            <a:off x="1025664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9" name="Shape 1887"/>
          <p:cNvSpPr/>
          <p:nvPr/>
        </p:nvSpPr>
        <p:spPr>
          <a:xfrm>
            <a:off x="104248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0" name="Shape 1888"/>
          <p:cNvSpPr/>
          <p:nvPr/>
        </p:nvSpPr>
        <p:spPr>
          <a:xfrm>
            <a:off x="1059314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1" name="Shape 1889"/>
          <p:cNvSpPr/>
          <p:nvPr/>
        </p:nvSpPr>
        <p:spPr>
          <a:xfrm>
            <a:off x="1076139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2" name="Shape 1890"/>
          <p:cNvSpPr/>
          <p:nvPr/>
        </p:nvSpPr>
        <p:spPr>
          <a:xfrm>
            <a:off x="109296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3" name="Shape 1891"/>
          <p:cNvSpPr/>
          <p:nvPr/>
        </p:nvSpPr>
        <p:spPr>
          <a:xfrm>
            <a:off x="1109789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4" name="Shape 1892"/>
          <p:cNvSpPr/>
          <p:nvPr/>
        </p:nvSpPr>
        <p:spPr>
          <a:xfrm>
            <a:off x="112661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5" name="Shape 1893"/>
          <p:cNvSpPr/>
          <p:nvPr/>
        </p:nvSpPr>
        <p:spPr>
          <a:xfrm>
            <a:off x="1143438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6" name="Shape 1894"/>
          <p:cNvSpPr/>
          <p:nvPr/>
        </p:nvSpPr>
        <p:spPr>
          <a:xfrm>
            <a:off x="1160263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7" name="Shape 1895"/>
          <p:cNvSpPr/>
          <p:nvPr/>
        </p:nvSpPr>
        <p:spPr>
          <a:xfrm>
            <a:off x="117708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8" name="Shape 1896"/>
          <p:cNvSpPr/>
          <p:nvPr/>
        </p:nvSpPr>
        <p:spPr>
          <a:xfrm>
            <a:off x="1193913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9" name="Shape 1897"/>
          <p:cNvSpPr/>
          <p:nvPr/>
        </p:nvSpPr>
        <p:spPr>
          <a:xfrm>
            <a:off x="121073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0" name="Shape 1898"/>
          <p:cNvSpPr/>
          <p:nvPr/>
        </p:nvSpPr>
        <p:spPr>
          <a:xfrm>
            <a:off x="-658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1" name="Shape 1899"/>
          <p:cNvSpPr/>
          <p:nvPr/>
        </p:nvSpPr>
        <p:spPr>
          <a:xfrm>
            <a:off x="16166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2" name="Shape 1900"/>
          <p:cNvSpPr/>
          <p:nvPr/>
        </p:nvSpPr>
        <p:spPr>
          <a:xfrm>
            <a:off x="32991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3" name="Shape 1901"/>
          <p:cNvSpPr/>
          <p:nvPr/>
        </p:nvSpPr>
        <p:spPr>
          <a:xfrm>
            <a:off x="49816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4" name="Shape 1902"/>
          <p:cNvSpPr/>
          <p:nvPr/>
        </p:nvSpPr>
        <p:spPr>
          <a:xfrm>
            <a:off x="66641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5" name="Shape 1903"/>
          <p:cNvSpPr/>
          <p:nvPr/>
        </p:nvSpPr>
        <p:spPr>
          <a:xfrm>
            <a:off x="8346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6" name="Shape 1904"/>
          <p:cNvSpPr/>
          <p:nvPr/>
        </p:nvSpPr>
        <p:spPr>
          <a:xfrm>
            <a:off x="100291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7" name="Shape 1905"/>
          <p:cNvSpPr/>
          <p:nvPr/>
        </p:nvSpPr>
        <p:spPr>
          <a:xfrm>
            <a:off x="11711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8" name="Shape 1906"/>
          <p:cNvSpPr/>
          <p:nvPr/>
        </p:nvSpPr>
        <p:spPr>
          <a:xfrm>
            <a:off x="133941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9" name="Shape 1907"/>
          <p:cNvSpPr/>
          <p:nvPr/>
        </p:nvSpPr>
        <p:spPr>
          <a:xfrm>
            <a:off x="150766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0" name="Shape 1908"/>
          <p:cNvSpPr/>
          <p:nvPr/>
        </p:nvSpPr>
        <p:spPr>
          <a:xfrm>
            <a:off x="16759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1" name="Shape 1909"/>
          <p:cNvSpPr/>
          <p:nvPr/>
        </p:nvSpPr>
        <p:spPr>
          <a:xfrm>
            <a:off x="184416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2" name="Shape 1910"/>
          <p:cNvSpPr/>
          <p:nvPr/>
        </p:nvSpPr>
        <p:spPr>
          <a:xfrm>
            <a:off x="20124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3" name="Shape 1911"/>
          <p:cNvSpPr/>
          <p:nvPr/>
        </p:nvSpPr>
        <p:spPr>
          <a:xfrm>
            <a:off x="218066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4" name="Shape 1912"/>
          <p:cNvSpPr/>
          <p:nvPr/>
        </p:nvSpPr>
        <p:spPr>
          <a:xfrm>
            <a:off x="234891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5" name="Shape 1913"/>
          <p:cNvSpPr/>
          <p:nvPr/>
        </p:nvSpPr>
        <p:spPr>
          <a:xfrm>
            <a:off x="25171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6" name="Shape 1914"/>
          <p:cNvSpPr/>
          <p:nvPr/>
        </p:nvSpPr>
        <p:spPr>
          <a:xfrm>
            <a:off x="268541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7" name="Shape 1915"/>
          <p:cNvSpPr/>
          <p:nvPr/>
        </p:nvSpPr>
        <p:spPr>
          <a:xfrm>
            <a:off x="28536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8" name="Shape 1916"/>
          <p:cNvSpPr/>
          <p:nvPr/>
        </p:nvSpPr>
        <p:spPr>
          <a:xfrm>
            <a:off x="302190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9" name="Shape 1917"/>
          <p:cNvSpPr/>
          <p:nvPr/>
        </p:nvSpPr>
        <p:spPr>
          <a:xfrm>
            <a:off x="319015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0" name="Shape 1918"/>
          <p:cNvSpPr/>
          <p:nvPr/>
        </p:nvSpPr>
        <p:spPr>
          <a:xfrm>
            <a:off x="33584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1" name="Shape 1919"/>
          <p:cNvSpPr/>
          <p:nvPr/>
        </p:nvSpPr>
        <p:spPr>
          <a:xfrm>
            <a:off x="352665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2" name="Shape 1920"/>
          <p:cNvSpPr/>
          <p:nvPr/>
        </p:nvSpPr>
        <p:spPr>
          <a:xfrm>
            <a:off x="36949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3" name="Shape 1921"/>
          <p:cNvSpPr/>
          <p:nvPr/>
        </p:nvSpPr>
        <p:spPr>
          <a:xfrm>
            <a:off x="386315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4" name="Shape 1922"/>
          <p:cNvSpPr/>
          <p:nvPr/>
        </p:nvSpPr>
        <p:spPr>
          <a:xfrm>
            <a:off x="403140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5" name="Shape 1923"/>
          <p:cNvSpPr/>
          <p:nvPr/>
        </p:nvSpPr>
        <p:spPr>
          <a:xfrm>
            <a:off x="41996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6" name="Shape 1924"/>
          <p:cNvSpPr/>
          <p:nvPr/>
        </p:nvSpPr>
        <p:spPr>
          <a:xfrm>
            <a:off x="436790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7" name="Shape 1925"/>
          <p:cNvSpPr/>
          <p:nvPr/>
        </p:nvSpPr>
        <p:spPr>
          <a:xfrm>
            <a:off x="45361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8" name="Shape 1926"/>
          <p:cNvSpPr/>
          <p:nvPr/>
        </p:nvSpPr>
        <p:spPr>
          <a:xfrm>
            <a:off x="470440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9" name="Shape 1927"/>
          <p:cNvSpPr/>
          <p:nvPr/>
        </p:nvSpPr>
        <p:spPr>
          <a:xfrm>
            <a:off x="487265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0" name="Shape 1928"/>
          <p:cNvSpPr/>
          <p:nvPr/>
        </p:nvSpPr>
        <p:spPr>
          <a:xfrm>
            <a:off x="50409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1" name="Shape 1929"/>
          <p:cNvSpPr/>
          <p:nvPr/>
        </p:nvSpPr>
        <p:spPr>
          <a:xfrm>
            <a:off x="520915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2" name="Shape 1930"/>
          <p:cNvSpPr/>
          <p:nvPr/>
        </p:nvSpPr>
        <p:spPr>
          <a:xfrm>
            <a:off x="53774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3" name="Shape 1931"/>
          <p:cNvSpPr/>
          <p:nvPr/>
        </p:nvSpPr>
        <p:spPr>
          <a:xfrm>
            <a:off x="554565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4" name="Shape 1932"/>
          <p:cNvSpPr/>
          <p:nvPr/>
        </p:nvSpPr>
        <p:spPr>
          <a:xfrm>
            <a:off x="571390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5" name="Shape 1933"/>
          <p:cNvSpPr/>
          <p:nvPr/>
        </p:nvSpPr>
        <p:spPr>
          <a:xfrm>
            <a:off x="58821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6" name="Shape 1934"/>
          <p:cNvSpPr/>
          <p:nvPr/>
        </p:nvSpPr>
        <p:spPr>
          <a:xfrm>
            <a:off x="605040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7" name="Shape 1935"/>
          <p:cNvSpPr/>
          <p:nvPr/>
        </p:nvSpPr>
        <p:spPr>
          <a:xfrm>
            <a:off x="62186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8" name="Shape 1936"/>
          <p:cNvSpPr/>
          <p:nvPr/>
        </p:nvSpPr>
        <p:spPr>
          <a:xfrm>
            <a:off x="638690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9" name="Shape 1937"/>
          <p:cNvSpPr/>
          <p:nvPr/>
        </p:nvSpPr>
        <p:spPr>
          <a:xfrm>
            <a:off x="655515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0" name="Shape 1938"/>
          <p:cNvSpPr/>
          <p:nvPr/>
        </p:nvSpPr>
        <p:spPr>
          <a:xfrm>
            <a:off x="67234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1" name="Shape 1939"/>
          <p:cNvSpPr/>
          <p:nvPr/>
        </p:nvSpPr>
        <p:spPr>
          <a:xfrm>
            <a:off x="689165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2" name="Shape 1940"/>
          <p:cNvSpPr/>
          <p:nvPr/>
        </p:nvSpPr>
        <p:spPr>
          <a:xfrm>
            <a:off x="70599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3" name="Shape 1941"/>
          <p:cNvSpPr/>
          <p:nvPr/>
        </p:nvSpPr>
        <p:spPr>
          <a:xfrm>
            <a:off x="722814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4" name="Shape 1942"/>
          <p:cNvSpPr/>
          <p:nvPr/>
        </p:nvSpPr>
        <p:spPr>
          <a:xfrm>
            <a:off x="739639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5" name="Shape 1943"/>
          <p:cNvSpPr/>
          <p:nvPr/>
        </p:nvSpPr>
        <p:spPr>
          <a:xfrm>
            <a:off x="75646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6" name="Shape 1944"/>
          <p:cNvSpPr/>
          <p:nvPr/>
        </p:nvSpPr>
        <p:spPr>
          <a:xfrm>
            <a:off x="773289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7" name="Shape 1945"/>
          <p:cNvSpPr/>
          <p:nvPr/>
        </p:nvSpPr>
        <p:spPr>
          <a:xfrm>
            <a:off x="79011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8" name="Shape 1946"/>
          <p:cNvSpPr/>
          <p:nvPr/>
        </p:nvSpPr>
        <p:spPr>
          <a:xfrm>
            <a:off x="806939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9" name="Shape 1947"/>
          <p:cNvSpPr/>
          <p:nvPr/>
        </p:nvSpPr>
        <p:spPr>
          <a:xfrm>
            <a:off x="823764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0" name="Shape 1948"/>
          <p:cNvSpPr/>
          <p:nvPr/>
        </p:nvSpPr>
        <p:spPr>
          <a:xfrm>
            <a:off x="84058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1" name="Shape 1949"/>
          <p:cNvSpPr/>
          <p:nvPr/>
        </p:nvSpPr>
        <p:spPr>
          <a:xfrm>
            <a:off x="857414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2" name="Shape 1950"/>
          <p:cNvSpPr/>
          <p:nvPr/>
        </p:nvSpPr>
        <p:spPr>
          <a:xfrm>
            <a:off x="87423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3" name="Shape 1951"/>
          <p:cNvSpPr/>
          <p:nvPr/>
        </p:nvSpPr>
        <p:spPr>
          <a:xfrm>
            <a:off x="891064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4" name="Shape 1952"/>
          <p:cNvSpPr/>
          <p:nvPr/>
        </p:nvSpPr>
        <p:spPr>
          <a:xfrm>
            <a:off x="907889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5" name="Shape 1953"/>
          <p:cNvSpPr/>
          <p:nvPr/>
        </p:nvSpPr>
        <p:spPr>
          <a:xfrm>
            <a:off x="92471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6" name="Shape 1954"/>
          <p:cNvSpPr/>
          <p:nvPr/>
        </p:nvSpPr>
        <p:spPr>
          <a:xfrm>
            <a:off x="941539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7" name="Shape 1955"/>
          <p:cNvSpPr/>
          <p:nvPr/>
        </p:nvSpPr>
        <p:spPr>
          <a:xfrm>
            <a:off x="95836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8" name="Shape 1956"/>
          <p:cNvSpPr/>
          <p:nvPr/>
        </p:nvSpPr>
        <p:spPr>
          <a:xfrm>
            <a:off x="975189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9" name="Shape 1957"/>
          <p:cNvSpPr/>
          <p:nvPr/>
        </p:nvSpPr>
        <p:spPr>
          <a:xfrm>
            <a:off x="992014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0" name="Shape 1958"/>
          <p:cNvSpPr/>
          <p:nvPr/>
        </p:nvSpPr>
        <p:spPr>
          <a:xfrm>
            <a:off x="100883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1" name="Shape 1959"/>
          <p:cNvSpPr/>
          <p:nvPr/>
        </p:nvSpPr>
        <p:spPr>
          <a:xfrm>
            <a:off x="1025664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2" name="Shape 1960"/>
          <p:cNvSpPr/>
          <p:nvPr/>
        </p:nvSpPr>
        <p:spPr>
          <a:xfrm>
            <a:off x="104248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3" name="Shape 1961"/>
          <p:cNvSpPr/>
          <p:nvPr/>
        </p:nvSpPr>
        <p:spPr>
          <a:xfrm>
            <a:off x="1059314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4" name="Shape 1962"/>
          <p:cNvSpPr/>
          <p:nvPr/>
        </p:nvSpPr>
        <p:spPr>
          <a:xfrm>
            <a:off x="1076139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5" name="Shape 1963"/>
          <p:cNvSpPr/>
          <p:nvPr/>
        </p:nvSpPr>
        <p:spPr>
          <a:xfrm>
            <a:off x="109296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6" name="Shape 1964"/>
          <p:cNvSpPr/>
          <p:nvPr/>
        </p:nvSpPr>
        <p:spPr>
          <a:xfrm>
            <a:off x="1109789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7" name="Shape 1965"/>
          <p:cNvSpPr/>
          <p:nvPr/>
        </p:nvSpPr>
        <p:spPr>
          <a:xfrm>
            <a:off x="112661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8" name="Shape 1966"/>
          <p:cNvSpPr/>
          <p:nvPr/>
        </p:nvSpPr>
        <p:spPr>
          <a:xfrm>
            <a:off x="1143438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9" name="Shape 1967"/>
          <p:cNvSpPr/>
          <p:nvPr/>
        </p:nvSpPr>
        <p:spPr>
          <a:xfrm>
            <a:off x="1160263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0" name="Shape 1968"/>
          <p:cNvSpPr/>
          <p:nvPr/>
        </p:nvSpPr>
        <p:spPr>
          <a:xfrm>
            <a:off x="117708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1" name="Shape 1969"/>
          <p:cNvSpPr/>
          <p:nvPr/>
        </p:nvSpPr>
        <p:spPr>
          <a:xfrm>
            <a:off x="1193913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2" name="Shape 1970"/>
          <p:cNvSpPr/>
          <p:nvPr/>
        </p:nvSpPr>
        <p:spPr>
          <a:xfrm>
            <a:off x="121073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3" name="Shape 1971"/>
          <p:cNvSpPr/>
          <p:nvPr/>
        </p:nvSpPr>
        <p:spPr>
          <a:xfrm>
            <a:off x="-658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4" name="Shape 1972"/>
          <p:cNvSpPr/>
          <p:nvPr/>
        </p:nvSpPr>
        <p:spPr>
          <a:xfrm>
            <a:off x="16166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5" name="Shape 1973"/>
          <p:cNvSpPr/>
          <p:nvPr/>
        </p:nvSpPr>
        <p:spPr>
          <a:xfrm>
            <a:off x="32991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6" name="Shape 1974"/>
          <p:cNvSpPr/>
          <p:nvPr/>
        </p:nvSpPr>
        <p:spPr>
          <a:xfrm>
            <a:off x="49816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7" name="Shape 1975"/>
          <p:cNvSpPr/>
          <p:nvPr/>
        </p:nvSpPr>
        <p:spPr>
          <a:xfrm>
            <a:off x="66641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8" name="Shape 1976"/>
          <p:cNvSpPr/>
          <p:nvPr/>
        </p:nvSpPr>
        <p:spPr>
          <a:xfrm>
            <a:off x="8346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9" name="Shape 1977"/>
          <p:cNvSpPr/>
          <p:nvPr/>
        </p:nvSpPr>
        <p:spPr>
          <a:xfrm>
            <a:off x="100291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0" name="Shape 1978"/>
          <p:cNvSpPr/>
          <p:nvPr/>
        </p:nvSpPr>
        <p:spPr>
          <a:xfrm>
            <a:off x="11711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1" name="Shape 1979"/>
          <p:cNvSpPr/>
          <p:nvPr/>
        </p:nvSpPr>
        <p:spPr>
          <a:xfrm>
            <a:off x="133941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2" name="Shape 1980"/>
          <p:cNvSpPr/>
          <p:nvPr/>
        </p:nvSpPr>
        <p:spPr>
          <a:xfrm>
            <a:off x="150766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3" name="Shape 1981"/>
          <p:cNvSpPr/>
          <p:nvPr/>
        </p:nvSpPr>
        <p:spPr>
          <a:xfrm>
            <a:off x="16759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4" name="Shape 1982"/>
          <p:cNvSpPr/>
          <p:nvPr/>
        </p:nvSpPr>
        <p:spPr>
          <a:xfrm>
            <a:off x="184416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5" name="Shape 1983"/>
          <p:cNvSpPr/>
          <p:nvPr/>
        </p:nvSpPr>
        <p:spPr>
          <a:xfrm>
            <a:off x="20124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6" name="Shape 1984"/>
          <p:cNvSpPr/>
          <p:nvPr/>
        </p:nvSpPr>
        <p:spPr>
          <a:xfrm>
            <a:off x="218066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7" name="Shape 1985"/>
          <p:cNvSpPr/>
          <p:nvPr/>
        </p:nvSpPr>
        <p:spPr>
          <a:xfrm>
            <a:off x="234891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8" name="Shape 1986"/>
          <p:cNvSpPr/>
          <p:nvPr/>
        </p:nvSpPr>
        <p:spPr>
          <a:xfrm>
            <a:off x="25171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9" name="Shape 1987"/>
          <p:cNvSpPr/>
          <p:nvPr/>
        </p:nvSpPr>
        <p:spPr>
          <a:xfrm>
            <a:off x="268541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0" name="Shape 1988"/>
          <p:cNvSpPr/>
          <p:nvPr/>
        </p:nvSpPr>
        <p:spPr>
          <a:xfrm>
            <a:off x="28536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1" name="Shape 1989"/>
          <p:cNvSpPr/>
          <p:nvPr/>
        </p:nvSpPr>
        <p:spPr>
          <a:xfrm>
            <a:off x="302190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2" name="Shape 1990"/>
          <p:cNvSpPr/>
          <p:nvPr/>
        </p:nvSpPr>
        <p:spPr>
          <a:xfrm>
            <a:off x="319015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3" name="Shape 1991"/>
          <p:cNvSpPr/>
          <p:nvPr/>
        </p:nvSpPr>
        <p:spPr>
          <a:xfrm>
            <a:off x="33584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4" name="Shape 1992"/>
          <p:cNvSpPr/>
          <p:nvPr/>
        </p:nvSpPr>
        <p:spPr>
          <a:xfrm>
            <a:off x="352665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5" name="Shape 1993"/>
          <p:cNvSpPr/>
          <p:nvPr/>
        </p:nvSpPr>
        <p:spPr>
          <a:xfrm>
            <a:off x="36949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6" name="Shape 1994"/>
          <p:cNvSpPr/>
          <p:nvPr/>
        </p:nvSpPr>
        <p:spPr>
          <a:xfrm>
            <a:off x="386315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7" name="Shape 1995"/>
          <p:cNvSpPr/>
          <p:nvPr/>
        </p:nvSpPr>
        <p:spPr>
          <a:xfrm>
            <a:off x="403140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8" name="Shape 1996"/>
          <p:cNvSpPr/>
          <p:nvPr/>
        </p:nvSpPr>
        <p:spPr>
          <a:xfrm>
            <a:off x="41996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9" name="Shape 1997"/>
          <p:cNvSpPr/>
          <p:nvPr/>
        </p:nvSpPr>
        <p:spPr>
          <a:xfrm>
            <a:off x="436790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0" name="Shape 1998"/>
          <p:cNvSpPr/>
          <p:nvPr/>
        </p:nvSpPr>
        <p:spPr>
          <a:xfrm>
            <a:off x="45361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1" name="Shape 1999"/>
          <p:cNvSpPr/>
          <p:nvPr/>
        </p:nvSpPr>
        <p:spPr>
          <a:xfrm>
            <a:off x="470440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2" name="Shape 2000"/>
          <p:cNvSpPr/>
          <p:nvPr/>
        </p:nvSpPr>
        <p:spPr>
          <a:xfrm>
            <a:off x="487265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3" name="Shape 2001"/>
          <p:cNvSpPr/>
          <p:nvPr/>
        </p:nvSpPr>
        <p:spPr>
          <a:xfrm>
            <a:off x="50409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4" name="Shape 2002"/>
          <p:cNvSpPr/>
          <p:nvPr/>
        </p:nvSpPr>
        <p:spPr>
          <a:xfrm>
            <a:off x="520915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5" name="Shape 2003"/>
          <p:cNvSpPr/>
          <p:nvPr/>
        </p:nvSpPr>
        <p:spPr>
          <a:xfrm>
            <a:off x="53774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6" name="Shape 2004"/>
          <p:cNvSpPr/>
          <p:nvPr/>
        </p:nvSpPr>
        <p:spPr>
          <a:xfrm>
            <a:off x="554565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7" name="Shape 2005"/>
          <p:cNvSpPr/>
          <p:nvPr/>
        </p:nvSpPr>
        <p:spPr>
          <a:xfrm>
            <a:off x="571390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8" name="Shape 2006"/>
          <p:cNvSpPr/>
          <p:nvPr/>
        </p:nvSpPr>
        <p:spPr>
          <a:xfrm>
            <a:off x="58821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9" name="Shape 2007"/>
          <p:cNvSpPr/>
          <p:nvPr/>
        </p:nvSpPr>
        <p:spPr>
          <a:xfrm>
            <a:off x="605040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0" name="Shape 2008"/>
          <p:cNvSpPr/>
          <p:nvPr/>
        </p:nvSpPr>
        <p:spPr>
          <a:xfrm>
            <a:off x="62186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1" name="Shape 2009"/>
          <p:cNvSpPr/>
          <p:nvPr/>
        </p:nvSpPr>
        <p:spPr>
          <a:xfrm>
            <a:off x="638690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2" name="Shape 2010"/>
          <p:cNvSpPr/>
          <p:nvPr/>
        </p:nvSpPr>
        <p:spPr>
          <a:xfrm>
            <a:off x="655515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3" name="Shape 2011"/>
          <p:cNvSpPr/>
          <p:nvPr/>
        </p:nvSpPr>
        <p:spPr>
          <a:xfrm>
            <a:off x="67234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4" name="Shape 2012"/>
          <p:cNvSpPr/>
          <p:nvPr/>
        </p:nvSpPr>
        <p:spPr>
          <a:xfrm>
            <a:off x="689165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5" name="Shape 2013"/>
          <p:cNvSpPr/>
          <p:nvPr/>
        </p:nvSpPr>
        <p:spPr>
          <a:xfrm>
            <a:off x="70599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6" name="Shape 2014"/>
          <p:cNvSpPr/>
          <p:nvPr/>
        </p:nvSpPr>
        <p:spPr>
          <a:xfrm>
            <a:off x="722814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7" name="Shape 2015"/>
          <p:cNvSpPr/>
          <p:nvPr/>
        </p:nvSpPr>
        <p:spPr>
          <a:xfrm>
            <a:off x="739639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8" name="Shape 2016"/>
          <p:cNvSpPr/>
          <p:nvPr/>
        </p:nvSpPr>
        <p:spPr>
          <a:xfrm>
            <a:off x="75646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9" name="Shape 2017"/>
          <p:cNvSpPr/>
          <p:nvPr/>
        </p:nvSpPr>
        <p:spPr>
          <a:xfrm>
            <a:off x="773289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0" name="Shape 2018"/>
          <p:cNvSpPr/>
          <p:nvPr/>
        </p:nvSpPr>
        <p:spPr>
          <a:xfrm>
            <a:off x="79011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1" name="Shape 2019"/>
          <p:cNvSpPr/>
          <p:nvPr/>
        </p:nvSpPr>
        <p:spPr>
          <a:xfrm>
            <a:off x="806939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2" name="Shape 2020"/>
          <p:cNvSpPr/>
          <p:nvPr/>
        </p:nvSpPr>
        <p:spPr>
          <a:xfrm>
            <a:off x="823764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3" name="Shape 2021"/>
          <p:cNvSpPr/>
          <p:nvPr/>
        </p:nvSpPr>
        <p:spPr>
          <a:xfrm>
            <a:off x="84058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4" name="Shape 2022"/>
          <p:cNvSpPr/>
          <p:nvPr/>
        </p:nvSpPr>
        <p:spPr>
          <a:xfrm>
            <a:off x="857414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5" name="Shape 2023"/>
          <p:cNvSpPr/>
          <p:nvPr/>
        </p:nvSpPr>
        <p:spPr>
          <a:xfrm>
            <a:off x="87423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6" name="Shape 2024"/>
          <p:cNvSpPr/>
          <p:nvPr/>
        </p:nvSpPr>
        <p:spPr>
          <a:xfrm>
            <a:off x="891064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7" name="Shape 2025"/>
          <p:cNvSpPr/>
          <p:nvPr/>
        </p:nvSpPr>
        <p:spPr>
          <a:xfrm>
            <a:off x="907889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8" name="Shape 2026"/>
          <p:cNvSpPr/>
          <p:nvPr/>
        </p:nvSpPr>
        <p:spPr>
          <a:xfrm>
            <a:off x="92471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9" name="Shape 2027"/>
          <p:cNvSpPr/>
          <p:nvPr/>
        </p:nvSpPr>
        <p:spPr>
          <a:xfrm>
            <a:off x="941539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0" name="Shape 2028"/>
          <p:cNvSpPr/>
          <p:nvPr/>
        </p:nvSpPr>
        <p:spPr>
          <a:xfrm>
            <a:off x="95836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1" name="Shape 2029"/>
          <p:cNvSpPr/>
          <p:nvPr/>
        </p:nvSpPr>
        <p:spPr>
          <a:xfrm>
            <a:off x="975189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2" name="Shape 2030"/>
          <p:cNvSpPr/>
          <p:nvPr/>
        </p:nvSpPr>
        <p:spPr>
          <a:xfrm>
            <a:off x="992014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3" name="Shape 2031"/>
          <p:cNvSpPr/>
          <p:nvPr/>
        </p:nvSpPr>
        <p:spPr>
          <a:xfrm>
            <a:off x="100883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4" name="Shape 2032"/>
          <p:cNvSpPr/>
          <p:nvPr/>
        </p:nvSpPr>
        <p:spPr>
          <a:xfrm>
            <a:off x="1025664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5" name="Shape 2033"/>
          <p:cNvSpPr/>
          <p:nvPr/>
        </p:nvSpPr>
        <p:spPr>
          <a:xfrm>
            <a:off x="104248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6" name="Shape 2034"/>
          <p:cNvSpPr/>
          <p:nvPr/>
        </p:nvSpPr>
        <p:spPr>
          <a:xfrm>
            <a:off x="1059314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7" name="Shape 2035"/>
          <p:cNvSpPr/>
          <p:nvPr/>
        </p:nvSpPr>
        <p:spPr>
          <a:xfrm>
            <a:off x="1076139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8" name="Shape 2036"/>
          <p:cNvSpPr/>
          <p:nvPr/>
        </p:nvSpPr>
        <p:spPr>
          <a:xfrm>
            <a:off x="109296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9" name="Shape 2037"/>
          <p:cNvSpPr/>
          <p:nvPr/>
        </p:nvSpPr>
        <p:spPr>
          <a:xfrm>
            <a:off x="1109789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0" name="Shape 2038"/>
          <p:cNvSpPr/>
          <p:nvPr/>
        </p:nvSpPr>
        <p:spPr>
          <a:xfrm>
            <a:off x="112661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1" name="Shape 2039"/>
          <p:cNvSpPr/>
          <p:nvPr/>
        </p:nvSpPr>
        <p:spPr>
          <a:xfrm>
            <a:off x="1143438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2" name="Shape 2040"/>
          <p:cNvSpPr/>
          <p:nvPr/>
        </p:nvSpPr>
        <p:spPr>
          <a:xfrm>
            <a:off x="1160263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3" name="Shape 2041"/>
          <p:cNvSpPr/>
          <p:nvPr/>
        </p:nvSpPr>
        <p:spPr>
          <a:xfrm>
            <a:off x="117708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4" name="Shape 2042"/>
          <p:cNvSpPr/>
          <p:nvPr/>
        </p:nvSpPr>
        <p:spPr>
          <a:xfrm>
            <a:off x="1193913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5" name="Shape 2043"/>
          <p:cNvSpPr/>
          <p:nvPr/>
        </p:nvSpPr>
        <p:spPr>
          <a:xfrm>
            <a:off x="121073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6" name="Shape 2044"/>
          <p:cNvSpPr/>
          <p:nvPr/>
        </p:nvSpPr>
        <p:spPr>
          <a:xfrm>
            <a:off x="-658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7" name="Shape 2045"/>
          <p:cNvSpPr/>
          <p:nvPr/>
        </p:nvSpPr>
        <p:spPr>
          <a:xfrm>
            <a:off x="16166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8" name="Shape 2046"/>
          <p:cNvSpPr/>
          <p:nvPr/>
        </p:nvSpPr>
        <p:spPr>
          <a:xfrm>
            <a:off x="32991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9" name="Shape 2047"/>
          <p:cNvSpPr/>
          <p:nvPr/>
        </p:nvSpPr>
        <p:spPr>
          <a:xfrm>
            <a:off x="49816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0" name="Shape 2048"/>
          <p:cNvSpPr/>
          <p:nvPr/>
        </p:nvSpPr>
        <p:spPr>
          <a:xfrm>
            <a:off x="66641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1" name="Shape 2049"/>
          <p:cNvSpPr/>
          <p:nvPr/>
        </p:nvSpPr>
        <p:spPr>
          <a:xfrm>
            <a:off x="8346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2" name="Shape 2050"/>
          <p:cNvSpPr/>
          <p:nvPr/>
        </p:nvSpPr>
        <p:spPr>
          <a:xfrm>
            <a:off x="100291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3" name="Shape 2051"/>
          <p:cNvSpPr/>
          <p:nvPr/>
        </p:nvSpPr>
        <p:spPr>
          <a:xfrm>
            <a:off x="11711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4" name="Shape 2052"/>
          <p:cNvSpPr/>
          <p:nvPr/>
        </p:nvSpPr>
        <p:spPr>
          <a:xfrm>
            <a:off x="133941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5" name="Shape 2053"/>
          <p:cNvSpPr/>
          <p:nvPr/>
        </p:nvSpPr>
        <p:spPr>
          <a:xfrm>
            <a:off x="150766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6" name="Shape 2054"/>
          <p:cNvSpPr/>
          <p:nvPr/>
        </p:nvSpPr>
        <p:spPr>
          <a:xfrm>
            <a:off x="16759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7" name="Shape 2055"/>
          <p:cNvSpPr/>
          <p:nvPr/>
        </p:nvSpPr>
        <p:spPr>
          <a:xfrm>
            <a:off x="184416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8" name="Shape 2056"/>
          <p:cNvSpPr/>
          <p:nvPr/>
        </p:nvSpPr>
        <p:spPr>
          <a:xfrm>
            <a:off x="20124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9" name="Shape 2057"/>
          <p:cNvSpPr/>
          <p:nvPr/>
        </p:nvSpPr>
        <p:spPr>
          <a:xfrm>
            <a:off x="218066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0" name="Shape 2058"/>
          <p:cNvSpPr/>
          <p:nvPr/>
        </p:nvSpPr>
        <p:spPr>
          <a:xfrm>
            <a:off x="234891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1" name="Shape 2059"/>
          <p:cNvSpPr/>
          <p:nvPr/>
        </p:nvSpPr>
        <p:spPr>
          <a:xfrm>
            <a:off x="25171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2" name="Shape 2060"/>
          <p:cNvSpPr/>
          <p:nvPr/>
        </p:nvSpPr>
        <p:spPr>
          <a:xfrm>
            <a:off x="268541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3" name="Shape 2061"/>
          <p:cNvSpPr/>
          <p:nvPr/>
        </p:nvSpPr>
        <p:spPr>
          <a:xfrm>
            <a:off x="28536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4" name="Shape 2062"/>
          <p:cNvSpPr/>
          <p:nvPr/>
        </p:nvSpPr>
        <p:spPr>
          <a:xfrm>
            <a:off x="302190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5" name="Shape 2063"/>
          <p:cNvSpPr/>
          <p:nvPr/>
        </p:nvSpPr>
        <p:spPr>
          <a:xfrm>
            <a:off x="319015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6" name="Shape 2064"/>
          <p:cNvSpPr/>
          <p:nvPr/>
        </p:nvSpPr>
        <p:spPr>
          <a:xfrm>
            <a:off x="33584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7" name="Shape 2065"/>
          <p:cNvSpPr/>
          <p:nvPr/>
        </p:nvSpPr>
        <p:spPr>
          <a:xfrm>
            <a:off x="352665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8" name="Shape 2066"/>
          <p:cNvSpPr/>
          <p:nvPr/>
        </p:nvSpPr>
        <p:spPr>
          <a:xfrm>
            <a:off x="36949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9" name="Shape 2067"/>
          <p:cNvSpPr/>
          <p:nvPr/>
        </p:nvSpPr>
        <p:spPr>
          <a:xfrm>
            <a:off x="386315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0" name="Shape 2068"/>
          <p:cNvSpPr/>
          <p:nvPr/>
        </p:nvSpPr>
        <p:spPr>
          <a:xfrm>
            <a:off x="403140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1" name="Shape 2069"/>
          <p:cNvSpPr/>
          <p:nvPr/>
        </p:nvSpPr>
        <p:spPr>
          <a:xfrm>
            <a:off x="41996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2" name="Shape 2070"/>
          <p:cNvSpPr/>
          <p:nvPr/>
        </p:nvSpPr>
        <p:spPr>
          <a:xfrm>
            <a:off x="436790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3" name="Shape 2071"/>
          <p:cNvSpPr/>
          <p:nvPr/>
        </p:nvSpPr>
        <p:spPr>
          <a:xfrm>
            <a:off x="45361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4" name="Shape 2072"/>
          <p:cNvSpPr/>
          <p:nvPr/>
        </p:nvSpPr>
        <p:spPr>
          <a:xfrm>
            <a:off x="470440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5" name="Shape 2073"/>
          <p:cNvSpPr/>
          <p:nvPr/>
        </p:nvSpPr>
        <p:spPr>
          <a:xfrm>
            <a:off x="487265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6" name="Shape 2074"/>
          <p:cNvSpPr/>
          <p:nvPr/>
        </p:nvSpPr>
        <p:spPr>
          <a:xfrm>
            <a:off x="50409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7" name="Shape 2075"/>
          <p:cNvSpPr/>
          <p:nvPr/>
        </p:nvSpPr>
        <p:spPr>
          <a:xfrm>
            <a:off x="520915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8" name="Shape 2076"/>
          <p:cNvSpPr/>
          <p:nvPr/>
        </p:nvSpPr>
        <p:spPr>
          <a:xfrm>
            <a:off x="53774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9" name="Shape 2077"/>
          <p:cNvSpPr/>
          <p:nvPr/>
        </p:nvSpPr>
        <p:spPr>
          <a:xfrm>
            <a:off x="554565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0" name="Shape 2078"/>
          <p:cNvSpPr/>
          <p:nvPr/>
        </p:nvSpPr>
        <p:spPr>
          <a:xfrm>
            <a:off x="571390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1" name="Shape 2079"/>
          <p:cNvSpPr/>
          <p:nvPr/>
        </p:nvSpPr>
        <p:spPr>
          <a:xfrm>
            <a:off x="58821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2" name="Shape 2080"/>
          <p:cNvSpPr/>
          <p:nvPr/>
        </p:nvSpPr>
        <p:spPr>
          <a:xfrm>
            <a:off x="605040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3" name="Shape 2081"/>
          <p:cNvSpPr/>
          <p:nvPr/>
        </p:nvSpPr>
        <p:spPr>
          <a:xfrm>
            <a:off x="62186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4" name="Shape 2082"/>
          <p:cNvSpPr/>
          <p:nvPr/>
        </p:nvSpPr>
        <p:spPr>
          <a:xfrm>
            <a:off x="638690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5" name="Shape 2083"/>
          <p:cNvSpPr/>
          <p:nvPr/>
        </p:nvSpPr>
        <p:spPr>
          <a:xfrm>
            <a:off x="655515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6" name="Shape 2084"/>
          <p:cNvSpPr/>
          <p:nvPr/>
        </p:nvSpPr>
        <p:spPr>
          <a:xfrm>
            <a:off x="67234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7" name="Shape 2085"/>
          <p:cNvSpPr/>
          <p:nvPr/>
        </p:nvSpPr>
        <p:spPr>
          <a:xfrm>
            <a:off x="689165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8" name="Shape 2086"/>
          <p:cNvSpPr/>
          <p:nvPr/>
        </p:nvSpPr>
        <p:spPr>
          <a:xfrm>
            <a:off x="70599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9" name="Shape 2087"/>
          <p:cNvSpPr/>
          <p:nvPr/>
        </p:nvSpPr>
        <p:spPr>
          <a:xfrm>
            <a:off x="722814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0" name="Shape 2088"/>
          <p:cNvSpPr/>
          <p:nvPr/>
        </p:nvSpPr>
        <p:spPr>
          <a:xfrm>
            <a:off x="739639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1" name="Shape 2089"/>
          <p:cNvSpPr/>
          <p:nvPr/>
        </p:nvSpPr>
        <p:spPr>
          <a:xfrm>
            <a:off x="75646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2" name="Shape 2090"/>
          <p:cNvSpPr/>
          <p:nvPr/>
        </p:nvSpPr>
        <p:spPr>
          <a:xfrm>
            <a:off x="773289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3" name="Shape 2091"/>
          <p:cNvSpPr/>
          <p:nvPr/>
        </p:nvSpPr>
        <p:spPr>
          <a:xfrm>
            <a:off x="79011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4" name="Shape 2092"/>
          <p:cNvSpPr/>
          <p:nvPr/>
        </p:nvSpPr>
        <p:spPr>
          <a:xfrm>
            <a:off x="806939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5" name="Shape 2093"/>
          <p:cNvSpPr/>
          <p:nvPr/>
        </p:nvSpPr>
        <p:spPr>
          <a:xfrm>
            <a:off x="823764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6" name="Shape 2094"/>
          <p:cNvSpPr/>
          <p:nvPr/>
        </p:nvSpPr>
        <p:spPr>
          <a:xfrm>
            <a:off x="84058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7" name="Shape 2095"/>
          <p:cNvSpPr/>
          <p:nvPr/>
        </p:nvSpPr>
        <p:spPr>
          <a:xfrm>
            <a:off x="857414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8" name="Shape 2096"/>
          <p:cNvSpPr/>
          <p:nvPr/>
        </p:nvSpPr>
        <p:spPr>
          <a:xfrm>
            <a:off x="87423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9" name="Shape 2097"/>
          <p:cNvSpPr/>
          <p:nvPr/>
        </p:nvSpPr>
        <p:spPr>
          <a:xfrm>
            <a:off x="891064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0" name="Shape 2098"/>
          <p:cNvSpPr/>
          <p:nvPr/>
        </p:nvSpPr>
        <p:spPr>
          <a:xfrm>
            <a:off x="907889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1" name="Shape 2099"/>
          <p:cNvSpPr/>
          <p:nvPr/>
        </p:nvSpPr>
        <p:spPr>
          <a:xfrm>
            <a:off x="92471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2" name="Shape 2100"/>
          <p:cNvSpPr/>
          <p:nvPr/>
        </p:nvSpPr>
        <p:spPr>
          <a:xfrm>
            <a:off x="941539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3" name="Shape 2101"/>
          <p:cNvSpPr/>
          <p:nvPr/>
        </p:nvSpPr>
        <p:spPr>
          <a:xfrm>
            <a:off x="95836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4" name="Shape 2102"/>
          <p:cNvSpPr/>
          <p:nvPr/>
        </p:nvSpPr>
        <p:spPr>
          <a:xfrm>
            <a:off x="975189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5" name="Shape 2103"/>
          <p:cNvSpPr/>
          <p:nvPr/>
        </p:nvSpPr>
        <p:spPr>
          <a:xfrm>
            <a:off x="992014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6" name="Shape 2104"/>
          <p:cNvSpPr/>
          <p:nvPr/>
        </p:nvSpPr>
        <p:spPr>
          <a:xfrm>
            <a:off x="100883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7" name="Shape 2105"/>
          <p:cNvSpPr/>
          <p:nvPr/>
        </p:nvSpPr>
        <p:spPr>
          <a:xfrm>
            <a:off x="1025664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8" name="Shape 2106"/>
          <p:cNvSpPr/>
          <p:nvPr/>
        </p:nvSpPr>
        <p:spPr>
          <a:xfrm>
            <a:off x="104248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9" name="Shape 2107"/>
          <p:cNvSpPr/>
          <p:nvPr/>
        </p:nvSpPr>
        <p:spPr>
          <a:xfrm>
            <a:off x="1059314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0" name="Shape 2108"/>
          <p:cNvSpPr/>
          <p:nvPr/>
        </p:nvSpPr>
        <p:spPr>
          <a:xfrm>
            <a:off x="1076139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1" name="Shape 2109"/>
          <p:cNvSpPr/>
          <p:nvPr/>
        </p:nvSpPr>
        <p:spPr>
          <a:xfrm>
            <a:off x="109296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2" name="Shape 2110"/>
          <p:cNvSpPr/>
          <p:nvPr/>
        </p:nvSpPr>
        <p:spPr>
          <a:xfrm>
            <a:off x="1109789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3" name="Shape 2111"/>
          <p:cNvSpPr/>
          <p:nvPr/>
        </p:nvSpPr>
        <p:spPr>
          <a:xfrm>
            <a:off x="112661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4" name="Shape 2112"/>
          <p:cNvSpPr/>
          <p:nvPr/>
        </p:nvSpPr>
        <p:spPr>
          <a:xfrm>
            <a:off x="1143438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5" name="Shape 2113"/>
          <p:cNvSpPr/>
          <p:nvPr/>
        </p:nvSpPr>
        <p:spPr>
          <a:xfrm>
            <a:off x="1160263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6" name="Shape 2114"/>
          <p:cNvSpPr/>
          <p:nvPr/>
        </p:nvSpPr>
        <p:spPr>
          <a:xfrm>
            <a:off x="117708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7" name="Shape 2115"/>
          <p:cNvSpPr/>
          <p:nvPr/>
        </p:nvSpPr>
        <p:spPr>
          <a:xfrm>
            <a:off x="1193913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8" name="Shape 2116"/>
          <p:cNvSpPr/>
          <p:nvPr/>
        </p:nvSpPr>
        <p:spPr>
          <a:xfrm>
            <a:off x="121073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9" name="Shape 2117"/>
          <p:cNvSpPr/>
          <p:nvPr/>
        </p:nvSpPr>
        <p:spPr>
          <a:xfrm>
            <a:off x="-658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0" name="Shape 2118"/>
          <p:cNvSpPr/>
          <p:nvPr/>
        </p:nvSpPr>
        <p:spPr>
          <a:xfrm>
            <a:off x="16166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1" name="Shape 2119"/>
          <p:cNvSpPr/>
          <p:nvPr/>
        </p:nvSpPr>
        <p:spPr>
          <a:xfrm>
            <a:off x="32991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2" name="Shape 2120"/>
          <p:cNvSpPr/>
          <p:nvPr/>
        </p:nvSpPr>
        <p:spPr>
          <a:xfrm>
            <a:off x="49816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3" name="Shape 2121"/>
          <p:cNvSpPr/>
          <p:nvPr/>
        </p:nvSpPr>
        <p:spPr>
          <a:xfrm>
            <a:off x="66641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4" name="Shape 2122"/>
          <p:cNvSpPr/>
          <p:nvPr/>
        </p:nvSpPr>
        <p:spPr>
          <a:xfrm>
            <a:off x="8346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5" name="Shape 2123"/>
          <p:cNvSpPr/>
          <p:nvPr/>
        </p:nvSpPr>
        <p:spPr>
          <a:xfrm>
            <a:off x="100291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6" name="Shape 2124"/>
          <p:cNvSpPr/>
          <p:nvPr/>
        </p:nvSpPr>
        <p:spPr>
          <a:xfrm>
            <a:off x="11711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7" name="Shape 2125"/>
          <p:cNvSpPr/>
          <p:nvPr/>
        </p:nvSpPr>
        <p:spPr>
          <a:xfrm>
            <a:off x="133941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8" name="Shape 2126"/>
          <p:cNvSpPr/>
          <p:nvPr/>
        </p:nvSpPr>
        <p:spPr>
          <a:xfrm>
            <a:off x="150766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9" name="Shape 2127"/>
          <p:cNvSpPr/>
          <p:nvPr/>
        </p:nvSpPr>
        <p:spPr>
          <a:xfrm>
            <a:off x="16759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0" name="Shape 2128"/>
          <p:cNvSpPr/>
          <p:nvPr/>
        </p:nvSpPr>
        <p:spPr>
          <a:xfrm>
            <a:off x="184416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1" name="Shape 2129"/>
          <p:cNvSpPr/>
          <p:nvPr/>
        </p:nvSpPr>
        <p:spPr>
          <a:xfrm>
            <a:off x="20124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2" name="Shape 2130"/>
          <p:cNvSpPr/>
          <p:nvPr/>
        </p:nvSpPr>
        <p:spPr>
          <a:xfrm>
            <a:off x="218066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3" name="Shape 2131"/>
          <p:cNvSpPr/>
          <p:nvPr/>
        </p:nvSpPr>
        <p:spPr>
          <a:xfrm>
            <a:off x="234891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4" name="Shape 2132"/>
          <p:cNvSpPr/>
          <p:nvPr/>
        </p:nvSpPr>
        <p:spPr>
          <a:xfrm>
            <a:off x="25171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5" name="Shape 2133"/>
          <p:cNvSpPr/>
          <p:nvPr/>
        </p:nvSpPr>
        <p:spPr>
          <a:xfrm>
            <a:off x="268541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6" name="Shape 2134"/>
          <p:cNvSpPr/>
          <p:nvPr/>
        </p:nvSpPr>
        <p:spPr>
          <a:xfrm>
            <a:off x="28536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7" name="Shape 2135"/>
          <p:cNvSpPr/>
          <p:nvPr/>
        </p:nvSpPr>
        <p:spPr>
          <a:xfrm>
            <a:off x="302190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8" name="Shape 2136"/>
          <p:cNvSpPr/>
          <p:nvPr/>
        </p:nvSpPr>
        <p:spPr>
          <a:xfrm>
            <a:off x="319015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9" name="Shape 2137"/>
          <p:cNvSpPr/>
          <p:nvPr/>
        </p:nvSpPr>
        <p:spPr>
          <a:xfrm>
            <a:off x="33584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0" name="Shape 2138"/>
          <p:cNvSpPr/>
          <p:nvPr/>
        </p:nvSpPr>
        <p:spPr>
          <a:xfrm>
            <a:off x="352665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1" name="Shape 2139"/>
          <p:cNvSpPr/>
          <p:nvPr/>
        </p:nvSpPr>
        <p:spPr>
          <a:xfrm>
            <a:off x="36949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2" name="Shape 2140"/>
          <p:cNvSpPr/>
          <p:nvPr/>
        </p:nvSpPr>
        <p:spPr>
          <a:xfrm>
            <a:off x="386315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3" name="Shape 2141"/>
          <p:cNvSpPr/>
          <p:nvPr/>
        </p:nvSpPr>
        <p:spPr>
          <a:xfrm>
            <a:off x="403140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4" name="Shape 2142"/>
          <p:cNvSpPr/>
          <p:nvPr/>
        </p:nvSpPr>
        <p:spPr>
          <a:xfrm>
            <a:off x="41996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5" name="Shape 2143"/>
          <p:cNvSpPr/>
          <p:nvPr/>
        </p:nvSpPr>
        <p:spPr>
          <a:xfrm>
            <a:off x="436790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6" name="Shape 2144"/>
          <p:cNvSpPr/>
          <p:nvPr/>
        </p:nvSpPr>
        <p:spPr>
          <a:xfrm>
            <a:off x="45361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7" name="Shape 2145"/>
          <p:cNvSpPr/>
          <p:nvPr/>
        </p:nvSpPr>
        <p:spPr>
          <a:xfrm>
            <a:off x="470440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8" name="Shape 2146"/>
          <p:cNvSpPr/>
          <p:nvPr/>
        </p:nvSpPr>
        <p:spPr>
          <a:xfrm>
            <a:off x="487265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9" name="Shape 2147"/>
          <p:cNvSpPr/>
          <p:nvPr/>
        </p:nvSpPr>
        <p:spPr>
          <a:xfrm>
            <a:off x="50409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0" name="Shape 2148"/>
          <p:cNvSpPr/>
          <p:nvPr/>
        </p:nvSpPr>
        <p:spPr>
          <a:xfrm>
            <a:off x="520915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1" name="Shape 2149"/>
          <p:cNvSpPr/>
          <p:nvPr/>
        </p:nvSpPr>
        <p:spPr>
          <a:xfrm>
            <a:off x="53774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2" name="Shape 2150"/>
          <p:cNvSpPr/>
          <p:nvPr/>
        </p:nvSpPr>
        <p:spPr>
          <a:xfrm>
            <a:off x="554565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3" name="Shape 2151"/>
          <p:cNvSpPr/>
          <p:nvPr/>
        </p:nvSpPr>
        <p:spPr>
          <a:xfrm>
            <a:off x="571390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4" name="Shape 2152"/>
          <p:cNvSpPr/>
          <p:nvPr/>
        </p:nvSpPr>
        <p:spPr>
          <a:xfrm>
            <a:off x="58821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5" name="Shape 2153"/>
          <p:cNvSpPr/>
          <p:nvPr/>
        </p:nvSpPr>
        <p:spPr>
          <a:xfrm>
            <a:off x="605040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6" name="Shape 2154"/>
          <p:cNvSpPr/>
          <p:nvPr/>
        </p:nvSpPr>
        <p:spPr>
          <a:xfrm>
            <a:off x="62186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7" name="Shape 2155"/>
          <p:cNvSpPr/>
          <p:nvPr/>
        </p:nvSpPr>
        <p:spPr>
          <a:xfrm>
            <a:off x="638690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8" name="Shape 2156"/>
          <p:cNvSpPr/>
          <p:nvPr/>
        </p:nvSpPr>
        <p:spPr>
          <a:xfrm>
            <a:off x="655515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9" name="Shape 2157"/>
          <p:cNvSpPr/>
          <p:nvPr/>
        </p:nvSpPr>
        <p:spPr>
          <a:xfrm>
            <a:off x="67234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0" name="Shape 2158"/>
          <p:cNvSpPr/>
          <p:nvPr/>
        </p:nvSpPr>
        <p:spPr>
          <a:xfrm>
            <a:off x="689165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1" name="Shape 2159"/>
          <p:cNvSpPr/>
          <p:nvPr/>
        </p:nvSpPr>
        <p:spPr>
          <a:xfrm>
            <a:off x="70599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2" name="Shape 2160"/>
          <p:cNvSpPr/>
          <p:nvPr/>
        </p:nvSpPr>
        <p:spPr>
          <a:xfrm>
            <a:off x="722814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3" name="Shape 2161"/>
          <p:cNvSpPr/>
          <p:nvPr/>
        </p:nvSpPr>
        <p:spPr>
          <a:xfrm>
            <a:off x="739639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4" name="Shape 2162"/>
          <p:cNvSpPr/>
          <p:nvPr/>
        </p:nvSpPr>
        <p:spPr>
          <a:xfrm>
            <a:off x="75646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5" name="Shape 2163"/>
          <p:cNvSpPr/>
          <p:nvPr/>
        </p:nvSpPr>
        <p:spPr>
          <a:xfrm>
            <a:off x="773289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6" name="Shape 2164"/>
          <p:cNvSpPr/>
          <p:nvPr/>
        </p:nvSpPr>
        <p:spPr>
          <a:xfrm>
            <a:off x="79011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7" name="Shape 2165"/>
          <p:cNvSpPr/>
          <p:nvPr/>
        </p:nvSpPr>
        <p:spPr>
          <a:xfrm>
            <a:off x="806939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8" name="Shape 2166"/>
          <p:cNvSpPr/>
          <p:nvPr/>
        </p:nvSpPr>
        <p:spPr>
          <a:xfrm>
            <a:off x="823764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9" name="Shape 2167"/>
          <p:cNvSpPr/>
          <p:nvPr/>
        </p:nvSpPr>
        <p:spPr>
          <a:xfrm>
            <a:off x="84058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0" name="Shape 2168"/>
          <p:cNvSpPr/>
          <p:nvPr/>
        </p:nvSpPr>
        <p:spPr>
          <a:xfrm>
            <a:off x="857414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1" name="Shape 2169"/>
          <p:cNvSpPr/>
          <p:nvPr/>
        </p:nvSpPr>
        <p:spPr>
          <a:xfrm>
            <a:off x="87423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2" name="Shape 2170"/>
          <p:cNvSpPr/>
          <p:nvPr/>
        </p:nvSpPr>
        <p:spPr>
          <a:xfrm>
            <a:off x="891064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3" name="Shape 2171"/>
          <p:cNvSpPr/>
          <p:nvPr/>
        </p:nvSpPr>
        <p:spPr>
          <a:xfrm>
            <a:off x="907889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4" name="Shape 2172"/>
          <p:cNvSpPr/>
          <p:nvPr/>
        </p:nvSpPr>
        <p:spPr>
          <a:xfrm>
            <a:off x="92471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5" name="Shape 2173"/>
          <p:cNvSpPr/>
          <p:nvPr/>
        </p:nvSpPr>
        <p:spPr>
          <a:xfrm>
            <a:off x="941539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6" name="Shape 2174"/>
          <p:cNvSpPr/>
          <p:nvPr/>
        </p:nvSpPr>
        <p:spPr>
          <a:xfrm>
            <a:off x="95836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7" name="Shape 2175"/>
          <p:cNvSpPr/>
          <p:nvPr/>
        </p:nvSpPr>
        <p:spPr>
          <a:xfrm>
            <a:off x="975189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8" name="Shape 2176"/>
          <p:cNvSpPr/>
          <p:nvPr/>
        </p:nvSpPr>
        <p:spPr>
          <a:xfrm>
            <a:off x="992014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9" name="Shape 2177"/>
          <p:cNvSpPr/>
          <p:nvPr/>
        </p:nvSpPr>
        <p:spPr>
          <a:xfrm>
            <a:off x="100883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0" name="Shape 2178"/>
          <p:cNvSpPr/>
          <p:nvPr/>
        </p:nvSpPr>
        <p:spPr>
          <a:xfrm>
            <a:off x="1025664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1" name="Shape 2179"/>
          <p:cNvSpPr/>
          <p:nvPr/>
        </p:nvSpPr>
        <p:spPr>
          <a:xfrm>
            <a:off x="104248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2" name="Shape 2180"/>
          <p:cNvSpPr/>
          <p:nvPr/>
        </p:nvSpPr>
        <p:spPr>
          <a:xfrm>
            <a:off x="1059314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3" name="Shape 2181"/>
          <p:cNvSpPr/>
          <p:nvPr/>
        </p:nvSpPr>
        <p:spPr>
          <a:xfrm>
            <a:off x="1076139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4" name="Shape 2182"/>
          <p:cNvSpPr/>
          <p:nvPr/>
        </p:nvSpPr>
        <p:spPr>
          <a:xfrm>
            <a:off x="109296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5" name="Shape 2183"/>
          <p:cNvSpPr/>
          <p:nvPr/>
        </p:nvSpPr>
        <p:spPr>
          <a:xfrm>
            <a:off x="1109789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6" name="Shape 2184"/>
          <p:cNvSpPr/>
          <p:nvPr/>
        </p:nvSpPr>
        <p:spPr>
          <a:xfrm>
            <a:off x="112661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7" name="Shape 2185"/>
          <p:cNvSpPr/>
          <p:nvPr/>
        </p:nvSpPr>
        <p:spPr>
          <a:xfrm>
            <a:off x="1143438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8" name="Shape 2186"/>
          <p:cNvSpPr/>
          <p:nvPr/>
        </p:nvSpPr>
        <p:spPr>
          <a:xfrm>
            <a:off x="1160263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9" name="Shape 2187"/>
          <p:cNvSpPr/>
          <p:nvPr/>
        </p:nvSpPr>
        <p:spPr>
          <a:xfrm>
            <a:off x="117708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0" name="Shape 2188"/>
          <p:cNvSpPr/>
          <p:nvPr/>
        </p:nvSpPr>
        <p:spPr>
          <a:xfrm>
            <a:off x="1193913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1" name="Shape 2189"/>
          <p:cNvSpPr/>
          <p:nvPr/>
        </p:nvSpPr>
        <p:spPr>
          <a:xfrm>
            <a:off x="121073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2" name="Shape 2190"/>
          <p:cNvSpPr/>
          <p:nvPr/>
        </p:nvSpPr>
        <p:spPr>
          <a:xfrm>
            <a:off x="-658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3" name="Shape 2191"/>
          <p:cNvSpPr/>
          <p:nvPr/>
        </p:nvSpPr>
        <p:spPr>
          <a:xfrm>
            <a:off x="16166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4" name="Shape 2192"/>
          <p:cNvSpPr/>
          <p:nvPr/>
        </p:nvSpPr>
        <p:spPr>
          <a:xfrm>
            <a:off x="32991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5" name="Shape 2193"/>
          <p:cNvSpPr/>
          <p:nvPr/>
        </p:nvSpPr>
        <p:spPr>
          <a:xfrm>
            <a:off x="49816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6" name="Shape 2194"/>
          <p:cNvSpPr/>
          <p:nvPr/>
        </p:nvSpPr>
        <p:spPr>
          <a:xfrm>
            <a:off x="66641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7" name="Shape 2195"/>
          <p:cNvSpPr/>
          <p:nvPr/>
        </p:nvSpPr>
        <p:spPr>
          <a:xfrm>
            <a:off x="8346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8" name="Shape 2196"/>
          <p:cNvSpPr/>
          <p:nvPr/>
        </p:nvSpPr>
        <p:spPr>
          <a:xfrm>
            <a:off x="100291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9" name="Shape 2197"/>
          <p:cNvSpPr/>
          <p:nvPr/>
        </p:nvSpPr>
        <p:spPr>
          <a:xfrm>
            <a:off x="11711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0" name="Shape 2198"/>
          <p:cNvSpPr/>
          <p:nvPr/>
        </p:nvSpPr>
        <p:spPr>
          <a:xfrm>
            <a:off x="133941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1" name="Shape 2199"/>
          <p:cNvSpPr/>
          <p:nvPr/>
        </p:nvSpPr>
        <p:spPr>
          <a:xfrm>
            <a:off x="150766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2" name="Shape 2200"/>
          <p:cNvSpPr/>
          <p:nvPr/>
        </p:nvSpPr>
        <p:spPr>
          <a:xfrm>
            <a:off x="16759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3" name="Shape 2201"/>
          <p:cNvSpPr/>
          <p:nvPr/>
        </p:nvSpPr>
        <p:spPr>
          <a:xfrm>
            <a:off x="184416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4" name="Shape 2202"/>
          <p:cNvSpPr/>
          <p:nvPr/>
        </p:nvSpPr>
        <p:spPr>
          <a:xfrm>
            <a:off x="20124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5" name="Shape 2203"/>
          <p:cNvSpPr/>
          <p:nvPr/>
        </p:nvSpPr>
        <p:spPr>
          <a:xfrm>
            <a:off x="218066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6" name="Shape 2204"/>
          <p:cNvSpPr/>
          <p:nvPr/>
        </p:nvSpPr>
        <p:spPr>
          <a:xfrm>
            <a:off x="234891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7" name="Shape 2205"/>
          <p:cNvSpPr/>
          <p:nvPr/>
        </p:nvSpPr>
        <p:spPr>
          <a:xfrm>
            <a:off x="25171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8" name="Shape 2206"/>
          <p:cNvSpPr/>
          <p:nvPr/>
        </p:nvSpPr>
        <p:spPr>
          <a:xfrm>
            <a:off x="268541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9" name="Shape 2207"/>
          <p:cNvSpPr/>
          <p:nvPr/>
        </p:nvSpPr>
        <p:spPr>
          <a:xfrm>
            <a:off x="28536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0" name="Shape 2208"/>
          <p:cNvSpPr/>
          <p:nvPr/>
        </p:nvSpPr>
        <p:spPr>
          <a:xfrm>
            <a:off x="302190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1" name="Shape 2209"/>
          <p:cNvSpPr/>
          <p:nvPr/>
        </p:nvSpPr>
        <p:spPr>
          <a:xfrm>
            <a:off x="319015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2" name="Shape 2210"/>
          <p:cNvSpPr/>
          <p:nvPr/>
        </p:nvSpPr>
        <p:spPr>
          <a:xfrm>
            <a:off x="33584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3" name="Shape 2211"/>
          <p:cNvSpPr/>
          <p:nvPr/>
        </p:nvSpPr>
        <p:spPr>
          <a:xfrm>
            <a:off x="352665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4" name="Shape 2212"/>
          <p:cNvSpPr/>
          <p:nvPr/>
        </p:nvSpPr>
        <p:spPr>
          <a:xfrm>
            <a:off x="36949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5" name="Shape 2213"/>
          <p:cNvSpPr/>
          <p:nvPr/>
        </p:nvSpPr>
        <p:spPr>
          <a:xfrm>
            <a:off x="386315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6" name="Shape 2214"/>
          <p:cNvSpPr/>
          <p:nvPr/>
        </p:nvSpPr>
        <p:spPr>
          <a:xfrm>
            <a:off x="403140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7" name="Shape 2215"/>
          <p:cNvSpPr/>
          <p:nvPr/>
        </p:nvSpPr>
        <p:spPr>
          <a:xfrm>
            <a:off x="41996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8" name="Shape 2216"/>
          <p:cNvSpPr/>
          <p:nvPr/>
        </p:nvSpPr>
        <p:spPr>
          <a:xfrm>
            <a:off x="436790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9" name="Shape 2217"/>
          <p:cNvSpPr/>
          <p:nvPr/>
        </p:nvSpPr>
        <p:spPr>
          <a:xfrm>
            <a:off x="45361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0" name="Shape 2218"/>
          <p:cNvSpPr/>
          <p:nvPr/>
        </p:nvSpPr>
        <p:spPr>
          <a:xfrm>
            <a:off x="470440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1" name="Shape 2219"/>
          <p:cNvSpPr/>
          <p:nvPr/>
        </p:nvSpPr>
        <p:spPr>
          <a:xfrm>
            <a:off x="487265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2" name="Shape 2220"/>
          <p:cNvSpPr/>
          <p:nvPr/>
        </p:nvSpPr>
        <p:spPr>
          <a:xfrm>
            <a:off x="50409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3" name="Shape 2221"/>
          <p:cNvSpPr/>
          <p:nvPr/>
        </p:nvSpPr>
        <p:spPr>
          <a:xfrm>
            <a:off x="520915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4" name="Shape 2222"/>
          <p:cNvSpPr/>
          <p:nvPr/>
        </p:nvSpPr>
        <p:spPr>
          <a:xfrm>
            <a:off x="53774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5" name="Shape 2223"/>
          <p:cNvSpPr/>
          <p:nvPr/>
        </p:nvSpPr>
        <p:spPr>
          <a:xfrm>
            <a:off x="554565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6" name="Shape 2224"/>
          <p:cNvSpPr/>
          <p:nvPr/>
        </p:nvSpPr>
        <p:spPr>
          <a:xfrm>
            <a:off x="571390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7" name="Shape 2225"/>
          <p:cNvSpPr/>
          <p:nvPr/>
        </p:nvSpPr>
        <p:spPr>
          <a:xfrm>
            <a:off x="58821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8" name="Shape 2226"/>
          <p:cNvSpPr/>
          <p:nvPr/>
        </p:nvSpPr>
        <p:spPr>
          <a:xfrm>
            <a:off x="605040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9" name="Shape 2227"/>
          <p:cNvSpPr/>
          <p:nvPr/>
        </p:nvSpPr>
        <p:spPr>
          <a:xfrm>
            <a:off x="62186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0" name="Shape 2228"/>
          <p:cNvSpPr/>
          <p:nvPr/>
        </p:nvSpPr>
        <p:spPr>
          <a:xfrm>
            <a:off x="638690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1" name="Shape 2229"/>
          <p:cNvSpPr/>
          <p:nvPr/>
        </p:nvSpPr>
        <p:spPr>
          <a:xfrm>
            <a:off x="655515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2" name="Shape 2230"/>
          <p:cNvSpPr/>
          <p:nvPr/>
        </p:nvSpPr>
        <p:spPr>
          <a:xfrm>
            <a:off x="67234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3" name="Shape 2231"/>
          <p:cNvSpPr/>
          <p:nvPr/>
        </p:nvSpPr>
        <p:spPr>
          <a:xfrm>
            <a:off x="689165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4" name="Shape 2232"/>
          <p:cNvSpPr/>
          <p:nvPr/>
        </p:nvSpPr>
        <p:spPr>
          <a:xfrm>
            <a:off x="70599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5" name="Shape 2233"/>
          <p:cNvSpPr/>
          <p:nvPr/>
        </p:nvSpPr>
        <p:spPr>
          <a:xfrm>
            <a:off x="722814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6" name="Shape 2234"/>
          <p:cNvSpPr/>
          <p:nvPr/>
        </p:nvSpPr>
        <p:spPr>
          <a:xfrm>
            <a:off x="739639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7" name="Shape 2235"/>
          <p:cNvSpPr/>
          <p:nvPr/>
        </p:nvSpPr>
        <p:spPr>
          <a:xfrm>
            <a:off x="75646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8" name="Shape 2236"/>
          <p:cNvSpPr/>
          <p:nvPr/>
        </p:nvSpPr>
        <p:spPr>
          <a:xfrm>
            <a:off x="773289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9" name="Shape 2237"/>
          <p:cNvSpPr/>
          <p:nvPr/>
        </p:nvSpPr>
        <p:spPr>
          <a:xfrm>
            <a:off x="79011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0" name="Shape 2238"/>
          <p:cNvSpPr/>
          <p:nvPr/>
        </p:nvSpPr>
        <p:spPr>
          <a:xfrm>
            <a:off x="806939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1" name="Shape 2239"/>
          <p:cNvSpPr/>
          <p:nvPr/>
        </p:nvSpPr>
        <p:spPr>
          <a:xfrm>
            <a:off x="823764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2" name="Shape 2240"/>
          <p:cNvSpPr/>
          <p:nvPr/>
        </p:nvSpPr>
        <p:spPr>
          <a:xfrm>
            <a:off x="84058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3" name="Shape 2241"/>
          <p:cNvSpPr/>
          <p:nvPr/>
        </p:nvSpPr>
        <p:spPr>
          <a:xfrm>
            <a:off x="857414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4" name="Shape 2242"/>
          <p:cNvSpPr/>
          <p:nvPr/>
        </p:nvSpPr>
        <p:spPr>
          <a:xfrm>
            <a:off x="87423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5" name="Shape 2243"/>
          <p:cNvSpPr/>
          <p:nvPr/>
        </p:nvSpPr>
        <p:spPr>
          <a:xfrm>
            <a:off x="891064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6" name="Shape 2244"/>
          <p:cNvSpPr/>
          <p:nvPr/>
        </p:nvSpPr>
        <p:spPr>
          <a:xfrm>
            <a:off x="907889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7" name="Shape 2245"/>
          <p:cNvSpPr/>
          <p:nvPr/>
        </p:nvSpPr>
        <p:spPr>
          <a:xfrm>
            <a:off x="92471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8" name="Shape 2246"/>
          <p:cNvSpPr/>
          <p:nvPr/>
        </p:nvSpPr>
        <p:spPr>
          <a:xfrm>
            <a:off x="941539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9" name="Shape 2247"/>
          <p:cNvSpPr/>
          <p:nvPr/>
        </p:nvSpPr>
        <p:spPr>
          <a:xfrm>
            <a:off x="95836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0" name="Shape 2248"/>
          <p:cNvSpPr/>
          <p:nvPr/>
        </p:nvSpPr>
        <p:spPr>
          <a:xfrm>
            <a:off x="975189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1" name="Shape 2249"/>
          <p:cNvSpPr/>
          <p:nvPr/>
        </p:nvSpPr>
        <p:spPr>
          <a:xfrm>
            <a:off x="992014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2" name="Shape 2250"/>
          <p:cNvSpPr/>
          <p:nvPr/>
        </p:nvSpPr>
        <p:spPr>
          <a:xfrm>
            <a:off x="100883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3" name="Shape 2251"/>
          <p:cNvSpPr/>
          <p:nvPr/>
        </p:nvSpPr>
        <p:spPr>
          <a:xfrm>
            <a:off x="1025664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4" name="Shape 2252"/>
          <p:cNvSpPr/>
          <p:nvPr/>
        </p:nvSpPr>
        <p:spPr>
          <a:xfrm>
            <a:off x="104248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5" name="Shape 2253"/>
          <p:cNvSpPr/>
          <p:nvPr/>
        </p:nvSpPr>
        <p:spPr>
          <a:xfrm>
            <a:off x="1059314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6" name="Shape 2254"/>
          <p:cNvSpPr/>
          <p:nvPr/>
        </p:nvSpPr>
        <p:spPr>
          <a:xfrm>
            <a:off x="1076139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7" name="Shape 2255"/>
          <p:cNvSpPr/>
          <p:nvPr/>
        </p:nvSpPr>
        <p:spPr>
          <a:xfrm>
            <a:off x="109296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8" name="Shape 2256"/>
          <p:cNvSpPr/>
          <p:nvPr/>
        </p:nvSpPr>
        <p:spPr>
          <a:xfrm>
            <a:off x="1109789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9" name="Shape 2257"/>
          <p:cNvSpPr/>
          <p:nvPr/>
        </p:nvSpPr>
        <p:spPr>
          <a:xfrm>
            <a:off x="112661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0" name="Shape 2258"/>
          <p:cNvSpPr/>
          <p:nvPr/>
        </p:nvSpPr>
        <p:spPr>
          <a:xfrm>
            <a:off x="1143438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1" name="Shape 2259"/>
          <p:cNvSpPr/>
          <p:nvPr/>
        </p:nvSpPr>
        <p:spPr>
          <a:xfrm>
            <a:off x="1160263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2" name="Shape 2260"/>
          <p:cNvSpPr/>
          <p:nvPr/>
        </p:nvSpPr>
        <p:spPr>
          <a:xfrm>
            <a:off x="117708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3" name="Shape 2261"/>
          <p:cNvSpPr/>
          <p:nvPr/>
        </p:nvSpPr>
        <p:spPr>
          <a:xfrm>
            <a:off x="1193913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4" name="Shape 2262"/>
          <p:cNvSpPr/>
          <p:nvPr/>
        </p:nvSpPr>
        <p:spPr>
          <a:xfrm>
            <a:off x="121073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5" name="Shape 2263"/>
          <p:cNvSpPr/>
          <p:nvPr/>
        </p:nvSpPr>
        <p:spPr>
          <a:xfrm>
            <a:off x="-658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6" name="Shape 2264"/>
          <p:cNvSpPr/>
          <p:nvPr/>
        </p:nvSpPr>
        <p:spPr>
          <a:xfrm>
            <a:off x="16166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7" name="Shape 2265"/>
          <p:cNvSpPr/>
          <p:nvPr/>
        </p:nvSpPr>
        <p:spPr>
          <a:xfrm>
            <a:off x="32991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8" name="Shape 2266"/>
          <p:cNvSpPr/>
          <p:nvPr/>
        </p:nvSpPr>
        <p:spPr>
          <a:xfrm>
            <a:off x="49816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9" name="Shape 2267"/>
          <p:cNvSpPr/>
          <p:nvPr/>
        </p:nvSpPr>
        <p:spPr>
          <a:xfrm>
            <a:off x="66641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0" name="Shape 2268"/>
          <p:cNvSpPr/>
          <p:nvPr/>
        </p:nvSpPr>
        <p:spPr>
          <a:xfrm>
            <a:off x="8346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1" name="Shape 2269"/>
          <p:cNvSpPr/>
          <p:nvPr/>
        </p:nvSpPr>
        <p:spPr>
          <a:xfrm>
            <a:off x="100291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2" name="Shape 2270"/>
          <p:cNvSpPr/>
          <p:nvPr/>
        </p:nvSpPr>
        <p:spPr>
          <a:xfrm>
            <a:off x="11711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3" name="Shape 2271"/>
          <p:cNvSpPr/>
          <p:nvPr/>
        </p:nvSpPr>
        <p:spPr>
          <a:xfrm>
            <a:off x="133941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4" name="Shape 2272"/>
          <p:cNvSpPr/>
          <p:nvPr/>
        </p:nvSpPr>
        <p:spPr>
          <a:xfrm>
            <a:off x="150766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5" name="Shape 2273"/>
          <p:cNvSpPr/>
          <p:nvPr/>
        </p:nvSpPr>
        <p:spPr>
          <a:xfrm>
            <a:off x="16759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6" name="Shape 2274"/>
          <p:cNvSpPr/>
          <p:nvPr/>
        </p:nvSpPr>
        <p:spPr>
          <a:xfrm>
            <a:off x="184416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7" name="Shape 2275"/>
          <p:cNvSpPr/>
          <p:nvPr/>
        </p:nvSpPr>
        <p:spPr>
          <a:xfrm>
            <a:off x="20124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8" name="Shape 2276"/>
          <p:cNvSpPr/>
          <p:nvPr/>
        </p:nvSpPr>
        <p:spPr>
          <a:xfrm>
            <a:off x="218066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9" name="Shape 2277"/>
          <p:cNvSpPr/>
          <p:nvPr/>
        </p:nvSpPr>
        <p:spPr>
          <a:xfrm>
            <a:off x="234891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0" name="Shape 2278"/>
          <p:cNvSpPr/>
          <p:nvPr/>
        </p:nvSpPr>
        <p:spPr>
          <a:xfrm>
            <a:off x="25171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1" name="Shape 2279"/>
          <p:cNvSpPr/>
          <p:nvPr/>
        </p:nvSpPr>
        <p:spPr>
          <a:xfrm>
            <a:off x="268541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2" name="Shape 2280"/>
          <p:cNvSpPr/>
          <p:nvPr/>
        </p:nvSpPr>
        <p:spPr>
          <a:xfrm>
            <a:off x="28536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3" name="Shape 2281"/>
          <p:cNvSpPr/>
          <p:nvPr/>
        </p:nvSpPr>
        <p:spPr>
          <a:xfrm>
            <a:off x="302190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4" name="Shape 2282"/>
          <p:cNvSpPr/>
          <p:nvPr/>
        </p:nvSpPr>
        <p:spPr>
          <a:xfrm>
            <a:off x="319015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5" name="Shape 2283"/>
          <p:cNvSpPr/>
          <p:nvPr/>
        </p:nvSpPr>
        <p:spPr>
          <a:xfrm>
            <a:off x="33584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6" name="Shape 2284"/>
          <p:cNvSpPr/>
          <p:nvPr/>
        </p:nvSpPr>
        <p:spPr>
          <a:xfrm>
            <a:off x="352665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7" name="Shape 2285"/>
          <p:cNvSpPr/>
          <p:nvPr/>
        </p:nvSpPr>
        <p:spPr>
          <a:xfrm>
            <a:off x="36949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8" name="Shape 2286"/>
          <p:cNvSpPr/>
          <p:nvPr/>
        </p:nvSpPr>
        <p:spPr>
          <a:xfrm>
            <a:off x="386315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9" name="Shape 2287"/>
          <p:cNvSpPr/>
          <p:nvPr/>
        </p:nvSpPr>
        <p:spPr>
          <a:xfrm>
            <a:off x="403140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0" name="Shape 2288"/>
          <p:cNvSpPr/>
          <p:nvPr/>
        </p:nvSpPr>
        <p:spPr>
          <a:xfrm>
            <a:off x="41996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1" name="Shape 2289"/>
          <p:cNvSpPr/>
          <p:nvPr/>
        </p:nvSpPr>
        <p:spPr>
          <a:xfrm>
            <a:off x="436790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2" name="Shape 2290"/>
          <p:cNvSpPr/>
          <p:nvPr/>
        </p:nvSpPr>
        <p:spPr>
          <a:xfrm>
            <a:off x="45361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3" name="Shape 2291"/>
          <p:cNvSpPr/>
          <p:nvPr/>
        </p:nvSpPr>
        <p:spPr>
          <a:xfrm>
            <a:off x="470440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4" name="Shape 2292"/>
          <p:cNvSpPr/>
          <p:nvPr/>
        </p:nvSpPr>
        <p:spPr>
          <a:xfrm>
            <a:off x="487265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5" name="Shape 2293"/>
          <p:cNvSpPr/>
          <p:nvPr/>
        </p:nvSpPr>
        <p:spPr>
          <a:xfrm>
            <a:off x="50409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6" name="Shape 2294"/>
          <p:cNvSpPr/>
          <p:nvPr/>
        </p:nvSpPr>
        <p:spPr>
          <a:xfrm>
            <a:off x="520915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7" name="Shape 2295"/>
          <p:cNvSpPr/>
          <p:nvPr/>
        </p:nvSpPr>
        <p:spPr>
          <a:xfrm>
            <a:off x="53774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8" name="Shape 2296"/>
          <p:cNvSpPr/>
          <p:nvPr/>
        </p:nvSpPr>
        <p:spPr>
          <a:xfrm>
            <a:off x="554565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9" name="Shape 2297"/>
          <p:cNvSpPr/>
          <p:nvPr/>
        </p:nvSpPr>
        <p:spPr>
          <a:xfrm>
            <a:off x="571390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0" name="Shape 2298"/>
          <p:cNvSpPr/>
          <p:nvPr/>
        </p:nvSpPr>
        <p:spPr>
          <a:xfrm>
            <a:off x="58821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1" name="Shape 2299"/>
          <p:cNvSpPr/>
          <p:nvPr/>
        </p:nvSpPr>
        <p:spPr>
          <a:xfrm>
            <a:off x="605040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2" name="Shape 2300"/>
          <p:cNvSpPr/>
          <p:nvPr/>
        </p:nvSpPr>
        <p:spPr>
          <a:xfrm>
            <a:off x="62186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3" name="Shape 2301"/>
          <p:cNvSpPr/>
          <p:nvPr/>
        </p:nvSpPr>
        <p:spPr>
          <a:xfrm>
            <a:off x="638690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4" name="Shape 2302"/>
          <p:cNvSpPr/>
          <p:nvPr/>
        </p:nvSpPr>
        <p:spPr>
          <a:xfrm>
            <a:off x="655515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5" name="Shape 2303"/>
          <p:cNvSpPr/>
          <p:nvPr/>
        </p:nvSpPr>
        <p:spPr>
          <a:xfrm>
            <a:off x="67234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6" name="Shape 2304"/>
          <p:cNvSpPr/>
          <p:nvPr/>
        </p:nvSpPr>
        <p:spPr>
          <a:xfrm>
            <a:off x="689165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7" name="Shape 2305"/>
          <p:cNvSpPr/>
          <p:nvPr/>
        </p:nvSpPr>
        <p:spPr>
          <a:xfrm>
            <a:off x="70599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8" name="Shape 2306"/>
          <p:cNvSpPr/>
          <p:nvPr/>
        </p:nvSpPr>
        <p:spPr>
          <a:xfrm>
            <a:off x="722814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9" name="Shape 2307"/>
          <p:cNvSpPr/>
          <p:nvPr/>
        </p:nvSpPr>
        <p:spPr>
          <a:xfrm>
            <a:off x="739639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0" name="Shape 2308"/>
          <p:cNvSpPr/>
          <p:nvPr/>
        </p:nvSpPr>
        <p:spPr>
          <a:xfrm>
            <a:off x="75646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1" name="Shape 2309"/>
          <p:cNvSpPr/>
          <p:nvPr/>
        </p:nvSpPr>
        <p:spPr>
          <a:xfrm>
            <a:off x="773289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2" name="Shape 2310"/>
          <p:cNvSpPr/>
          <p:nvPr/>
        </p:nvSpPr>
        <p:spPr>
          <a:xfrm>
            <a:off x="79011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3" name="Shape 2311"/>
          <p:cNvSpPr/>
          <p:nvPr/>
        </p:nvSpPr>
        <p:spPr>
          <a:xfrm>
            <a:off x="806939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4" name="Shape 2312"/>
          <p:cNvSpPr/>
          <p:nvPr/>
        </p:nvSpPr>
        <p:spPr>
          <a:xfrm>
            <a:off x="823764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5" name="Shape 2313"/>
          <p:cNvSpPr/>
          <p:nvPr/>
        </p:nvSpPr>
        <p:spPr>
          <a:xfrm>
            <a:off x="84058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6" name="Shape 2314"/>
          <p:cNvSpPr/>
          <p:nvPr/>
        </p:nvSpPr>
        <p:spPr>
          <a:xfrm>
            <a:off x="857414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7" name="Shape 2315"/>
          <p:cNvSpPr/>
          <p:nvPr/>
        </p:nvSpPr>
        <p:spPr>
          <a:xfrm>
            <a:off x="87423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8" name="Shape 2316"/>
          <p:cNvSpPr/>
          <p:nvPr/>
        </p:nvSpPr>
        <p:spPr>
          <a:xfrm>
            <a:off x="891064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9" name="Shape 2317"/>
          <p:cNvSpPr/>
          <p:nvPr/>
        </p:nvSpPr>
        <p:spPr>
          <a:xfrm>
            <a:off x="907889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0" name="Shape 2318"/>
          <p:cNvSpPr/>
          <p:nvPr/>
        </p:nvSpPr>
        <p:spPr>
          <a:xfrm>
            <a:off x="92471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1" name="Shape 2319"/>
          <p:cNvSpPr/>
          <p:nvPr/>
        </p:nvSpPr>
        <p:spPr>
          <a:xfrm>
            <a:off x="941539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2" name="Shape 2320"/>
          <p:cNvSpPr/>
          <p:nvPr/>
        </p:nvSpPr>
        <p:spPr>
          <a:xfrm>
            <a:off x="95836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3" name="Shape 2321"/>
          <p:cNvSpPr/>
          <p:nvPr/>
        </p:nvSpPr>
        <p:spPr>
          <a:xfrm>
            <a:off x="975189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4" name="Shape 2322"/>
          <p:cNvSpPr/>
          <p:nvPr/>
        </p:nvSpPr>
        <p:spPr>
          <a:xfrm>
            <a:off x="992014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5" name="Shape 2323"/>
          <p:cNvSpPr/>
          <p:nvPr/>
        </p:nvSpPr>
        <p:spPr>
          <a:xfrm>
            <a:off x="100883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6" name="Shape 2324"/>
          <p:cNvSpPr/>
          <p:nvPr/>
        </p:nvSpPr>
        <p:spPr>
          <a:xfrm>
            <a:off x="1025664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7" name="Shape 2325"/>
          <p:cNvSpPr/>
          <p:nvPr/>
        </p:nvSpPr>
        <p:spPr>
          <a:xfrm>
            <a:off x="104248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8" name="Shape 2326"/>
          <p:cNvSpPr/>
          <p:nvPr/>
        </p:nvSpPr>
        <p:spPr>
          <a:xfrm>
            <a:off x="1059314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9" name="Shape 2327"/>
          <p:cNvSpPr/>
          <p:nvPr/>
        </p:nvSpPr>
        <p:spPr>
          <a:xfrm>
            <a:off x="1076139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0" name="Shape 2328"/>
          <p:cNvSpPr/>
          <p:nvPr/>
        </p:nvSpPr>
        <p:spPr>
          <a:xfrm>
            <a:off x="109296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1" name="Shape 2329"/>
          <p:cNvSpPr/>
          <p:nvPr/>
        </p:nvSpPr>
        <p:spPr>
          <a:xfrm>
            <a:off x="1109789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2" name="Shape 2330"/>
          <p:cNvSpPr/>
          <p:nvPr/>
        </p:nvSpPr>
        <p:spPr>
          <a:xfrm>
            <a:off x="112661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3" name="Shape 2331"/>
          <p:cNvSpPr/>
          <p:nvPr/>
        </p:nvSpPr>
        <p:spPr>
          <a:xfrm>
            <a:off x="1143438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4" name="Shape 2332"/>
          <p:cNvSpPr/>
          <p:nvPr/>
        </p:nvSpPr>
        <p:spPr>
          <a:xfrm>
            <a:off x="1160263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5" name="Shape 2333"/>
          <p:cNvSpPr/>
          <p:nvPr/>
        </p:nvSpPr>
        <p:spPr>
          <a:xfrm>
            <a:off x="117708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6" name="Shape 2334"/>
          <p:cNvSpPr/>
          <p:nvPr/>
        </p:nvSpPr>
        <p:spPr>
          <a:xfrm>
            <a:off x="1193913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7" name="Shape 2335"/>
          <p:cNvSpPr/>
          <p:nvPr/>
        </p:nvSpPr>
        <p:spPr>
          <a:xfrm>
            <a:off x="121073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8" name="Shape 2336"/>
          <p:cNvSpPr/>
          <p:nvPr/>
        </p:nvSpPr>
        <p:spPr>
          <a:xfrm>
            <a:off x="-658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9" name="Shape 2337"/>
          <p:cNvSpPr/>
          <p:nvPr/>
        </p:nvSpPr>
        <p:spPr>
          <a:xfrm>
            <a:off x="16166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0" name="Shape 2338"/>
          <p:cNvSpPr/>
          <p:nvPr/>
        </p:nvSpPr>
        <p:spPr>
          <a:xfrm>
            <a:off x="32991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1" name="Shape 2339"/>
          <p:cNvSpPr/>
          <p:nvPr/>
        </p:nvSpPr>
        <p:spPr>
          <a:xfrm>
            <a:off x="49816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2" name="Shape 2340"/>
          <p:cNvSpPr/>
          <p:nvPr/>
        </p:nvSpPr>
        <p:spPr>
          <a:xfrm>
            <a:off x="66641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3" name="Shape 2341"/>
          <p:cNvSpPr/>
          <p:nvPr/>
        </p:nvSpPr>
        <p:spPr>
          <a:xfrm>
            <a:off x="8346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4" name="Shape 2342"/>
          <p:cNvSpPr/>
          <p:nvPr/>
        </p:nvSpPr>
        <p:spPr>
          <a:xfrm>
            <a:off x="100291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5" name="Shape 2343"/>
          <p:cNvSpPr/>
          <p:nvPr/>
        </p:nvSpPr>
        <p:spPr>
          <a:xfrm>
            <a:off x="11711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6" name="Shape 2344"/>
          <p:cNvSpPr/>
          <p:nvPr/>
        </p:nvSpPr>
        <p:spPr>
          <a:xfrm>
            <a:off x="133941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7" name="Shape 2345"/>
          <p:cNvSpPr/>
          <p:nvPr/>
        </p:nvSpPr>
        <p:spPr>
          <a:xfrm>
            <a:off x="150766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8" name="Shape 2346"/>
          <p:cNvSpPr/>
          <p:nvPr/>
        </p:nvSpPr>
        <p:spPr>
          <a:xfrm>
            <a:off x="16759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9" name="Shape 2347"/>
          <p:cNvSpPr/>
          <p:nvPr/>
        </p:nvSpPr>
        <p:spPr>
          <a:xfrm>
            <a:off x="184416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0" name="Shape 2348"/>
          <p:cNvSpPr/>
          <p:nvPr/>
        </p:nvSpPr>
        <p:spPr>
          <a:xfrm>
            <a:off x="20124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1" name="Shape 2349"/>
          <p:cNvSpPr/>
          <p:nvPr/>
        </p:nvSpPr>
        <p:spPr>
          <a:xfrm>
            <a:off x="218066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2" name="Shape 2350"/>
          <p:cNvSpPr/>
          <p:nvPr/>
        </p:nvSpPr>
        <p:spPr>
          <a:xfrm>
            <a:off x="234891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3" name="Shape 2351"/>
          <p:cNvSpPr/>
          <p:nvPr/>
        </p:nvSpPr>
        <p:spPr>
          <a:xfrm>
            <a:off x="25171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4" name="Shape 2352"/>
          <p:cNvSpPr/>
          <p:nvPr/>
        </p:nvSpPr>
        <p:spPr>
          <a:xfrm>
            <a:off x="268541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5" name="Shape 2353"/>
          <p:cNvSpPr/>
          <p:nvPr/>
        </p:nvSpPr>
        <p:spPr>
          <a:xfrm>
            <a:off x="28536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6" name="Shape 2354"/>
          <p:cNvSpPr/>
          <p:nvPr/>
        </p:nvSpPr>
        <p:spPr>
          <a:xfrm>
            <a:off x="302190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7" name="Shape 2355"/>
          <p:cNvSpPr/>
          <p:nvPr/>
        </p:nvSpPr>
        <p:spPr>
          <a:xfrm>
            <a:off x="319015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8" name="Shape 2356"/>
          <p:cNvSpPr/>
          <p:nvPr/>
        </p:nvSpPr>
        <p:spPr>
          <a:xfrm>
            <a:off x="33584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9" name="Shape 2357"/>
          <p:cNvSpPr/>
          <p:nvPr/>
        </p:nvSpPr>
        <p:spPr>
          <a:xfrm>
            <a:off x="352665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0" name="Shape 2358"/>
          <p:cNvSpPr/>
          <p:nvPr/>
        </p:nvSpPr>
        <p:spPr>
          <a:xfrm>
            <a:off x="36949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1" name="Shape 2359"/>
          <p:cNvSpPr/>
          <p:nvPr/>
        </p:nvSpPr>
        <p:spPr>
          <a:xfrm>
            <a:off x="386315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2" name="Shape 2360"/>
          <p:cNvSpPr/>
          <p:nvPr/>
        </p:nvSpPr>
        <p:spPr>
          <a:xfrm>
            <a:off x="403140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3" name="Shape 2361"/>
          <p:cNvSpPr/>
          <p:nvPr/>
        </p:nvSpPr>
        <p:spPr>
          <a:xfrm>
            <a:off x="41996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4" name="Shape 2362"/>
          <p:cNvSpPr/>
          <p:nvPr/>
        </p:nvSpPr>
        <p:spPr>
          <a:xfrm>
            <a:off x="436790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5" name="Shape 2363"/>
          <p:cNvSpPr/>
          <p:nvPr/>
        </p:nvSpPr>
        <p:spPr>
          <a:xfrm>
            <a:off x="45361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6" name="Shape 2364"/>
          <p:cNvSpPr/>
          <p:nvPr/>
        </p:nvSpPr>
        <p:spPr>
          <a:xfrm>
            <a:off x="470440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7" name="Shape 2365"/>
          <p:cNvSpPr/>
          <p:nvPr/>
        </p:nvSpPr>
        <p:spPr>
          <a:xfrm>
            <a:off x="487265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8" name="Shape 2366"/>
          <p:cNvSpPr/>
          <p:nvPr/>
        </p:nvSpPr>
        <p:spPr>
          <a:xfrm>
            <a:off x="50409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9" name="Shape 2367"/>
          <p:cNvSpPr/>
          <p:nvPr/>
        </p:nvSpPr>
        <p:spPr>
          <a:xfrm>
            <a:off x="520915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0" name="Shape 2368"/>
          <p:cNvSpPr/>
          <p:nvPr/>
        </p:nvSpPr>
        <p:spPr>
          <a:xfrm>
            <a:off x="53774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1" name="Shape 2369"/>
          <p:cNvSpPr/>
          <p:nvPr/>
        </p:nvSpPr>
        <p:spPr>
          <a:xfrm>
            <a:off x="554565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2" name="Shape 2370"/>
          <p:cNvSpPr/>
          <p:nvPr/>
        </p:nvSpPr>
        <p:spPr>
          <a:xfrm>
            <a:off x="571390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3" name="Shape 2371"/>
          <p:cNvSpPr/>
          <p:nvPr/>
        </p:nvSpPr>
        <p:spPr>
          <a:xfrm>
            <a:off x="58821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4" name="Shape 2372"/>
          <p:cNvSpPr/>
          <p:nvPr/>
        </p:nvSpPr>
        <p:spPr>
          <a:xfrm>
            <a:off x="605040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5" name="Shape 2373"/>
          <p:cNvSpPr/>
          <p:nvPr/>
        </p:nvSpPr>
        <p:spPr>
          <a:xfrm>
            <a:off x="62186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6" name="Shape 2374"/>
          <p:cNvSpPr/>
          <p:nvPr/>
        </p:nvSpPr>
        <p:spPr>
          <a:xfrm>
            <a:off x="638690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7" name="Shape 2375"/>
          <p:cNvSpPr/>
          <p:nvPr/>
        </p:nvSpPr>
        <p:spPr>
          <a:xfrm>
            <a:off x="655515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8" name="Shape 2376"/>
          <p:cNvSpPr/>
          <p:nvPr/>
        </p:nvSpPr>
        <p:spPr>
          <a:xfrm>
            <a:off x="67234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9" name="Shape 2377"/>
          <p:cNvSpPr/>
          <p:nvPr/>
        </p:nvSpPr>
        <p:spPr>
          <a:xfrm>
            <a:off x="689165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0" name="Shape 2378"/>
          <p:cNvSpPr/>
          <p:nvPr/>
        </p:nvSpPr>
        <p:spPr>
          <a:xfrm>
            <a:off x="70599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1" name="Shape 2379"/>
          <p:cNvSpPr/>
          <p:nvPr/>
        </p:nvSpPr>
        <p:spPr>
          <a:xfrm>
            <a:off x="722814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2" name="Shape 2380"/>
          <p:cNvSpPr/>
          <p:nvPr/>
        </p:nvSpPr>
        <p:spPr>
          <a:xfrm>
            <a:off x="739639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3" name="Shape 2381"/>
          <p:cNvSpPr/>
          <p:nvPr/>
        </p:nvSpPr>
        <p:spPr>
          <a:xfrm>
            <a:off x="75646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4" name="Shape 2382"/>
          <p:cNvSpPr/>
          <p:nvPr/>
        </p:nvSpPr>
        <p:spPr>
          <a:xfrm>
            <a:off x="773289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5" name="Shape 2383"/>
          <p:cNvSpPr/>
          <p:nvPr/>
        </p:nvSpPr>
        <p:spPr>
          <a:xfrm>
            <a:off x="79011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6" name="Shape 2384"/>
          <p:cNvSpPr/>
          <p:nvPr/>
        </p:nvSpPr>
        <p:spPr>
          <a:xfrm>
            <a:off x="806939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7" name="Shape 2385"/>
          <p:cNvSpPr/>
          <p:nvPr/>
        </p:nvSpPr>
        <p:spPr>
          <a:xfrm>
            <a:off x="823764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8" name="Shape 2386"/>
          <p:cNvSpPr/>
          <p:nvPr/>
        </p:nvSpPr>
        <p:spPr>
          <a:xfrm>
            <a:off x="84058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9" name="Shape 2387"/>
          <p:cNvSpPr/>
          <p:nvPr/>
        </p:nvSpPr>
        <p:spPr>
          <a:xfrm>
            <a:off x="857414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0" name="Shape 2388"/>
          <p:cNvSpPr/>
          <p:nvPr/>
        </p:nvSpPr>
        <p:spPr>
          <a:xfrm>
            <a:off x="87423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1" name="Shape 2389"/>
          <p:cNvSpPr/>
          <p:nvPr/>
        </p:nvSpPr>
        <p:spPr>
          <a:xfrm>
            <a:off x="891064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2" name="Shape 2390"/>
          <p:cNvSpPr/>
          <p:nvPr/>
        </p:nvSpPr>
        <p:spPr>
          <a:xfrm>
            <a:off x="907889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3" name="Shape 2391"/>
          <p:cNvSpPr/>
          <p:nvPr/>
        </p:nvSpPr>
        <p:spPr>
          <a:xfrm>
            <a:off x="92471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4" name="Shape 2392"/>
          <p:cNvSpPr/>
          <p:nvPr/>
        </p:nvSpPr>
        <p:spPr>
          <a:xfrm>
            <a:off x="941539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5" name="Shape 2393"/>
          <p:cNvSpPr/>
          <p:nvPr/>
        </p:nvSpPr>
        <p:spPr>
          <a:xfrm>
            <a:off x="95836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6" name="Shape 2394"/>
          <p:cNvSpPr/>
          <p:nvPr/>
        </p:nvSpPr>
        <p:spPr>
          <a:xfrm>
            <a:off x="975189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7" name="Shape 2395"/>
          <p:cNvSpPr/>
          <p:nvPr/>
        </p:nvSpPr>
        <p:spPr>
          <a:xfrm>
            <a:off x="992014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8" name="Shape 2396"/>
          <p:cNvSpPr/>
          <p:nvPr/>
        </p:nvSpPr>
        <p:spPr>
          <a:xfrm>
            <a:off x="100883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9" name="Shape 2397"/>
          <p:cNvSpPr/>
          <p:nvPr/>
        </p:nvSpPr>
        <p:spPr>
          <a:xfrm>
            <a:off x="1025664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0" name="Shape 2398"/>
          <p:cNvSpPr/>
          <p:nvPr/>
        </p:nvSpPr>
        <p:spPr>
          <a:xfrm>
            <a:off x="104248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1" name="Shape 2399"/>
          <p:cNvSpPr/>
          <p:nvPr/>
        </p:nvSpPr>
        <p:spPr>
          <a:xfrm>
            <a:off x="1059314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2" name="Shape 2400"/>
          <p:cNvSpPr/>
          <p:nvPr/>
        </p:nvSpPr>
        <p:spPr>
          <a:xfrm>
            <a:off x="1076139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3" name="Shape 2401"/>
          <p:cNvSpPr/>
          <p:nvPr/>
        </p:nvSpPr>
        <p:spPr>
          <a:xfrm>
            <a:off x="109296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4" name="Shape 2402"/>
          <p:cNvSpPr/>
          <p:nvPr/>
        </p:nvSpPr>
        <p:spPr>
          <a:xfrm>
            <a:off x="1109789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5" name="Shape 2403"/>
          <p:cNvSpPr/>
          <p:nvPr/>
        </p:nvSpPr>
        <p:spPr>
          <a:xfrm>
            <a:off x="112661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6" name="Shape 2404"/>
          <p:cNvSpPr/>
          <p:nvPr/>
        </p:nvSpPr>
        <p:spPr>
          <a:xfrm>
            <a:off x="1143438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7" name="Shape 2405"/>
          <p:cNvSpPr/>
          <p:nvPr/>
        </p:nvSpPr>
        <p:spPr>
          <a:xfrm>
            <a:off x="1160263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8" name="Shape 2406"/>
          <p:cNvSpPr/>
          <p:nvPr/>
        </p:nvSpPr>
        <p:spPr>
          <a:xfrm>
            <a:off x="117708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9" name="Shape 2407"/>
          <p:cNvSpPr/>
          <p:nvPr/>
        </p:nvSpPr>
        <p:spPr>
          <a:xfrm>
            <a:off x="1193913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0" name="Shape 2408"/>
          <p:cNvSpPr/>
          <p:nvPr/>
        </p:nvSpPr>
        <p:spPr>
          <a:xfrm>
            <a:off x="121073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1" name="Shape 2409"/>
          <p:cNvSpPr/>
          <p:nvPr/>
        </p:nvSpPr>
        <p:spPr>
          <a:xfrm>
            <a:off x="-658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2" name="Shape 2410"/>
          <p:cNvSpPr/>
          <p:nvPr/>
        </p:nvSpPr>
        <p:spPr>
          <a:xfrm>
            <a:off x="16166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3" name="Shape 2411"/>
          <p:cNvSpPr/>
          <p:nvPr/>
        </p:nvSpPr>
        <p:spPr>
          <a:xfrm>
            <a:off x="32991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4" name="Shape 2412"/>
          <p:cNvSpPr/>
          <p:nvPr/>
        </p:nvSpPr>
        <p:spPr>
          <a:xfrm>
            <a:off x="49816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5" name="Shape 2413"/>
          <p:cNvSpPr/>
          <p:nvPr/>
        </p:nvSpPr>
        <p:spPr>
          <a:xfrm>
            <a:off x="66641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6" name="Shape 2414"/>
          <p:cNvSpPr/>
          <p:nvPr/>
        </p:nvSpPr>
        <p:spPr>
          <a:xfrm>
            <a:off x="8346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7" name="Shape 2415"/>
          <p:cNvSpPr/>
          <p:nvPr/>
        </p:nvSpPr>
        <p:spPr>
          <a:xfrm>
            <a:off x="100291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8" name="Shape 2416"/>
          <p:cNvSpPr/>
          <p:nvPr/>
        </p:nvSpPr>
        <p:spPr>
          <a:xfrm>
            <a:off x="11711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9" name="Shape 2417"/>
          <p:cNvSpPr/>
          <p:nvPr/>
        </p:nvSpPr>
        <p:spPr>
          <a:xfrm>
            <a:off x="133941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0" name="Shape 2418"/>
          <p:cNvSpPr/>
          <p:nvPr/>
        </p:nvSpPr>
        <p:spPr>
          <a:xfrm>
            <a:off x="150766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1" name="Shape 2419"/>
          <p:cNvSpPr/>
          <p:nvPr/>
        </p:nvSpPr>
        <p:spPr>
          <a:xfrm>
            <a:off x="16759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2" name="Shape 2420"/>
          <p:cNvSpPr/>
          <p:nvPr/>
        </p:nvSpPr>
        <p:spPr>
          <a:xfrm>
            <a:off x="184416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3" name="Shape 2421"/>
          <p:cNvSpPr/>
          <p:nvPr/>
        </p:nvSpPr>
        <p:spPr>
          <a:xfrm>
            <a:off x="20124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4" name="Shape 2422"/>
          <p:cNvSpPr/>
          <p:nvPr/>
        </p:nvSpPr>
        <p:spPr>
          <a:xfrm>
            <a:off x="218066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5" name="Shape 2423"/>
          <p:cNvSpPr/>
          <p:nvPr/>
        </p:nvSpPr>
        <p:spPr>
          <a:xfrm>
            <a:off x="234891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6" name="Shape 2424"/>
          <p:cNvSpPr/>
          <p:nvPr/>
        </p:nvSpPr>
        <p:spPr>
          <a:xfrm>
            <a:off x="25171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7" name="Shape 2425"/>
          <p:cNvSpPr/>
          <p:nvPr/>
        </p:nvSpPr>
        <p:spPr>
          <a:xfrm>
            <a:off x="268541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8" name="Shape 2426"/>
          <p:cNvSpPr/>
          <p:nvPr/>
        </p:nvSpPr>
        <p:spPr>
          <a:xfrm>
            <a:off x="28536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9" name="Shape 2427"/>
          <p:cNvSpPr/>
          <p:nvPr/>
        </p:nvSpPr>
        <p:spPr>
          <a:xfrm>
            <a:off x="302190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0" name="Shape 2428"/>
          <p:cNvSpPr/>
          <p:nvPr/>
        </p:nvSpPr>
        <p:spPr>
          <a:xfrm>
            <a:off x="319015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1" name="Shape 2429"/>
          <p:cNvSpPr/>
          <p:nvPr/>
        </p:nvSpPr>
        <p:spPr>
          <a:xfrm>
            <a:off x="33584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2" name="Shape 2430"/>
          <p:cNvSpPr/>
          <p:nvPr/>
        </p:nvSpPr>
        <p:spPr>
          <a:xfrm>
            <a:off x="352665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3" name="Shape 2431"/>
          <p:cNvSpPr/>
          <p:nvPr/>
        </p:nvSpPr>
        <p:spPr>
          <a:xfrm>
            <a:off x="36949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4" name="Shape 2432"/>
          <p:cNvSpPr/>
          <p:nvPr/>
        </p:nvSpPr>
        <p:spPr>
          <a:xfrm>
            <a:off x="386315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5" name="Shape 2433"/>
          <p:cNvSpPr/>
          <p:nvPr/>
        </p:nvSpPr>
        <p:spPr>
          <a:xfrm>
            <a:off x="403140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6" name="Shape 2434"/>
          <p:cNvSpPr/>
          <p:nvPr/>
        </p:nvSpPr>
        <p:spPr>
          <a:xfrm>
            <a:off x="41996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7" name="Shape 2435"/>
          <p:cNvSpPr/>
          <p:nvPr/>
        </p:nvSpPr>
        <p:spPr>
          <a:xfrm>
            <a:off x="436790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8" name="Shape 2436"/>
          <p:cNvSpPr/>
          <p:nvPr/>
        </p:nvSpPr>
        <p:spPr>
          <a:xfrm>
            <a:off x="45361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9" name="Shape 2437"/>
          <p:cNvSpPr/>
          <p:nvPr/>
        </p:nvSpPr>
        <p:spPr>
          <a:xfrm>
            <a:off x="470440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0" name="Shape 2438"/>
          <p:cNvSpPr/>
          <p:nvPr/>
        </p:nvSpPr>
        <p:spPr>
          <a:xfrm>
            <a:off x="487265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1" name="Shape 2439"/>
          <p:cNvSpPr/>
          <p:nvPr/>
        </p:nvSpPr>
        <p:spPr>
          <a:xfrm>
            <a:off x="50409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2" name="Shape 2440"/>
          <p:cNvSpPr/>
          <p:nvPr/>
        </p:nvSpPr>
        <p:spPr>
          <a:xfrm>
            <a:off x="520915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3" name="Shape 2441"/>
          <p:cNvSpPr/>
          <p:nvPr/>
        </p:nvSpPr>
        <p:spPr>
          <a:xfrm>
            <a:off x="53774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4" name="Shape 2442"/>
          <p:cNvSpPr/>
          <p:nvPr/>
        </p:nvSpPr>
        <p:spPr>
          <a:xfrm>
            <a:off x="554565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5" name="Shape 2443"/>
          <p:cNvSpPr/>
          <p:nvPr/>
        </p:nvSpPr>
        <p:spPr>
          <a:xfrm>
            <a:off x="571390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6" name="Shape 2444"/>
          <p:cNvSpPr/>
          <p:nvPr/>
        </p:nvSpPr>
        <p:spPr>
          <a:xfrm>
            <a:off x="58821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7" name="Shape 2445"/>
          <p:cNvSpPr/>
          <p:nvPr/>
        </p:nvSpPr>
        <p:spPr>
          <a:xfrm>
            <a:off x="605040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8" name="Shape 2446"/>
          <p:cNvSpPr/>
          <p:nvPr/>
        </p:nvSpPr>
        <p:spPr>
          <a:xfrm>
            <a:off x="62186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9" name="Shape 2447"/>
          <p:cNvSpPr/>
          <p:nvPr/>
        </p:nvSpPr>
        <p:spPr>
          <a:xfrm>
            <a:off x="638690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0" name="Shape 2448"/>
          <p:cNvSpPr/>
          <p:nvPr/>
        </p:nvSpPr>
        <p:spPr>
          <a:xfrm>
            <a:off x="655515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1" name="Shape 2449"/>
          <p:cNvSpPr/>
          <p:nvPr/>
        </p:nvSpPr>
        <p:spPr>
          <a:xfrm>
            <a:off x="67234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2" name="Shape 2450"/>
          <p:cNvSpPr/>
          <p:nvPr/>
        </p:nvSpPr>
        <p:spPr>
          <a:xfrm>
            <a:off x="689165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3" name="Shape 2451"/>
          <p:cNvSpPr/>
          <p:nvPr/>
        </p:nvSpPr>
        <p:spPr>
          <a:xfrm>
            <a:off x="70599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4" name="Shape 2452"/>
          <p:cNvSpPr/>
          <p:nvPr/>
        </p:nvSpPr>
        <p:spPr>
          <a:xfrm>
            <a:off x="722814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5" name="Shape 2453"/>
          <p:cNvSpPr/>
          <p:nvPr/>
        </p:nvSpPr>
        <p:spPr>
          <a:xfrm>
            <a:off x="739639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6" name="Shape 2454"/>
          <p:cNvSpPr/>
          <p:nvPr/>
        </p:nvSpPr>
        <p:spPr>
          <a:xfrm>
            <a:off x="75646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7" name="Shape 2455"/>
          <p:cNvSpPr/>
          <p:nvPr/>
        </p:nvSpPr>
        <p:spPr>
          <a:xfrm>
            <a:off x="773289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8" name="Shape 2456"/>
          <p:cNvSpPr/>
          <p:nvPr/>
        </p:nvSpPr>
        <p:spPr>
          <a:xfrm>
            <a:off x="79011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9" name="Shape 2457"/>
          <p:cNvSpPr/>
          <p:nvPr/>
        </p:nvSpPr>
        <p:spPr>
          <a:xfrm>
            <a:off x="806939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0" name="Shape 2458"/>
          <p:cNvSpPr/>
          <p:nvPr/>
        </p:nvSpPr>
        <p:spPr>
          <a:xfrm>
            <a:off x="823764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1" name="Shape 2459"/>
          <p:cNvSpPr/>
          <p:nvPr/>
        </p:nvSpPr>
        <p:spPr>
          <a:xfrm>
            <a:off x="84058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2" name="Shape 2460"/>
          <p:cNvSpPr/>
          <p:nvPr/>
        </p:nvSpPr>
        <p:spPr>
          <a:xfrm>
            <a:off x="857414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3" name="Shape 2461"/>
          <p:cNvSpPr/>
          <p:nvPr/>
        </p:nvSpPr>
        <p:spPr>
          <a:xfrm>
            <a:off x="87423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4" name="Shape 2462"/>
          <p:cNvSpPr/>
          <p:nvPr/>
        </p:nvSpPr>
        <p:spPr>
          <a:xfrm>
            <a:off x="891064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5" name="Shape 2463"/>
          <p:cNvSpPr/>
          <p:nvPr/>
        </p:nvSpPr>
        <p:spPr>
          <a:xfrm>
            <a:off x="907889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6" name="Shape 2464"/>
          <p:cNvSpPr/>
          <p:nvPr/>
        </p:nvSpPr>
        <p:spPr>
          <a:xfrm>
            <a:off x="92471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7" name="Shape 2465"/>
          <p:cNvSpPr/>
          <p:nvPr/>
        </p:nvSpPr>
        <p:spPr>
          <a:xfrm>
            <a:off x="941539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8" name="Shape 2466"/>
          <p:cNvSpPr/>
          <p:nvPr/>
        </p:nvSpPr>
        <p:spPr>
          <a:xfrm>
            <a:off x="95836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9" name="Shape 2467"/>
          <p:cNvSpPr/>
          <p:nvPr/>
        </p:nvSpPr>
        <p:spPr>
          <a:xfrm>
            <a:off x="975189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0" name="Shape 2468"/>
          <p:cNvSpPr/>
          <p:nvPr/>
        </p:nvSpPr>
        <p:spPr>
          <a:xfrm>
            <a:off x="992014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1" name="Shape 2469"/>
          <p:cNvSpPr/>
          <p:nvPr/>
        </p:nvSpPr>
        <p:spPr>
          <a:xfrm>
            <a:off x="100883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2" name="Shape 2470"/>
          <p:cNvSpPr/>
          <p:nvPr/>
        </p:nvSpPr>
        <p:spPr>
          <a:xfrm>
            <a:off x="1025664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3" name="Shape 2471"/>
          <p:cNvSpPr/>
          <p:nvPr/>
        </p:nvSpPr>
        <p:spPr>
          <a:xfrm>
            <a:off x="104248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4" name="Shape 2472"/>
          <p:cNvSpPr/>
          <p:nvPr/>
        </p:nvSpPr>
        <p:spPr>
          <a:xfrm>
            <a:off x="1059314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5" name="Shape 2473"/>
          <p:cNvSpPr/>
          <p:nvPr/>
        </p:nvSpPr>
        <p:spPr>
          <a:xfrm>
            <a:off x="1076139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6" name="Shape 2474"/>
          <p:cNvSpPr/>
          <p:nvPr/>
        </p:nvSpPr>
        <p:spPr>
          <a:xfrm>
            <a:off x="109296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7" name="Shape 2475"/>
          <p:cNvSpPr/>
          <p:nvPr/>
        </p:nvSpPr>
        <p:spPr>
          <a:xfrm>
            <a:off x="1109789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8" name="Shape 2476"/>
          <p:cNvSpPr/>
          <p:nvPr/>
        </p:nvSpPr>
        <p:spPr>
          <a:xfrm>
            <a:off x="112661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9" name="Shape 2477"/>
          <p:cNvSpPr/>
          <p:nvPr/>
        </p:nvSpPr>
        <p:spPr>
          <a:xfrm>
            <a:off x="1143438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0" name="Shape 2478"/>
          <p:cNvSpPr/>
          <p:nvPr/>
        </p:nvSpPr>
        <p:spPr>
          <a:xfrm>
            <a:off x="1160263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1" name="Shape 2479"/>
          <p:cNvSpPr/>
          <p:nvPr/>
        </p:nvSpPr>
        <p:spPr>
          <a:xfrm>
            <a:off x="117708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2" name="Shape 2480"/>
          <p:cNvSpPr/>
          <p:nvPr/>
        </p:nvSpPr>
        <p:spPr>
          <a:xfrm>
            <a:off x="1193913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3" name="Shape 2481"/>
          <p:cNvSpPr/>
          <p:nvPr/>
        </p:nvSpPr>
        <p:spPr>
          <a:xfrm>
            <a:off x="121073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4" name="Shape 2482"/>
          <p:cNvSpPr/>
          <p:nvPr/>
        </p:nvSpPr>
        <p:spPr>
          <a:xfrm>
            <a:off x="-658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5" name="Shape 2483"/>
          <p:cNvSpPr/>
          <p:nvPr/>
        </p:nvSpPr>
        <p:spPr>
          <a:xfrm>
            <a:off x="16166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6" name="Shape 2484"/>
          <p:cNvSpPr/>
          <p:nvPr/>
        </p:nvSpPr>
        <p:spPr>
          <a:xfrm>
            <a:off x="32991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7" name="Shape 2485"/>
          <p:cNvSpPr/>
          <p:nvPr/>
        </p:nvSpPr>
        <p:spPr>
          <a:xfrm>
            <a:off x="49816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8" name="Shape 2486"/>
          <p:cNvSpPr/>
          <p:nvPr/>
        </p:nvSpPr>
        <p:spPr>
          <a:xfrm>
            <a:off x="66641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9" name="Shape 2487"/>
          <p:cNvSpPr/>
          <p:nvPr/>
        </p:nvSpPr>
        <p:spPr>
          <a:xfrm>
            <a:off x="8346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0" name="Shape 2488"/>
          <p:cNvSpPr/>
          <p:nvPr/>
        </p:nvSpPr>
        <p:spPr>
          <a:xfrm>
            <a:off x="100291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1" name="Shape 2489"/>
          <p:cNvSpPr/>
          <p:nvPr/>
        </p:nvSpPr>
        <p:spPr>
          <a:xfrm>
            <a:off x="11711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2" name="Shape 2490"/>
          <p:cNvSpPr/>
          <p:nvPr/>
        </p:nvSpPr>
        <p:spPr>
          <a:xfrm>
            <a:off x="133941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3" name="Shape 2491"/>
          <p:cNvSpPr/>
          <p:nvPr/>
        </p:nvSpPr>
        <p:spPr>
          <a:xfrm>
            <a:off x="150766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4" name="Shape 2492"/>
          <p:cNvSpPr/>
          <p:nvPr/>
        </p:nvSpPr>
        <p:spPr>
          <a:xfrm>
            <a:off x="16759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5" name="Shape 2493"/>
          <p:cNvSpPr/>
          <p:nvPr/>
        </p:nvSpPr>
        <p:spPr>
          <a:xfrm>
            <a:off x="184416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6" name="Shape 2494"/>
          <p:cNvSpPr/>
          <p:nvPr/>
        </p:nvSpPr>
        <p:spPr>
          <a:xfrm>
            <a:off x="20124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7" name="Shape 2495"/>
          <p:cNvSpPr/>
          <p:nvPr/>
        </p:nvSpPr>
        <p:spPr>
          <a:xfrm>
            <a:off x="218066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8" name="Shape 2496"/>
          <p:cNvSpPr/>
          <p:nvPr/>
        </p:nvSpPr>
        <p:spPr>
          <a:xfrm>
            <a:off x="234891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9" name="Shape 2497"/>
          <p:cNvSpPr/>
          <p:nvPr/>
        </p:nvSpPr>
        <p:spPr>
          <a:xfrm>
            <a:off x="25171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0" name="Shape 2498"/>
          <p:cNvSpPr/>
          <p:nvPr/>
        </p:nvSpPr>
        <p:spPr>
          <a:xfrm>
            <a:off x="268541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1" name="Shape 2499"/>
          <p:cNvSpPr/>
          <p:nvPr/>
        </p:nvSpPr>
        <p:spPr>
          <a:xfrm>
            <a:off x="28536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2" name="Shape 2500"/>
          <p:cNvSpPr/>
          <p:nvPr/>
        </p:nvSpPr>
        <p:spPr>
          <a:xfrm>
            <a:off x="302190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3" name="Shape 2501"/>
          <p:cNvSpPr/>
          <p:nvPr/>
        </p:nvSpPr>
        <p:spPr>
          <a:xfrm>
            <a:off x="319015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4" name="Shape 2502"/>
          <p:cNvSpPr/>
          <p:nvPr/>
        </p:nvSpPr>
        <p:spPr>
          <a:xfrm>
            <a:off x="33584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5" name="Shape 2503"/>
          <p:cNvSpPr/>
          <p:nvPr/>
        </p:nvSpPr>
        <p:spPr>
          <a:xfrm>
            <a:off x="352665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6" name="Shape 2504"/>
          <p:cNvSpPr/>
          <p:nvPr/>
        </p:nvSpPr>
        <p:spPr>
          <a:xfrm>
            <a:off x="36949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7" name="Shape 2505"/>
          <p:cNvSpPr/>
          <p:nvPr/>
        </p:nvSpPr>
        <p:spPr>
          <a:xfrm>
            <a:off x="386315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8" name="Shape 2506"/>
          <p:cNvSpPr/>
          <p:nvPr/>
        </p:nvSpPr>
        <p:spPr>
          <a:xfrm>
            <a:off x="403140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9" name="Shape 2507"/>
          <p:cNvSpPr/>
          <p:nvPr/>
        </p:nvSpPr>
        <p:spPr>
          <a:xfrm>
            <a:off x="41996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0" name="Shape 2508"/>
          <p:cNvSpPr/>
          <p:nvPr/>
        </p:nvSpPr>
        <p:spPr>
          <a:xfrm>
            <a:off x="436790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1" name="Shape 2509"/>
          <p:cNvSpPr/>
          <p:nvPr/>
        </p:nvSpPr>
        <p:spPr>
          <a:xfrm>
            <a:off x="45361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2" name="Shape 2510"/>
          <p:cNvSpPr/>
          <p:nvPr/>
        </p:nvSpPr>
        <p:spPr>
          <a:xfrm>
            <a:off x="470440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3" name="Shape 2511"/>
          <p:cNvSpPr/>
          <p:nvPr/>
        </p:nvSpPr>
        <p:spPr>
          <a:xfrm>
            <a:off x="487265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4" name="Shape 2512"/>
          <p:cNvSpPr/>
          <p:nvPr/>
        </p:nvSpPr>
        <p:spPr>
          <a:xfrm>
            <a:off x="50409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5" name="Shape 2513"/>
          <p:cNvSpPr/>
          <p:nvPr/>
        </p:nvSpPr>
        <p:spPr>
          <a:xfrm>
            <a:off x="520915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6" name="Shape 2514"/>
          <p:cNvSpPr/>
          <p:nvPr/>
        </p:nvSpPr>
        <p:spPr>
          <a:xfrm>
            <a:off x="53774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7" name="Shape 2515"/>
          <p:cNvSpPr/>
          <p:nvPr/>
        </p:nvSpPr>
        <p:spPr>
          <a:xfrm>
            <a:off x="554565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8" name="Shape 2516"/>
          <p:cNvSpPr/>
          <p:nvPr/>
        </p:nvSpPr>
        <p:spPr>
          <a:xfrm>
            <a:off x="571390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9" name="Shape 2517"/>
          <p:cNvSpPr/>
          <p:nvPr/>
        </p:nvSpPr>
        <p:spPr>
          <a:xfrm>
            <a:off x="58821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0" name="Shape 2518"/>
          <p:cNvSpPr/>
          <p:nvPr/>
        </p:nvSpPr>
        <p:spPr>
          <a:xfrm>
            <a:off x="605040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1" name="Shape 2519"/>
          <p:cNvSpPr/>
          <p:nvPr/>
        </p:nvSpPr>
        <p:spPr>
          <a:xfrm>
            <a:off x="62186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2" name="Shape 2520"/>
          <p:cNvSpPr/>
          <p:nvPr/>
        </p:nvSpPr>
        <p:spPr>
          <a:xfrm>
            <a:off x="638690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3" name="Shape 2521"/>
          <p:cNvSpPr/>
          <p:nvPr/>
        </p:nvSpPr>
        <p:spPr>
          <a:xfrm>
            <a:off x="655515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4" name="Shape 2522"/>
          <p:cNvSpPr/>
          <p:nvPr/>
        </p:nvSpPr>
        <p:spPr>
          <a:xfrm>
            <a:off x="67234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5" name="Shape 2523"/>
          <p:cNvSpPr/>
          <p:nvPr/>
        </p:nvSpPr>
        <p:spPr>
          <a:xfrm>
            <a:off x="689165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6" name="Shape 2524"/>
          <p:cNvSpPr/>
          <p:nvPr/>
        </p:nvSpPr>
        <p:spPr>
          <a:xfrm>
            <a:off x="70599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7" name="Shape 2525"/>
          <p:cNvSpPr/>
          <p:nvPr/>
        </p:nvSpPr>
        <p:spPr>
          <a:xfrm>
            <a:off x="722814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8" name="Shape 2526"/>
          <p:cNvSpPr/>
          <p:nvPr/>
        </p:nvSpPr>
        <p:spPr>
          <a:xfrm>
            <a:off x="739639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9" name="Shape 2527"/>
          <p:cNvSpPr/>
          <p:nvPr/>
        </p:nvSpPr>
        <p:spPr>
          <a:xfrm>
            <a:off x="75646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0" name="Shape 2528"/>
          <p:cNvSpPr/>
          <p:nvPr/>
        </p:nvSpPr>
        <p:spPr>
          <a:xfrm>
            <a:off x="773289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1" name="Shape 2529"/>
          <p:cNvSpPr/>
          <p:nvPr/>
        </p:nvSpPr>
        <p:spPr>
          <a:xfrm>
            <a:off x="79011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2" name="Shape 2530"/>
          <p:cNvSpPr/>
          <p:nvPr/>
        </p:nvSpPr>
        <p:spPr>
          <a:xfrm>
            <a:off x="806939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3" name="Shape 2531"/>
          <p:cNvSpPr/>
          <p:nvPr/>
        </p:nvSpPr>
        <p:spPr>
          <a:xfrm>
            <a:off x="823764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4" name="Shape 2532"/>
          <p:cNvSpPr/>
          <p:nvPr/>
        </p:nvSpPr>
        <p:spPr>
          <a:xfrm>
            <a:off x="84058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5" name="Shape 2533"/>
          <p:cNvSpPr/>
          <p:nvPr/>
        </p:nvSpPr>
        <p:spPr>
          <a:xfrm>
            <a:off x="857414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6" name="Shape 2534"/>
          <p:cNvSpPr/>
          <p:nvPr/>
        </p:nvSpPr>
        <p:spPr>
          <a:xfrm>
            <a:off x="87423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7" name="Shape 2535"/>
          <p:cNvSpPr/>
          <p:nvPr/>
        </p:nvSpPr>
        <p:spPr>
          <a:xfrm>
            <a:off x="891064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8" name="Shape 2536"/>
          <p:cNvSpPr/>
          <p:nvPr/>
        </p:nvSpPr>
        <p:spPr>
          <a:xfrm>
            <a:off x="907889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9" name="Shape 2537"/>
          <p:cNvSpPr/>
          <p:nvPr/>
        </p:nvSpPr>
        <p:spPr>
          <a:xfrm>
            <a:off x="92471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0" name="Shape 2538"/>
          <p:cNvSpPr/>
          <p:nvPr/>
        </p:nvSpPr>
        <p:spPr>
          <a:xfrm>
            <a:off x="941539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1" name="Shape 2539"/>
          <p:cNvSpPr/>
          <p:nvPr/>
        </p:nvSpPr>
        <p:spPr>
          <a:xfrm>
            <a:off x="95836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2" name="Shape 2540"/>
          <p:cNvSpPr/>
          <p:nvPr/>
        </p:nvSpPr>
        <p:spPr>
          <a:xfrm>
            <a:off x="975189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3" name="Shape 2541"/>
          <p:cNvSpPr/>
          <p:nvPr/>
        </p:nvSpPr>
        <p:spPr>
          <a:xfrm>
            <a:off x="992014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4" name="Shape 2542"/>
          <p:cNvSpPr/>
          <p:nvPr/>
        </p:nvSpPr>
        <p:spPr>
          <a:xfrm>
            <a:off x="100883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5" name="Shape 2543"/>
          <p:cNvSpPr/>
          <p:nvPr/>
        </p:nvSpPr>
        <p:spPr>
          <a:xfrm>
            <a:off x="1025664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6" name="Shape 2544"/>
          <p:cNvSpPr/>
          <p:nvPr/>
        </p:nvSpPr>
        <p:spPr>
          <a:xfrm>
            <a:off x="104248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7" name="Shape 2545"/>
          <p:cNvSpPr/>
          <p:nvPr/>
        </p:nvSpPr>
        <p:spPr>
          <a:xfrm>
            <a:off x="1059314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8" name="Shape 2546"/>
          <p:cNvSpPr/>
          <p:nvPr/>
        </p:nvSpPr>
        <p:spPr>
          <a:xfrm>
            <a:off x="1076139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9" name="Shape 2547"/>
          <p:cNvSpPr/>
          <p:nvPr/>
        </p:nvSpPr>
        <p:spPr>
          <a:xfrm>
            <a:off x="109296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0" name="Shape 2548"/>
          <p:cNvSpPr/>
          <p:nvPr/>
        </p:nvSpPr>
        <p:spPr>
          <a:xfrm>
            <a:off x="1109789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1" name="Shape 2549"/>
          <p:cNvSpPr/>
          <p:nvPr/>
        </p:nvSpPr>
        <p:spPr>
          <a:xfrm>
            <a:off x="112661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2" name="Shape 2550"/>
          <p:cNvSpPr/>
          <p:nvPr/>
        </p:nvSpPr>
        <p:spPr>
          <a:xfrm>
            <a:off x="1143438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3" name="Shape 2551"/>
          <p:cNvSpPr/>
          <p:nvPr/>
        </p:nvSpPr>
        <p:spPr>
          <a:xfrm>
            <a:off x="1160263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4" name="Shape 2552"/>
          <p:cNvSpPr/>
          <p:nvPr/>
        </p:nvSpPr>
        <p:spPr>
          <a:xfrm>
            <a:off x="117708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5" name="Shape 2553"/>
          <p:cNvSpPr/>
          <p:nvPr/>
        </p:nvSpPr>
        <p:spPr>
          <a:xfrm>
            <a:off x="1193913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6" name="Shape 2554"/>
          <p:cNvSpPr/>
          <p:nvPr/>
        </p:nvSpPr>
        <p:spPr>
          <a:xfrm>
            <a:off x="121073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7" name="Shape 2555"/>
          <p:cNvSpPr/>
          <p:nvPr/>
        </p:nvSpPr>
        <p:spPr>
          <a:xfrm>
            <a:off x="-658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8" name="Shape 2556"/>
          <p:cNvSpPr/>
          <p:nvPr/>
        </p:nvSpPr>
        <p:spPr>
          <a:xfrm>
            <a:off x="16166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9" name="Shape 2557"/>
          <p:cNvSpPr/>
          <p:nvPr/>
        </p:nvSpPr>
        <p:spPr>
          <a:xfrm>
            <a:off x="32991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0" name="Shape 2558"/>
          <p:cNvSpPr/>
          <p:nvPr/>
        </p:nvSpPr>
        <p:spPr>
          <a:xfrm>
            <a:off x="49816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1" name="Shape 2559"/>
          <p:cNvSpPr/>
          <p:nvPr/>
        </p:nvSpPr>
        <p:spPr>
          <a:xfrm>
            <a:off x="66641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2" name="Shape 2560"/>
          <p:cNvSpPr/>
          <p:nvPr/>
        </p:nvSpPr>
        <p:spPr>
          <a:xfrm>
            <a:off x="8346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3" name="Shape 2561"/>
          <p:cNvSpPr/>
          <p:nvPr/>
        </p:nvSpPr>
        <p:spPr>
          <a:xfrm>
            <a:off x="100291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4" name="Shape 2562"/>
          <p:cNvSpPr/>
          <p:nvPr/>
        </p:nvSpPr>
        <p:spPr>
          <a:xfrm>
            <a:off x="11711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5" name="Shape 2563"/>
          <p:cNvSpPr/>
          <p:nvPr/>
        </p:nvSpPr>
        <p:spPr>
          <a:xfrm>
            <a:off x="133941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6" name="Shape 2564"/>
          <p:cNvSpPr/>
          <p:nvPr/>
        </p:nvSpPr>
        <p:spPr>
          <a:xfrm>
            <a:off x="150766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7" name="Shape 2565"/>
          <p:cNvSpPr/>
          <p:nvPr/>
        </p:nvSpPr>
        <p:spPr>
          <a:xfrm>
            <a:off x="16759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8" name="Shape 2566"/>
          <p:cNvSpPr/>
          <p:nvPr/>
        </p:nvSpPr>
        <p:spPr>
          <a:xfrm>
            <a:off x="184416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9" name="Shape 2567"/>
          <p:cNvSpPr/>
          <p:nvPr/>
        </p:nvSpPr>
        <p:spPr>
          <a:xfrm>
            <a:off x="20124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0" name="Shape 2568"/>
          <p:cNvSpPr/>
          <p:nvPr/>
        </p:nvSpPr>
        <p:spPr>
          <a:xfrm>
            <a:off x="218066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1" name="Shape 2569"/>
          <p:cNvSpPr/>
          <p:nvPr/>
        </p:nvSpPr>
        <p:spPr>
          <a:xfrm>
            <a:off x="234891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2" name="Shape 2570"/>
          <p:cNvSpPr/>
          <p:nvPr/>
        </p:nvSpPr>
        <p:spPr>
          <a:xfrm>
            <a:off x="25171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3" name="Shape 2571"/>
          <p:cNvSpPr/>
          <p:nvPr/>
        </p:nvSpPr>
        <p:spPr>
          <a:xfrm>
            <a:off x="268541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4" name="Shape 2572"/>
          <p:cNvSpPr/>
          <p:nvPr/>
        </p:nvSpPr>
        <p:spPr>
          <a:xfrm>
            <a:off x="28536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5" name="Shape 2573"/>
          <p:cNvSpPr/>
          <p:nvPr/>
        </p:nvSpPr>
        <p:spPr>
          <a:xfrm>
            <a:off x="302190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6" name="Shape 2574"/>
          <p:cNvSpPr/>
          <p:nvPr/>
        </p:nvSpPr>
        <p:spPr>
          <a:xfrm>
            <a:off x="319015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7" name="Shape 2575"/>
          <p:cNvSpPr/>
          <p:nvPr/>
        </p:nvSpPr>
        <p:spPr>
          <a:xfrm>
            <a:off x="33584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8" name="Shape 2576"/>
          <p:cNvSpPr/>
          <p:nvPr/>
        </p:nvSpPr>
        <p:spPr>
          <a:xfrm>
            <a:off x="352665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9" name="Shape 2577"/>
          <p:cNvSpPr/>
          <p:nvPr/>
        </p:nvSpPr>
        <p:spPr>
          <a:xfrm>
            <a:off x="36949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0" name="Shape 2578"/>
          <p:cNvSpPr/>
          <p:nvPr/>
        </p:nvSpPr>
        <p:spPr>
          <a:xfrm>
            <a:off x="386315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1" name="Shape 2579"/>
          <p:cNvSpPr/>
          <p:nvPr/>
        </p:nvSpPr>
        <p:spPr>
          <a:xfrm>
            <a:off x="403140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2" name="Shape 2580"/>
          <p:cNvSpPr/>
          <p:nvPr/>
        </p:nvSpPr>
        <p:spPr>
          <a:xfrm>
            <a:off x="41996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3" name="Shape 2581"/>
          <p:cNvSpPr/>
          <p:nvPr/>
        </p:nvSpPr>
        <p:spPr>
          <a:xfrm>
            <a:off x="436790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4" name="Shape 2582"/>
          <p:cNvSpPr/>
          <p:nvPr/>
        </p:nvSpPr>
        <p:spPr>
          <a:xfrm>
            <a:off x="45361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5" name="Shape 2583"/>
          <p:cNvSpPr/>
          <p:nvPr/>
        </p:nvSpPr>
        <p:spPr>
          <a:xfrm>
            <a:off x="470440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6" name="Shape 2584"/>
          <p:cNvSpPr/>
          <p:nvPr/>
        </p:nvSpPr>
        <p:spPr>
          <a:xfrm>
            <a:off x="487265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7" name="Shape 2585"/>
          <p:cNvSpPr/>
          <p:nvPr/>
        </p:nvSpPr>
        <p:spPr>
          <a:xfrm>
            <a:off x="50409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8" name="Shape 2586"/>
          <p:cNvSpPr/>
          <p:nvPr/>
        </p:nvSpPr>
        <p:spPr>
          <a:xfrm>
            <a:off x="520915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9" name="Shape 2587"/>
          <p:cNvSpPr/>
          <p:nvPr/>
        </p:nvSpPr>
        <p:spPr>
          <a:xfrm>
            <a:off x="53774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0" name="Shape 2588"/>
          <p:cNvSpPr/>
          <p:nvPr/>
        </p:nvSpPr>
        <p:spPr>
          <a:xfrm>
            <a:off x="554565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1" name="Shape 2589"/>
          <p:cNvSpPr/>
          <p:nvPr/>
        </p:nvSpPr>
        <p:spPr>
          <a:xfrm>
            <a:off x="571390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2" name="Shape 2590"/>
          <p:cNvSpPr/>
          <p:nvPr/>
        </p:nvSpPr>
        <p:spPr>
          <a:xfrm>
            <a:off x="58821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3" name="Shape 2591"/>
          <p:cNvSpPr/>
          <p:nvPr/>
        </p:nvSpPr>
        <p:spPr>
          <a:xfrm>
            <a:off x="605040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4" name="Shape 2592"/>
          <p:cNvSpPr/>
          <p:nvPr/>
        </p:nvSpPr>
        <p:spPr>
          <a:xfrm>
            <a:off x="62186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5" name="Shape 2593"/>
          <p:cNvSpPr/>
          <p:nvPr/>
        </p:nvSpPr>
        <p:spPr>
          <a:xfrm>
            <a:off x="638690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6" name="Shape 2594"/>
          <p:cNvSpPr/>
          <p:nvPr/>
        </p:nvSpPr>
        <p:spPr>
          <a:xfrm>
            <a:off x="655515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7" name="Shape 2595"/>
          <p:cNvSpPr/>
          <p:nvPr/>
        </p:nvSpPr>
        <p:spPr>
          <a:xfrm>
            <a:off x="67234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8" name="Shape 2596"/>
          <p:cNvSpPr/>
          <p:nvPr/>
        </p:nvSpPr>
        <p:spPr>
          <a:xfrm>
            <a:off x="689165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9" name="Shape 2597"/>
          <p:cNvSpPr/>
          <p:nvPr/>
        </p:nvSpPr>
        <p:spPr>
          <a:xfrm>
            <a:off x="70599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0" name="Shape 2598"/>
          <p:cNvSpPr/>
          <p:nvPr/>
        </p:nvSpPr>
        <p:spPr>
          <a:xfrm>
            <a:off x="722814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1" name="Shape 2599"/>
          <p:cNvSpPr/>
          <p:nvPr/>
        </p:nvSpPr>
        <p:spPr>
          <a:xfrm>
            <a:off x="739639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2" name="Shape 2600"/>
          <p:cNvSpPr/>
          <p:nvPr/>
        </p:nvSpPr>
        <p:spPr>
          <a:xfrm>
            <a:off x="75646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3" name="Shape 2601"/>
          <p:cNvSpPr/>
          <p:nvPr/>
        </p:nvSpPr>
        <p:spPr>
          <a:xfrm>
            <a:off x="773289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4" name="Shape 2602"/>
          <p:cNvSpPr/>
          <p:nvPr/>
        </p:nvSpPr>
        <p:spPr>
          <a:xfrm>
            <a:off x="79011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5" name="Shape 2603"/>
          <p:cNvSpPr/>
          <p:nvPr/>
        </p:nvSpPr>
        <p:spPr>
          <a:xfrm>
            <a:off x="806939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6" name="Shape 2604"/>
          <p:cNvSpPr/>
          <p:nvPr/>
        </p:nvSpPr>
        <p:spPr>
          <a:xfrm>
            <a:off x="823764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7" name="Shape 2605"/>
          <p:cNvSpPr/>
          <p:nvPr/>
        </p:nvSpPr>
        <p:spPr>
          <a:xfrm>
            <a:off x="84058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8" name="Shape 2606"/>
          <p:cNvSpPr/>
          <p:nvPr/>
        </p:nvSpPr>
        <p:spPr>
          <a:xfrm>
            <a:off x="857414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9" name="Shape 2607"/>
          <p:cNvSpPr/>
          <p:nvPr/>
        </p:nvSpPr>
        <p:spPr>
          <a:xfrm>
            <a:off x="87423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0" name="Shape 2608"/>
          <p:cNvSpPr/>
          <p:nvPr/>
        </p:nvSpPr>
        <p:spPr>
          <a:xfrm>
            <a:off x="891064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1" name="Shape 2609"/>
          <p:cNvSpPr/>
          <p:nvPr/>
        </p:nvSpPr>
        <p:spPr>
          <a:xfrm>
            <a:off x="907889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2" name="Shape 2610"/>
          <p:cNvSpPr/>
          <p:nvPr/>
        </p:nvSpPr>
        <p:spPr>
          <a:xfrm>
            <a:off x="92471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3" name="Shape 2611"/>
          <p:cNvSpPr/>
          <p:nvPr/>
        </p:nvSpPr>
        <p:spPr>
          <a:xfrm>
            <a:off x="941539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4" name="Shape 2612"/>
          <p:cNvSpPr/>
          <p:nvPr/>
        </p:nvSpPr>
        <p:spPr>
          <a:xfrm>
            <a:off x="95836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5" name="Shape 2613"/>
          <p:cNvSpPr/>
          <p:nvPr/>
        </p:nvSpPr>
        <p:spPr>
          <a:xfrm>
            <a:off x="975189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6" name="Shape 2614"/>
          <p:cNvSpPr/>
          <p:nvPr/>
        </p:nvSpPr>
        <p:spPr>
          <a:xfrm>
            <a:off x="992014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7" name="Shape 2615"/>
          <p:cNvSpPr/>
          <p:nvPr/>
        </p:nvSpPr>
        <p:spPr>
          <a:xfrm>
            <a:off x="100883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8" name="Shape 2616"/>
          <p:cNvSpPr/>
          <p:nvPr/>
        </p:nvSpPr>
        <p:spPr>
          <a:xfrm>
            <a:off x="1025664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9" name="Shape 2617"/>
          <p:cNvSpPr/>
          <p:nvPr/>
        </p:nvSpPr>
        <p:spPr>
          <a:xfrm>
            <a:off x="104248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0" name="Shape 2618"/>
          <p:cNvSpPr/>
          <p:nvPr/>
        </p:nvSpPr>
        <p:spPr>
          <a:xfrm>
            <a:off x="1059314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1" name="Shape 2619"/>
          <p:cNvSpPr/>
          <p:nvPr/>
        </p:nvSpPr>
        <p:spPr>
          <a:xfrm>
            <a:off x="1076139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2" name="Shape 2620"/>
          <p:cNvSpPr/>
          <p:nvPr/>
        </p:nvSpPr>
        <p:spPr>
          <a:xfrm>
            <a:off x="109296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3" name="Shape 2621"/>
          <p:cNvSpPr/>
          <p:nvPr/>
        </p:nvSpPr>
        <p:spPr>
          <a:xfrm>
            <a:off x="1109789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4" name="Shape 2622"/>
          <p:cNvSpPr/>
          <p:nvPr/>
        </p:nvSpPr>
        <p:spPr>
          <a:xfrm>
            <a:off x="112661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5" name="Shape 2623"/>
          <p:cNvSpPr/>
          <p:nvPr/>
        </p:nvSpPr>
        <p:spPr>
          <a:xfrm>
            <a:off x="1143438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6" name="Shape 2624"/>
          <p:cNvSpPr/>
          <p:nvPr/>
        </p:nvSpPr>
        <p:spPr>
          <a:xfrm>
            <a:off x="1160263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7" name="Shape 2625"/>
          <p:cNvSpPr/>
          <p:nvPr/>
        </p:nvSpPr>
        <p:spPr>
          <a:xfrm>
            <a:off x="117708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8" name="Shape 2626"/>
          <p:cNvSpPr/>
          <p:nvPr/>
        </p:nvSpPr>
        <p:spPr>
          <a:xfrm>
            <a:off x="1193913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9" name="Shape 2627"/>
          <p:cNvSpPr/>
          <p:nvPr/>
        </p:nvSpPr>
        <p:spPr>
          <a:xfrm>
            <a:off x="121073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0" name="Shape 2628"/>
          <p:cNvSpPr/>
          <p:nvPr/>
        </p:nvSpPr>
        <p:spPr>
          <a:xfrm>
            <a:off x="-658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1" name="Shape 2629"/>
          <p:cNvSpPr/>
          <p:nvPr/>
        </p:nvSpPr>
        <p:spPr>
          <a:xfrm>
            <a:off x="16166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2" name="Shape 2630"/>
          <p:cNvSpPr/>
          <p:nvPr/>
        </p:nvSpPr>
        <p:spPr>
          <a:xfrm>
            <a:off x="32991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3" name="Shape 2631"/>
          <p:cNvSpPr/>
          <p:nvPr/>
        </p:nvSpPr>
        <p:spPr>
          <a:xfrm>
            <a:off x="49816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4" name="Shape 2632"/>
          <p:cNvSpPr/>
          <p:nvPr/>
        </p:nvSpPr>
        <p:spPr>
          <a:xfrm>
            <a:off x="66641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5" name="Shape 2633"/>
          <p:cNvSpPr/>
          <p:nvPr/>
        </p:nvSpPr>
        <p:spPr>
          <a:xfrm>
            <a:off x="8346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6" name="Shape 2634"/>
          <p:cNvSpPr/>
          <p:nvPr/>
        </p:nvSpPr>
        <p:spPr>
          <a:xfrm>
            <a:off x="100291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7" name="Shape 2635"/>
          <p:cNvSpPr/>
          <p:nvPr/>
        </p:nvSpPr>
        <p:spPr>
          <a:xfrm>
            <a:off x="11711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8" name="Shape 2636"/>
          <p:cNvSpPr/>
          <p:nvPr/>
        </p:nvSpPr>
        <p:spPr>
          <a:xfrm>
            <a:off x="133941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9" name="Shape 2637"/>
          <p:cNvSpPr/>
          <p:nvPr/>
        </p:nvSpPr>
        <p:spPr>
          <a:xfrm>
            <a:off x="150766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0" name="Shape 2638"/>
          <p:cNvSpPr/>
          <p:nvPr/>
        </p:nvSpPr>
        <p:spPr>
          <a:xfrm>
            <a:off x="16759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1" name="Shape 2639"/>
          <p:cNvSpPr/>
          <p:nvPr/>
        </p:nvSpPr>
        <p:spPr>
          <a:xfrm>
            <a:off x="184416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2" name="Shape 2640"/>
          <p:cNvSpPr/>
          <p:nvPr/>
        </p:nvSpPr>
        <p:spPr>
          <a:xfrm>
            <a:off x="20124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3" name="Shape 2641"/>
          <p:cNvSpPr/>
          <p:nvPr/>
        </p:nvSpPr>
        <p:spPr>
          <a:xfrm>
            <a:off x="218066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4" name="Shape 2642"/>
          <p:cNvSpPr/>
          <p:nvPr/>
        </p:nvSpPr>
        <p:spPr>
          <a:xfrm>
            <a:off x="234891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5" name="Shape 2643"/>
          <p:cNvSpPr/>
          <p:nvPr/>
        </p:nvSpPr>
        <p:spPr>
          <a:xfrm>
            <a:off x="25171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6" name="Shape 2644"/>
          <p:cNvSpPr/>
          <p:nvPr/>
        </p:nvSpPr>
        <p:spPr>
          <a:xfrm>
            <a:off x="268541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7" name="Shape 2645"/>
          <p:cNvSpPr/>
          <p:nvPr/>
        </p:nvSpPr>
        <p:spPr>
          <a:xfrm>
            <a:off x="28536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8" name="Shape 2646"/>
          <p:cNvSpPr/>
          <p:nvPr/>
        </p:nvSpPr>
        <p:spPr>
          <a:xfrm>
            <a:off x="302190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9" name="Shape 2647"/>
          <p:cNvSpPr/>
          <p:nvPr/>
        </p:nvSpPr>
        <p:spPr>
          <a:xfrm>
            <a:off x="319015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0" name="Shape 2648"/>
          <p:cNvSpPr/>
          <p:nvPr/>
        </p:nvSpPr>
        <p:spPr>
          <a:xfrm>
            <a:off x="33584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1" name="Shape 2649"/>
          <p:cNvSpPr/>
          <p:nvPr/>
        </p:nvSpPr>
        <p:spPr>
          <a:xfrm>
            <a:off x="352665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2" name="Shape 2650"/>
          <p:cNvSpPr/>
          <p:nvPr/>
        </p:nvSpPr>
        <p:spPr>
          <a:xfrm>
            <a:off x="36949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3" name="Shape 2651"/>
          <p:cNvSpPr/>
          <p:nvPr/>
        </p:nvSpPr>
        <p:spPr>
          <a:xfrm>
            <a:off x="386315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4" name="Shape 2652"/>
          <p:cNvSpPr/>
          <p:nvPr/>
        </p:nvSpPr>
        <p:spPr>
          <a:xfrm>
            <a:off x="403140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5" name="Shape 2653"/>
          <p:cNvSpPr/>
          <p:nvPr/>
        </p:nvSpPr>
        <p:spPr>
          <a:xfrm>
            <a:off x="41996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6" name="Shape 2654"/>
          <p:cNvSpPr/>
          <p:nvPr/>
        </p:nvSpPr>
        <p:spPr>
          <a:xfrm>
            <a:off x="436790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7" name="Shape 2655"/>
          <p:cNvSpPr/>
          <p:nvPr/>
        </p:nvSpPr>
        <p:spPr>
          <a:xfrm>
            <a:off x="45361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8" name="Shape 2656"/>
          <p:cNvSpPr/>
          <p:nvPr/>
        </p:nvSpPr>
        <p:spPr>
          <a:xfrm>
            <a:off x="470440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9" name="Shape 2657"/>
          <p:cNvSpPr/>
          <p:nvPr/>
        </p:nvSpPr>
        <p:spPr>
          <a:xfrm>
            <a:off x="487265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0" name="Shape 2658"/>
          <p:cNvSpPr/>
          <p:nvPr/>
        </p:nvSpPr>
        <p:spPr>
          <a:xfrm>
            <a:off x="50409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1" name="Shape 2659"/>
          <p:cNvSpPr/>
          <p:nvPr/>
        </p:nvSpPr>
        <p:spPr>
          <a:xfrm>
            <a:off x="520915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2" name="Shape 2660"/>
          <p:cNvSpPr/>
          <p:nvPr/>
        </p:nvSpPr>
        <p:spPr>
          <a:xfrm>
            <a:off x="53774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3" name="Shape 2661"/>
          <p:cNvSpPr/>
          <p:nvPr/>
        </p:nvSpPr>
        <p:spPr>
          <a:xfrm>
            <a:off x="554565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4" name="Shape 2662"/>
          <p:cNvSpPr/>
          <p:nvPr/>
        </p:nvSpPr>
        <p:spPr>
          <a:xfrm>
            <a:off x="571390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5" name="Shape 2663"/>
          <p:cNvSpPr/>
          <p:nvPr/>
        </p:nvSpPr>
        <p:spPr>
          <a:xfrm>
            <a:off x="58821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6" name="Shape 2664"/>
          <p:cNvSpPr/>
          <p:nvPr/>
        </p:nvSpPr>
        <p:spPr>
          <a:xfrm>
            <a:off x="605040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7" name="Shape 2665"/>
          <p:cNvSpPr/>
          <p:nvPr/>
        </p:nvSpPr>
        <p:spPr>
          <a:xfrm>
            <a:off x="62186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8" name="Shape 2666"/>
          <p:cNvSpPr/>
          <p:nvPr/>
        </p:nvSpPr>
        <p:spPr>
          <a:xfrm>
            <a:off x="638690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9" name="Shape 2667"/>
          <p:cNvSpPr/>
          <p:nvPr/>
        </p:nvSpPr>
        <p:spPr>
          <a:xfrm>
            <a:off x="655515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0" name="Shape 2668"/>
          <p:cNvSpPr/>
          <p:nvPr/>
        </p:nvSpPr>
        <p:spPr>
          <a:xfrm>
            <a:off x="67234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1" name="Shape 2669"/>
          <p:cNvSpPr/>
          <p:nvPr/>
        </p:nvSpPr>
        <p:spPr>
          <a:xfrm>
            <a:off x="689165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2" name="Shape 2670"/>
          <p:cNvSpPr/>
          <p:nvPr/>
        </p:nvSpPr>
        <p:spPr>
          <a:xfrm>
            <a:off x="70599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3" name="Shape 2671"/>
          <p:cNvSpPr/>
          <p:nvPr/>
        </p:nvSpPr>
        <p:spPr>
          <a:xfrm>
            <a:off x="722814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4" name="Shape 2672"/>
          <p:cNvSpPr/>
          <p:nvPr/>
        </p:nvSpPr>
        <p:spPr>
          <a:xfrm>
            <a:off x="739639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5" name="Shape 2673"/>
          <p:cNvSpPr/>
          <p:nvPr/>
        </p:nvSpPr>
        <p:spPr>
          <a:xfrm>
            <a:off x="75646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6" name="Shape 2674"/>
          <p:cNvSpPr/>
          <p:nvPr/>
        </p:nvSpPr>
        <p:spPr>
          <a:xfrm>
            <a:off x="773289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7" name="Shape 2675"/>
          <p:cNvSpPr/>
          <p:nvPr/>
        </p:nvSpPr>
        <p:spPr>
          <a:xfrm>
            <a:off x="79011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8" name="Shape 2676"/>
          <p:cNvSpPr/>
          <p:nvPr/>
        </p:nvSpPr>
        <p:spPr>
          <a:xfrm>
            <a:off x="806939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9" name="Shape 2677"/>
          <p:cNvSpPr/>
          <p:nvPr/>
        </p:nvSpPr>
        <p:spPr>
          <a:xfrm>
            <a:off x="823764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0" name="Shape 2678"/>
          <p:cNvSpPr/>
          <p:nvPr/>
        </p:nvSpPr>
        <p:spPr>
          <a:xfrm>
            <a:off x="84058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1" name="Shape 2679"/>
          <p:cNvSpPr/>
          <p:nvPr/>
        </p:nvSpPr>
        <p:spPr>
          <a:xfrm>
            <a:off x="857414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2" name="Shape 2680"/>
          <p:cNvSpPr/>
          <p:nvPr/>
        </p:nvSpPr>
        <p:spPr>
          <a:xfrm>
            <a:off x="87423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3" name="Shape 2681"/>
          <p:cNvSpPr/>
          <p:nvPr/>
        </p:nvSpPr>
        <p:spPr>
          <a:xfrm>
            <a:off x="891064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4" name="Shape 2682"/>
          <p:cNvSpPr/>
          <p:nvPr/>
        </p:nvSpPr>
        <p:spPr>
          <a:xfrm>
            <a:off x="907889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5" name="Shape 2683"/>
          <p:cNvSpPr/>
          <p:nvPr/>
        </p:nvSpPr>
        <p:spPr>
          <a:xfrm>
            <a:off x="92471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6" name="Shape 2684"/>
          <p:cNvSpPr/>
          <p:nvPr/>
        </p:nvSpPr>
        <p:spPr>
          <a:xfrm>
            <a:off x="941539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7" name="Shape 2685"/>
          <p:cNvSpPr/>
          <p:nvPr/>
        </p:nvSpPr>
        <p:spPr>
          <a:xfrm>
            <a:off x="95836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8" name="Shape 2686"/>
          <p:cNvSpPr/>
          <p:nvPr/>
        </p:nvSpPr>
        <p:spPr>
          <a:xfrm>
            <a:off x="975189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9" name="Shape 2687"/>
          <p:cNvSpPr/>
          <p:nvPr/>
        </p:nvSpPr>
        <p:spPr>
          <a:xfrm>
            <a:off x="992014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0" name="Shape 2688"/>
          <p:cNvSpPr/>
          <p:nvPr/>
        </p:nvSpPr>
        <p:spPr>
          <a:xfrm>
            <a:off x="100883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1" name="Shape 2689"/>
          <p:cNvSpPr/>
          <p:nvPr/>
        </p:nvSpPr>
        <p:spPr>
          <a:xfrm>
            <a:off x="1025664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2" name="Shape 2690"/>
          <p:cNvSpPr/>
          <p:nvPr/>
        </p:nvSpPr>
        <p:spPr>
          <a:xfrm>
            <a:off x="104248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3" name="Shape 2691"/>
          <p:cNvSpPr/>
          <p:nvPr/>
        </p:nvSpPr>
        <p:spPr>
          <a:xfrm>
            <a:off x="1059314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4" name="Shape 2692"/>
          <p:cNvSpPr/>
          <p:nvPr/>
        </p:nvSpPr>
        <p:spPr>
          <a:xfrm>
            <a:off x="1076139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5" name="Shape 2693"/>
          <p:cNvSpPr/>
          <p:nvPr/>
        </p:nvSpPr>
        <p:spPr>
          <a:xfrm>
            <a:off x="109296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6" name="Shape 2694"/>
          <p:cNvSpPr/>
          <p:nvPr/>
        </p:nvSpPr>
        <p:spPr>
          <a:xfrm>
            <a:off x="1109789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7" name="Shape 2695"/>
          <p:cNvSpPr/>
          <p:nvPr/>
        </p:nvSpPr>
        <p:spPr>
          <a:xfrm>
            <a:off x="112661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8" name="Shape 2696"/>
          <p:cNvSpPr/>
          <p:nvPr/>
        </p:nvSpPr>
        <p:spPr>
          <a:xfrm>
            <a:off x="1143438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9" name="Shape 2697"/>
          <p:cNvSpPr/>
          <p:nvPr/>
        </p:nvSpPr>
        <p:spPr>
          <a:xfrm>
            <a:off x="1160263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0" name="Shape 2698"/>
          <p:cNvSpPr/>
          <p:nvPr/>
        </p:nvSpPr>
        <p:spPr>
          <a:xfrm>
            <a:off x="117708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1" name="Shape 2699"/>
          <p:cNvSpPr/>
          <p:nvPr/>
        </p:nvSpPr>
        <p:spPr>
          <a:xfrm>
            <a:off x="1193913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2" name="Shape 2700"/>
          <p:cNvSpPr/>
          <p:nvPr/>
        </p:nvSpPr>
        <p:spPr>
          <a:xfrm>
            <a:off x="121073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3" name="Shape 2701"/>
          <p:cNvSpPr/>
          <p:nvPr/>
        </p:nvSpPr>
        <p:spPr>
          <a:xfrm>
            <a:off x="-658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4" name="Shape 2702"/>
          <p:cNvSpPr/>
          <p:nvPr/>
        </p:nvSpPr>
        <p:spPr>
          <a:xfrm>
            <a:off x="16166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5" name="Shape 2703"/>
          <p:cNvSpPr/>
          <p:nvPr/>
        </p:nvSpPr>
        <p:spPr>
          <a:xfrm>
            <a:off x="32991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6" name="Shape 2704"/>
          <p:cNvSpPr/>
          <p:nvPr/>
        </p:nvSpPr>
        <p:spPr>
          <a:xfrm>
            <a:off x="49816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7" name="Shape 2705"/>
          <p:cNvSpPr/>
          <p:nvPr/>
        </p:nvSpPr>
        <p:spPr>
          <a:xfrm>
            <a:off x="66641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8" name="Shape 2706"/>
          <p:cNvSpPr/>
          <p:nvPr/>
        </p:nvSpPr>
        <p:spPr>
          <a:xfrm>
            <a:off x="8346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9" name="Shape 2707"/>
          <p:cNvSpPr/>
          <p:nvPr/>
        </p:nvSpPr>
        <p:spPr>
          <a:xfrm>
            <a:off x="100291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0" name="Shape 2708"/>
          <p:cNvSpPr/>
          <p:nvPr/>
        </p:nvSpPr>
        <p:spPr>
          <a:xfrm>
            <a:off x="11711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1" name="Shape 2709"/>
          <p:cNvSpPr/>
          <p:nvPr/>
        </p:nvSpPr>
        <p:spPr>
          <a:xfrm>
            <a:off x="133941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2" name="Shape 2710"/>
          <p:cNvSpPr/>
          <p:nvPr/>
        </p:nvSpPr>
        <p:spPr>
          <a:xfrm>
            <a:off x="150766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3" name="Shape 2711"/>
          <p:cNvSpPr/>
          <p:nvPr/>
        </p:nvSpPr>
        <p:spPr>
          <a:xfrm>
            <a:off x="16759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4" name="Shape 2712"/>
          <p:cNvSpPr/>
          <p:nvPr/>
        </p:nvSpPr>
        <p:spPr>
          <a:xfrm>
            <a:off x="184416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5" name="Shape 2713"/>
          <p:cNvSpPr/>
          <p:nvPr/>
        </p:nvSpPr>
        <p:spPr>
          <a:xfrm>
            <a:off x="20124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6" name="Shape 2714"/>
          <p:cNvSpPr/>
          <p:nvPr/>
        </p:nvSpPr>
        <p:spPr>
          <a:xfrm>
            <a:off x="218066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7" name="Shape 2715"/>
          <p:cNvSpPr/>
          <p:nvPr/>
        </p:nvSpPr>
        <p:spPr>
          <a:xfrm>
            <a:off x="234891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8" name="Shape 2716"/>
          <p:cNvSpPr/>
          <p:nvPr/>
        </p:nvSpPr>
        <p:spPr>
          <a:xfrm>
            <a:off x="25171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9" name="Shape 2717"/>
          <p:cNvSpPr/>
          <p:nvPr/>
        </p:nvSpPr>
        <p:spPr>
          <a:xfrm>
            <a:off x="268541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0" name="Shape 2718"/>
          <p:cNvSpPr/>
          <p:nvPr/>
        </p:nvSpPr>
        <p:spPr>
          <a:xfrm>
            <a:off x="28536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1" name="Shape 2719"/>
          <p:cNvSpPr/>
          <p:nvPr/>
        </p:nvSpPr>
        <p:spPr>
          <a:xfrm>
            <a:off x="302190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2" name="Shape 2720"/>
          <p:cNvSpPr/>
          <p:nvPr/>
        </p:nvSpPr>
        <p:spPr>
          <a:xfrm>
            <a:off x="319015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3" name="Shape 2721"/>
          <p:cNvSpPr/>
          <p:nvPr/>
        </p:nvSpPr>
        <p:spPr>
          <a:xfrm>
            <a:off x="33584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4" name="Shape 2722"/>
          <p:cNvSpPr/>
          <p:nvPr/>
        </p:nvSpPr>
        <p:spPr>
          <a:xfrm>
            <a:off x="352665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5" name="Shape 2723"/>
          <p:cNvSpPr/>
          <p:nvPr/>
        </p:nvSpPr>
        <p:spPr>
          <a:xfrm>
            <a:off x="36949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6" name="Shape 2724"/>
          <p:cNvSpPr/>
          <p:nvPr/>
        </p:nvSpPr>
        <p:spPr>
          <a:xfrm>
            <a:off x="386315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7" name="Shape 2725"/>
          <p:cNvSpPr/>
          <p:nvPr/>
        </p:nvSpPr>
        <p:spPr>
          <a:xfrm>
            <a:off x="403140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8" name="Shape 2726"/>
          <p:cNvSpPr/>
          <p:nvPr/>
        </p:nvSpPr>
        <p:spPr>
          <a:xfrm>
            <a:off x="41996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9" name="Shape 2727"/>
          <p:cNvSpPr/>
          <p:nvPr/>
        </p:nvSpPr>
        <p:spPr>
          <a:xfrm>
            <a:off x="436790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0" name="Shape 2728"/>
          <p:cNvSpPr/>
          <p:nvPr/>
        </p:nvSpPr>
        <p:spPr>
          <a:xfrm>
            <a:off x="45361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1" name="Shape 2729"/>
          <p:cNvSpPr/>
          <p:nvPr/>
        </p:nvSpPr>
        <p:spPr>
          <a:xfrm>
            <a:off x="470440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2" name="Shape 2730"/>
          <p:cNvSpPr/>
          <p:nvPr/>
        </p:nvSpPr>
        <p:spPr>
          <a:xfrm>
            <a:off x="487265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3" name="Shape 2731"/>
          <p:cNvSpPr/>
          <p:nvPr/>
        </p:nvSpPr>
        <p:spPr>
          <a:xfrm>
            <a:off x="50409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4" name="Shape 2732"/>
          <p:cNvSpPr/>
          <p:nvPr/>
        </p:nvSpPr>
        <p:spPr>
          <a:xfrm>
            <a:off x="520915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5" name="Shape 2733"/>
          <p:cNvSpPr/>
          <p:nvPr/>
        </p:nvSpPr>
        <p:spPr>
          <a:xfrm>
            <a:off x="53774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6" name="Shape 2734"/>
          <p:cNvSpPr/>
          <p:nvPr/>
        </p:nvSpPr>
        <p:spPr>
          <a:xfrm>
            <a:off x="554565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7" name="Shape 2735"/>
          <p:cNvSpPr/>
          <p:nvPr/>
        </p:nvSpPr>
        <p:spPr>
          <a:xfrm>
            <a:off x="571390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8" name="Shape 2736"/>
          <p:cNvSpPr/>
          <p:nvPr/>
        </p:nvSpPr>
        <p:spPr>
          <a:xfrm>
            <a:off x="58821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9" name="Shape 2737"/>
          <p:cNvSpPr/>
          <p:nvPr/>
        </p:nvSpPr>
        <p:spPr>
          <a:xfrm>
            <a:off x="605040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0" name="Shape 2738"/>
          <p:cNvSpPr/>
          <p:nvPr/>
        </p:nvSpPr>
        <p:spPr>
          <a:xfrm>
            <a:off x="62186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1" name="Shape 2739"/>
          <p:cNvSpPr/>
          <p:nvPr/>
        </p:nvSpPr>
        <p:spPr>
          <a:xfrm>
            <a:off x="638690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2" name="Shape 2740"/>
          <p:cNvSpPr/>
          <p:nvPr/>
        </p:nvSpPr>
        <p:spPr>
          <a:xfrm>
            <a:off x="655515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3" name="Shape 2741"/>
          <p:cNvSpPr/>
          <p:nvPr/>
        </p:nvSpPr>
        <p:spPr>
          <a:xfrm>
            <a:off x="67234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4" name="Shape 2742"/>
          <p:cNvSpPr/>
          <p:nvPr/>
        </p:nvSpPr>
        <p:spPr>
          <a:xfrm>
            <a:off x="689165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5" name="Shape 2743"/>
          <p:cNvSpPr/>
          <p:nvPr/>
        </p:nvSpPr>
        <p:spPr>
          <a:xfrm>
            <a:off x="70599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6" name="Shape 2744"/>
          <p:cNvSpPr/>
          <p:nvPr/>
        </p:nvSpPr>
        <p:spPr>
          <a:xfrm>
            <a:off x="722814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7" name="Shape 2745"/>
          <p:cNvSpPr/>
          <p:nvPr/>
        </p:nvSpPr>
        <p:spPr>
          <a:xfrm>
            <a:off x="739639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8" name="Shape 2746"/>
          <p:cNvSpPr/>
          <p:nvPr/>
        </p:nvSpPr>
        <p:spPr>
          <a:xfrm>
            <a:off x="75646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9" name="Shape 2747"/>
          <p:cNvSpPr/>
          <p:nvPr/>
        </p:nvSpPr>
        <p:spPr>
          <a:xfrm>
            <a:off x="773289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0" name="Shape 2748"/>
          <p:cNvSpPr/>
          <p:nvPr/>
        </p:nvSpPr>
        <p:spPr>
          <a:xfrm>
            <a:off x="79011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1" name="Shape 2749"/>
          <p:cNvSpPr/>
          <p:nvPr/>
        </p:nvSpPr>
        <p:spPr>
          <a:xfrm>
            <a:off x="806939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2" name="Shape 2750"/>
          <p:cNvSpPr/>
          <p:nvPr/>
        </p:nvSpPr>
        <p:spPr>
          <a:xfrm>
            <a:off x="823764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3" name="Shape 2751"/>
          <p:cNvSpPr/>
          <p:nvPr/>
        </p:nvSpPr>
        <p:spPr>
          <a:xfrm>
            <a:off x="84058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4" name="Shape 2752"/>
          <p:cNvSpPr/>
          <p:nvPr/>
        </p:nvSpPr>
        <p:spPr>
          <a:xfrm>
            <a:off x="857414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5" name="Shape 2753"/>
          <p:cNvSpPr/>
          <p:nvPr/>
        </p:nvSpPr>
        <p:spPr>
          <a:xfrm>
            <a:off x="87423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6" name="Shape 2754"/>
          <p:cNvSpPr/>
          <p:nvPr/>
        </p:nvSpPr>
        <p:spPr>
          <a:xfrm>
            <a:off x="891064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7" name="Shape 2755"/>
          <p:cNvSpPr/>
          <p:nvPr/>
        </p:nvSpPr>
        <p:spPr>
          <a:xfrm>
            <a:off x="907889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8" name="Shape 2756"/>
          <p:cNvSpPr/>
          <p:nvPr/>
        </p:nvSpPr>
        <p:spPr>
          <a:xfrm>
            <a:off x="92471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9" name="Shape 2757"/>
          <p:cNvSpPr/>
          <p:nvPr/>
        </p:nvSpPr>
        <p:spPr>
          <a:xfrm>
            <a:off x="941539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0" name="Shape 2758"/>
          <p:cNvSpPr/>
          <p:nvPr/>
        </p:nvSpPr>
        <p:spPr>
          <a:xfrm>
            <a:off x="95836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1" name="Shape 2759"/>
          <p:cNvSpPr/>
          <p:nvPr/>
        </p:nvSpPr>
        <p:spPr>
          <a:xfrm>
            <a:off x="975189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2" name="Shape 2760"/>
          <p:cNvSpPr/>
          <p:nvPr/>
        </p:nvSpPr>
        <p:spPr>
          <a:xfrm>
            <a:off x="992014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3" name="Shape 2761"/>
          <p:cNvSpPr/>
          <p:nvPr/>
        </p:nvSpPr>
        <p:spPr>
          <a:xfrm>
            <a:off x="100883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4" name="Shape 2762"/>
          <p:cNvSpPr/>
          <p:nvPr/>
        </p:nvSpPr>
        <p:spPr>
          <a:xfrm>
            <a:off x="1025664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5" name="Shape 2763"/>
          <p:cNvSpPr/>
          <p:nvPr/>
        </p:nvSpPr>
        <p:spPr>
          <a:xfrm>
            <a:off x="104248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6" name="Shape 2764"/>
          <p:cNvSpPr/>
          <p:nvPr/>
        </p:nvSpPr>
        <p:spPr>
          <a:xfrm>
            <a:off x="1059314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7" name="Shape 2765"/>
          <p:cNvSpPr/>
          <p:nvPr/>
        </p:nvSpPr>
        <p:spPr>
          <a:xfrm>
            <a:off x="1076139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8" name="Shape 2766"/>
          <p:cNvSpPr/>
          <p:nvPr/>
        </p:nvSpPr>
        <p:spPr>
          <a:xfrm>
            <a:off x="109296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9" name="Shape 2767"/>
          <p:cNvSpPr/>
          <p:nvPr/>
        </p:nvSpPr>
        <p:spPr>
          <a:xfrm>
            <a:off x="1109789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0" name="Shape 2768"/>
          <p:cNvSpPr/>
          <p:nvPr/>
        </p:nvSpPr>
        <p:spPr>
          <a:xfrm>
            <a:off x="112661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1" name="Shape 2769"/>
          <p:cNvSpPr/>
          <p:nvPr/>
        </p:nvSpPr>
        <p:spPr>
          <a:xfrm>
            <a:off x="1143438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2" name="Shape 2770"/>
          <p:cNvSpPr/>
          <p:nvPr/>
        </p:nvSpPr>
        <p:spPr>
          <a:xfrm>
            <a:off x="1160263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3" name="Shape 2771"/>
          <p:cNvSpPr/>
          <p:nvPr/>
        </p:nvSpPr>
        <p:spPr>
          <a:xfrm>
            <a:off x="117708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4" name="Shape 2772"/>
          <p:cNvSpPr/>
          <p:nvPr/>
        </p:nvSpPr>
        <p:spPr>
          <a:xfrm>
            <a:off x="1193913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5" name="Shape 2773"/>
          <p:cNvSpPr/>
          <p:nvPr/>
        </p:nvSpPr>
        <p:spPr>
          <a:xfrm>
            <a:off x="121073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6" name="Shape 2774"/>
          <p:cNvSpPr/>
          <p:nvPr/>
        </p:nvSpPr>
        <p:spPr>
          <a:xfrm>
            <a:off x="-658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7" name="Shape 2775"/>
          <p:cNvSpPr/>
          <p:nvPr/>
        </p:nvSpPr>
        <p:spPr>
          <a:xfrm>
            <a:off x="16166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8" name="Shape 2776"/>
          <p:cNvSpPr/>
          <p:nvPr/>
        </p:nvSpPr>
        <p:spPr>
          <a:xfrm>
            <a:off x="32991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9" name="Shape 2777"/>
          <p:cNvSpPr/>
          <p:nvPr/>
        </p:nvSpPr>
        <p:spPr>
          <a:xfrm>
            <a:off x="49816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0" name="Shape 2778"/>
          <p:cNvSpPr/>
          <p:nvPr/>
        </p:nvSpPr>
        <p:spPr>
          <a:xfrm>
            <a:off x="66641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1" name="Shape 2779"/>
          <p:cNvSpPr/>
          <p:nvPr/>
        </p:nvSpPr>
        <p:spPr>
          <a:xfrm>
            <a:off x="8346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2" name="Shape 2780"/>
          <p:cNvSpPr/>
          <p:nvPr/>
        </p:nvSpPr>
        <p:spPr>
          <a:xfrm>
            <a:off x="100291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3" name="Shape 2781"/>
          <p:cNvSpPr/>
          <p:nvPr/>
        </p:nvSpPr>
        <p:spPr>
          <a:xfrm>
            <a:off x="11711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4" name="Shape 2782"/>
          <p:cNvSpPr/>
          <p:nvPr/>
        </p:nvSpPr>
        <p:spPr>
          <a:xfrm>
            <a:off x="133941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5" name="Shape 2783"/>
          <p:cNvSpPr/>
          <p:nvPr/>
        </p:nvSpPr>
        <p:spPr>
          <a:xfrm>
            <a:off x="150766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6" name="Shape 2784"/>
          <p:cNvSpPr/>
          <p:nvPr/>
        </p:nvSpPr>
        <p:spPr>
          <a:xfrm>
            <a:off x="16759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7" name="Shape 2785"/>
          <p:cNvSpPr/>
          <p:nvPr/>
        </p:nvSpPr>
        <p:spPr>
          <a:xfrm>
            <a:off x="184416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8" name="Shape 2786"/>
          <p:cNvSpPr/>
          <p:nvPr/>
        </p:nvSpPr>
        <p:spPr>
          <a:xfrm>
            <a:off x="20124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9" name="Shape 2787"/>
          <p:cNvSpPr/>
          <p:nvPr/>
        </p:nvSpPr>
        <p:spPr>
          <a:xfrm>
            <a:off x="218066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0" name="Shape 2788"/>
          <p:cNvSpPr/>
          <p:nvPr/>
        </p:nvSpPr>
        <p:spPr>
          <a:xfrm>
            <a:off x="234891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1" name="Shape 2789"/>
          <p:cNvSpPr/>
          <p:nvPr/>
        </p:nvSpPr>
        <p:spPr>
          <a:xfrm>
            <a:off x="25171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2" name="Shape 2790"/>
          <p:cNvSpPr/>
          <p:nvPr/>
        </p:nvSpPr>
        <p:spPr>
          <a:xfrm>
            <a:off x="268541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3" name="Shape 2791"/>
          <p:cNvSpPr/>
          <p:nvPr/>
        </p:nvSpPr>
        <p:spPr>
          <a:xfrm>
            <a:off x="28536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4" name="Shape 2792"/>
          <p:cNvSpPr/>
          <p:nvPr/>
        </p:nvSpPr>
        <p:spPr>
          <a:xfrm>
            <a:off x="302190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5" name="Shape 2793"/>
          <p:cNvSpPr/>
          <p:nvPr/>
        </p:nvSpPr>
        <p:spPr>
          <a:xfrm>
            <a:off x="319015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6" name="Shape 2794"/>
          <p:cNvSpPr/>
          <p:nvPr/>
        </p:nvSpPr>
        <p:spPr>
          <a:xfrm>
            <a:off x="33584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7" name="Shape 2795"/>
          <p:cNvSpPr/>
          <p:nvPr/>
        </p:nvSpPr>
        <p:spPr>
          <a:xfrm>
            <a:off x="352665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8" name="Shape 2796"/>
          <p:cNvSpPr/>
          <p:nvPr/>
        </p:nvSpPr>
        <p:spPr>
          <a:xfrm>
            <a:off x="36949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9" name="Shape 2797"/>
          <p:cNvSpPr/>
          <p:nvPr/>
        </p:nvSpPr>
        <p:spPr>
          <a:xfrm>
            <a:off x="386315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0" name="Shape 2798"/>
          <p:cNvSpPr/>
          <p:nvPr/>
        </p:nvSpPr>
        <p:spPr>
          <a:xfrm>
            <a:off x="403140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1" name="Shape 2799"/>
          <p:cNvSpPr/>
          <p:nvPr/>
        </p:nvSpPr>
        <p:spPr>
          <a:xfrm>
            <a:off x="41996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2" name="Shape 2800"/>
          <p:cNvSpPr/>
          <p:nvPr/>
        </p:nvSpPr>
        <p:spPr>
          <a:xfrm>
            <a:off x="436790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3" name="Shape 2801"/>
          <p:cNvSpPr/>
          <p:nvPr/>
        </p:nvSpPr>
        <p:spPr>
          <a:xfrm>
            <a:off x="45361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4" name="Shape 2802"/>
          <p:cNvSpPr/>
          <p:nvPr/>
        </p:nvSpPr>
        <p:spPr>
          <a:xfrm>
            <a:off x="470440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5" name="Shape 2803"/>
          <p:cNvSpPr/>
          <p:nvPr/>
        </p:nvSpPr>
        <p:spPr>
          <a:xfrm>
            <a:off x="487265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6" name="Shape 2804"/>
          <p:cNvSpPr/>
          <p:nvPr/>
        </p:nvSpPr>
        <p:spPr>
          <a:xfrm>
            <a:off x="50409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7" name="Shape 2805"/>
          <p:cNvSpPr/>
          <p:nvPr/>
        </p:nvSpPr>
        <p:spPr>
          <a:xfrm>
            <a:off x="520915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8" name="Shape 2806"/>
          <p:cNvSpPr/>
          <p:nvPr/>
        </p:nvSpPr>
        <p:spPr>
          <a:xfrm>
            <a:off x="53774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9" name="Shape 2807"/>
          <p:cNvSpPr/>
          <p:nvPr/>
        </p:nvSpPr>
        <p:spPr>
          <a:xfrm>
            <a:off x="554565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0" name="Shape 2808"/>
          <p:cNvSpPr/>
          <p:nvPr/>
        </p:nvSpPr>
        <p:spPr>
          <a:xfrm>
            <a:off x="571390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1" name="Shape 2809"/>
          <p:cNvSpPr/>
          <p:nvPr/>
        </p:nvSpPr>
        <p:spPr>
          <a:xfrm>
            <a:off x="58821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2" name="Shape 2810"/>
          <p:cNvSpPr/>
          <p:nvPr/>
        </p:nvSpPr>
        <p:spPr>
          <a:xfrm>
            <a:off x="605040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3" name="Shape 2811"/>
          <p:cNvSpPr/>
          <p:nvPr/>
        </p:nvSpPr>
        <p:spPr>
          <a:xfrm>
            <a:off x="62186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4" name="Shape 2812"/>
          <p:cNvSpPr/>
          <p:nvPr/>
        </p:nvSpPr>
        <p:spPr>
          <a:xfrm>
            <a:off x="638690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5" name="Shape 2813"/>
          <p:cNvSpPr/>
          <p:nvPr/>
        </p:nvSpPr>
        <p:spPr>
          <a:xfrm>
            <a:off x="655515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6" name="Shape 2814"/>
          <p:cNvSpPr/>
          <p:nvPr/>
        </p:nvSpPr>
        <p:spPr>
          <a:xfrm>
            <a:off x="67234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7" name="Shape 2815"/>
          <p:cNvSpPr/>
          <p:nvPr/>
        </p:nvSpPr>
        <p:spPr>
          <a:xfrm>
            <a:off x="689165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8" name="Shape 2816"/>
          <p:cNvSpPr/>
          <p:nvPr/>
        </p:nvSpPr>
        <p:spPr>
          <a:xfrm>
            <a:off x="70599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9" name="Shape 2817"/>
          <p:cNvSpPr/>
          <p:nvPr/>
        </p:nvSpPr>
        <p:spPr>
          <a:xfrm>
            <a:off x="722814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0" name="Shape 2818"/>
          <p:cNvSpPr/>
          <p:nvPr/>
        </p:nvSpPr>
        <p:spPr>
          <a:xfrm>
            <a:off x="739639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1" name="Shape 2819"/>
          <p:cNvSpPr/>
          <p:nvPr/>
        </p:nvSpPr>
        <p:spPr>
          <a:xfrm>
            <a:off x="75646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2" name="Shape 2820"/>
          <p:cNvSpPr/>
          <p:nvPr/>
        </p:nvSpPr>
        <p:spPr>
          <a:xfrm>
            <a:off x="773289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3" name="Shape 2821"/>
          <p:cNvSpPr/>
          <p:nvPr/>
        </p:nvSpPr>
        <p:spPr>
          <a:xfrm>
            <a:off x="79011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4" name="Shape 2822"/>
          <p:cNvSpPr/>
          <p:nvPr/>
        </p:nvSpPr>
        <p:spPr>
          <a:xfrm>
            <a:off x="806939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5" name="Shape 2823"/>
          <p:cNvSpPr/>
          <p:nvPr/>
        </p:nvSpPr>
        <p:spPr>
          <a:xfrm>
            <a:off x="823764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6" name="Shape 2824"/>
          <p:cNvSpPr/>
          <p:nvPr/>
        </p:nvSpPr>
        <p:spPr>
          <a:xfrm>
            <a:off x="84058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7" name="Shape 2825"/>
          <p:cNvSpPr/>
          <p:nvPr/>
        </p:nvSpPr>
        <p:spPr>
          <a:xfrm>
            <a:off x="857414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8" name="Shape 2826"/>
          <p:cNvSpPr/>
          <p:nvPr/>
        </p:nvSpPr>
        <p:spPr>
          <a:xfrm>
            <a:off x="87423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9" name="Shape 2827"/>
          <p:cNvSpPr/>
          <p:nvPr/>
        </p:nvSpPr>
        <p:spPr>
          <a:xfrm>
            <a:off x="891064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0" name="Shape 2828"/>
          <p:cNvSpPr/>
          <p:nvPr/>
        </p:nvSpPr>
        <p:spPr>
          <a:xfrm>
            <a:off x="907889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1" name="Shape 2829"/>
          <p:cNvSpPr/>
          <p:nvPr/>
        </p:nvSpPr>
        <p:spPr>
          <a:xfrm>
            <a:off x="92471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2" name="Shape 2830"/>
          <p:cNvSpPr/>
          <p:nvPr/>
        </p:nvSpPr>
        <p:spPr>
          <a:xfrm>
            <a:off x="941539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3" name="Shape 2831"/>
          <p:cNvSpPr/>
          <p:nvPr/>
        </p:nvSpPr>
        <p:spPr>
          <a:xfrm>
            <a:off x="95836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4" name="Shape 2832"/>
          <p:cNvSpPr/>
          <p:nvPr/>
        </p:nvSpPr>
        <p:spPr>
          <a:xfrm>
            <a:off x="975189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5" name="Shape 2833"/>
          <p:cNvSpPr/>
          <p:nvPr/>
        </p:nvSpPr>
        <p:spPr>
          <a:xfrm>
            <a:off x="992014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6" name="Shape 2834"/>
          <p:cNvSpPr/>
          <p:nvPr/>
        </p:nvSpPr>
        <p:spPr>
          <a:xfrm>
            <a:off x="100883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7" name="Shape 2835"/>
          <p:cNvSpPr/>
          <p:nvPr/>
        </p:nvSpPr>
        <p:spPr>
          <a:xfrm>
            <a:off x="1025664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8" name="Shape 2836"/>
          <p:cNvSpPr/>
          <p:nvPr/>
        </p:nvSpPr>
        <p:spPr>
          <a:xfrm>
            <a:off x="104248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9" name="Shape 2837"/>
          <p:cNvSpPr/>
          <p:nvPr/>
        </p:nvSpPr>
        <p:spPr>
          <a:xfrm>
            <a:off x="1059314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0" name="Shape 2838"/>
          <p:cNvSpPr/>
          <p:nvPr/>
        </p:nvSpPr>
        <p:spPr>
          <a:xfrm>
            <a:off x="1076139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1" name="Shape 2839"/>
          <p:cNvSpPr/>
          <p:nvPr/>
        </p:nvSpPr>
        <p:spPr>
          <a:xfrm>
            <a:off x="109296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2" name="Shape 2840"/>
          <p:cNvSpPr/>
          <p:nvPr/>
        </p:nvSpPr>
        <p:spPr>
          <a:xfrm>
            <a:off x="1109789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3" name="Shape 2841"/>
          <p:cNvSpPr/>
          <p:nvPr/>
        </p:nvSpPr>
        <p:spPr>
          <a:xfrm>
            <a:off x="112661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4" name="Shape 2842"/>
          <p:cNvSpPr/>
          <p:nvPr/>
        </p:nvSpPr>
        <p:spPr>
          <a:xfrm>
            <a:off x="1143438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5" name="Shape 2843"/>
          <p:cNvSpPr/>
          <p:nvPr/>
        </p:nvSpPr>
        <p:spPr>
          <a:xfrm>
            <a:off x="1160263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6" name="Shape 2844"/>
          <p:cNvSpPr/>
          <p:nvPr/>
        </p:nvSpPr>
        <p:spPr>
          <a:xfrm>
            <a:off x="117708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7" name="Shape 2845"/>
          <p:cNvSpPr/>
          <p:nvPr/>
        </p:nvSpPr>
        <p:spPr>
          <a:xfrm>
            <a:off x="1193913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8" name="Shape 2846"/>
          <p:cNvSpPr/>
          <p:nvPr/>
        </p:nvSpPr>
        <p:spPr>
          <a:xfrm>
            <a:off x="121073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9" name="Shape 2847"/>
          <p:cNvSpPr/>
          <p:nvPr/>
        </p:nvSpPr>
        <p:spPr>
          <a:xfrm>
            <a:off x="-658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0" name="Shape 2848"/>
          <p:cNvSpPr/>
          <p:nvPr/>
        </p:nvSpPr>
        <p:spPr>
          <a:xfrm>
            <a:off x="16166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1" name="Shape 2849"/>
          <p:cNvSpPr/>
          <p:nvPr/>
        </p:nvSpPr>
        <p:spPr>
          <a:xfrm>
            <a:off x="32991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2" name="Shape 2850"/>
          <p:cNvSpPr/>
          <p:nvPr/>
        </p:nvSpPr>
        <p:spPr>
          <a:xfrm>
            <a:off x="49816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3" name="Shape 2851"/>
          <p:cNvSpPr/>
          <p:nvPr/>
        </p:nvSpPr>
        <p:spPr>
          <a:xfrm>
            <a:off x="66641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4" name="Shape 2852"/>
          <p:cNvSpPr/>
          <p:nvPr/>
        </p:nvSpPr>
        <p:spPr>
          <a:xfrm>
            <a:off x="8346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5" name="Shape 2853"/>
          <p:cNvSpPr/>
          <p:nvPr/>
        </p:nvSpPr>
        <p:spPr>
          <a:xfrm>
            <a:off x="100291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6" name="Shape 2854"/>
          <p:cNvSpPr/>
          <p:nvPr/>
        </p:nvSpPr>
        <p:spPr>
          <a:xfrm>
            <a:off x="11711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7" name="Shape 2855"/>
          <p:cNvSpPr/>
          <p:nvPr/>
        </p:nvSpPr>
        <p:spPr>
          <a:xfrm>
            <a:off x="133941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8" name="Shape 2856"/>
          <p:cNvSpPr/>
          <p:nvPr/>
        </p:nvSpPr>
        <p:spPr>
          <a:xfrm>
            <a:off x="150766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9" name="Shape 2857"/>
          <p:cNvSpPr/>
          <p:nvPr/>
        </p:nvSpPr>
        <p:spPr>
          <a:xfrm>
            <a:off x="16759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0" name="Shape 2858"/>
          <p:cNvSpPr/>
          <p:nvPr/>
        </p:nvSpPr>
        <p:spPr>
          <a:xfrm>
            <a:off x="184416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1" name="Shape 2859"/>
          <p:cNvSpPr/>
          <p:nvPr/>
        </p:nvSpPr>
        <p:spPr>
          <a:xfrm>
            <a:off x="20124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2" name="Shape 2860"/>
          <p:cNvSpPr/>
          <p:nvPr/>
        </p:nvSpPr>
        <p:spPr>
          <a:xfrm>
            <a:off x="218066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3" name="Shape 2861"/>
          <p:cNvSpPr/>
          <p:nvPr/>
        </p:nvSpPr>
        <p:spPr>
          <a:xfrm>
            <a:off x="234891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4" name="Shape 2862"/>
          <p:cNvSpPr/>
          <p:nvPr/>
        </p:nvSpPr>
        <p:spPr>
          <a:xfrm>
            <a:off x="25171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5" name="Shape 2863"/>
          <p:cNvSpPr/>
          <p:nvPr/>
        </p:nvSpPr>
        <p:spPr>
          <a:xfrm>
            <a:off x="268541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6" name="Shape 2864"/>
          <p:cNvSpPr/>
          <p:nvPr/>
        </p:nvSpPr>
        <p:spPr>
          <a:xfrm>
            <a:off x="28536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7" name="Shape 2865"/>
          <p:cNvSpPr/>
          <p:nvPr/>
        </p:nvSpPr>
        <p:spPr>
          <a:xfrm>
            <a:off x="302190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8" name="Shape 2866"/>
          <p:cNvSpPr/>
          <p:nvPr/>
        </p:nvSpPr>
        <p:spPr>
          <a:xfrm>
            <a:off x="319015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9" name="Shape 2867"/>
          <p:cNvSpPr/>
          <p:nvPr/>
        </p:nvSpPr>
        <p:spPr>
          <a:xfrm>
            <a:off x="33584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0" name="Shape 2868"/>
          <p:cNvSpPr/>
          <p:nvPr/>
        </p:nvSpPr>
        <p:spPr>
          <a:xfrm>
            <a:off x="352665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1" name="Shape 2869"/>
          <p:cNvSpPr/>
          <p:nvPr/>
        </p:nvSpPr>
        <p:spPr>
          <a:xfrm>
            <a:off x="36949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2" name="Shape 2870"/>
          <p:cNvSpPr/>
          <p:nvPr/>
        </p:nvSpPr>
        <p:spPr>
          <a:xfrm>
            <a:off x="386315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3" name="Shape 2871"/>
          <p:cNvSpPr/>
          <p:nvPr/>
        </p:nvSpPr>
        <p:spPr>
          <a:xfrm>
            <a:off x="403140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4" name="Shape 2872"/>
          <p:cNvSpPr/>
          <p:nvPr/>
        </p:nvSpPr>
        <p:spPr>
          <a:xfrm>
            <a:off x="41996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5" name="Shape 2873"/>
          <p:cNvSpPr/>
          <p:nvPr/>
        </p:nvSpPr>
        <p:spPr>
          <a:xfrm>
            <a:off x="436790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6" name="Shape 2874"/>
          <p:cNvSpPr/>
          <p:nvPr/>
        </p:nvSpPr>
        <p:spPr>
          <a:xfrm>
            <a:off x="45361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7" name="Shape 2875"/>
          <p:cNvSpPr/>
          <p:nvPr/>
        </p:nvSpPr>
        <p:spPr>
          <a:xfrm>
            <a:off x="470440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8" name="Shape 2876"/>
          <p:cNvSpPr/>
          <p:nvPr/>
        </p:nvSpPr>
        <p:spPr>
          <a:xfrm>
            <a:off x="487265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9" name="Shape 2877"/>
          <p:cNvSpPr/>
          <p:nvPr/>
        </p:nvSpPr>
        <p:spPr>
          <a:xfrm>
            <a:off x="50409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0" name="Shape 2878"/>
          <p:cNvSpPr/>
          <p:nvPr/>
        </p:nvSpPr>
        <p:spPr>
          <a:xfrm>
            <a:off x="520915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1" name="Shape 2879"/>
          <p:cNvSpPr/>
          <p:nvPr/>
        </p:nvSpPr>
        <p:spPr>
          <a:xfrm>
            <a:off x="53774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2" name="Shape 2880"/>
          <p:cNvSpPr/>
          <p:nvPr/>
        </p:nvSpPr>
        <p:spPr>
          <a:xfrm>
            <a:off x="554565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3" name="Shape 2881"/>
          <p:cNvSpPr/>
          <p:nvPr/>
        </p:nvSpPr>
        <p:spPr>
          <a:xfrm>
            <a:off x="571390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4" name="Shape 2882"/>
          <p:cNvSpPr/>
          <p:nvPr/>
        </p:nvSpPr>
        <p:spPr>
          <a:xfrm>
            <a:off x="58821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5" name="Shape 2883"/>
          <p:cNvSpPr/>
          <p:nvPr/>
        </p:nvSpPr>
        <p:spPr>
          <a:xfrm>
            <a:off x="605040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6" name="Shape 2884"/>
          <p:cNvSpPr/>
          <p:nvPr/>
        </p:nvSpPr>
        <p:spPr>
          <a:xfrm>
            <a:off x="62186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7" name="Shape 2885"/>
          <p:cNvSpPr/>
          <p:nvPr/>
        </p:nvSpPr>
        <p:spPr>
          <a:xfrm>
            <a:off x="638690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8" name="Shape 2886"/>
          <p:cNvSpPr/>
          <p:nvPr/>
        </p:nvSpPr>
        <p:spPr>
          <a:xfrm>
            <a:off x="655515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9" name="Shape 2887"/>
          <p:cNvSpPr/>
          <p:nvPr/>
        </p:nvSpPr>
        <p:spPr>
          <a:xfrm>
            <a:off x="67234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0" name="Shape 2888"/>
          <p:cNvSpPr/>
          <p:nvPr/>
        </p:nvSpPr>
        <p:spPr>
          <a:xfrm>
            <a:off x="689165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1" name="Shape 2889"/>
          <p:cNvSpPr/>
          <p:nvPr/>
        </p:nvSpPr>
        <p:spPr>
          <a:xfrm>
            <a:off x="70599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2" name="Shape 2890"/>
          <p:cNvSpPr/>
          <p:nvPr/>
        </p:nvSpPr>
        <p:spPr>
          <a:xfrm>
            <a:off x="722814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3" name="Shape 2891"/>
          <p:cNvSpPr/>
          <p:nvPr/>
        </p:nvSpPr>
        <p:spPr>
          <a:xfrm>
            <a:off x="739639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4" name="Shape 2892"/>
          <p:cNvSpPr/>
          <p:nvPr/>
        </p:nvSpPr>
        <p:spPr>
          <a:xfrm>
            <a:off x="75646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5" name="Shape 2893"/>
          <p:cNvSpPr/>
          <p:nvPr/>
        </p:nvSpPr>
        <p:spPr>
          <a:xfrm>
            <a:off x="773289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6" name="Shape 2894"/>
          <p:cNvSpPr/>
          <p:nvPr/>
        </p:nvSpPr>
        <p:spPr>
          <a:xfrm>
            <a:off x="79011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7" name="Shape 2895"/>
          <p:cNvSpPr/>
          <p:nvPr/>
        </p:nvSpPr>
        <p:spPr>
          <a:xfrm>
            <a:off x="806939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8" name="Shape 2896"/>
          <p:cNvSpPr/>
          <p:nvPr/>
        </p:nvSpPr>
        <p:spPr>
          <a:xfrm>
            <a:off x="823764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9" name="Shape 2897"/>
          <p:cNvSpPr/>
          <p:nvPr/>
        </p:nvSpPr>
        <p:spPr>
          <a:xfrm>
            <a:off x="84058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0" name="Shape 2898"/>
          <p:cNvSpPr/>
          <p:nvPr/>
        </p:nvSpPr>
        <p:spPr>
          <a:xfrm>
            <a:off x="857414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1" name="Shape 2899"/>
          <p:cNvSpPr/>
          <p:nvPr/>
        </p:nvSpPr>
        <p:spPr>
          <a:xfrm>
            <a:off x="87423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2" name="Shape 2900"/>
          <p:cNvSpPr/>
          <p:nvPr/>
        </p:nvSpPr>
        <p:spPr>
          <a:xfrm>
            <a:off x="891064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3" name="Shape 2901"/>
          <p:cNvSpPr/>
          <p:nvPr/>
        </p:nvSpPr>
        <p:spPr>
          <a:xfrm>
            <a:off x="907889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4" name="Shape 2902"/>
          <p:cNvSpPr/>
          <p:nvPr/>
        </p:nvSpPr>
        <p:spPr>
          <a:xfrm>
            <a:off x="92471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5" name="Shape 2903"/>
          <p:cNvSpPr/>
          <p:nvPr/>
        </p:nvSpPr>
        <p:spPr>
          <a:xfrm>
            <a:off x="941539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6" name="Shape 2904"/>
          <p:cNvSpPr/>
          <p:nvPr/>
        </p:nvSpPr>
        <p:spPr>
          <a:xfrm>
            <a:off x="95836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7" name="Shape 2905"/>
          <p:cNvSpPr/>
          <p:nvPr/>
        </p:nvSpPr>
        <p:spPr>
          <a:xfrm>
            <a:off x="975189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8" name="Shape 2906"/>
          <p:cNvSpPr/>
          <p:nvPr/>
        </p:nvSpPr>
        <p:spPr>
          <a:xfrm>
            <a:off x="992014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9" name="Shape 2907"/>
          <p:cNvSpPr/>
          <p:nvPr/>
        </p:nvSpPr>
        <p:spPr>
          <a:xfrm>
            <a:off x="100883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0" name="Shape 2908"/>
          <p:cNvSpPr/>
          <p:nvPr/>
        </p:nvSpPr>
        <p:spPr>
          <a:xfrm>
            <a:off x="1025664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1" name="Shape 2909"/>
          <p:cNvSpPr/>
          <p:nvPr/>
        </p:nvSpPr>
        <p:spPr>
          <a:xfrm>
            <a:off x="104248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2" name="Shape 2910"/>
          <p:cNvSpPr/>
          <p:nvPr/>
        </p:nvSpPr>
        <p:spPr>
          <a:xfrm>
            <a:off x="1059314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3" name="Shape 2911"/>
          <p:cNvSpPr/>
          <p:nvPr/>
        </p:nvSpPr>
        <p:spPr>
          <a:xfrm>
            <a:off x="1076139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4" name="Shape 2912"/>
          <p:cNvSpPr/>
          <p:nvPr/>
        </p:nvSpPr>
        <p:spPr>
          <a:xfrm>
            <a:off x="109296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5" name="Shape 2913"/>
          <p:cNvSpPr/>
          <p:nvPr/>
        </p:nvSpPr>
        <p:spPr>
          <a:xfrm>
            <a:off x="1109789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6" name="Shape 2914"/>
          <p:cNvSpPr/>
          <p:nvPr/>
        </p:nvSpPr>
        <p:spPr>
          <a:xfrm>
            <a:off x="112661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7" name="Shape 2915"/>
          <p:cNvSpPr/>
          <p:nvPr/>
        </p:nvSpPr>
        <p:spPr>
          <a:xfrm>
            <a:off x="1143438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8" name="Shape 2916"/>
          <p:cNvSpPr/>
          <p:nvPr/>
        </p:nvSpPr>
        <p:spPr>
          <a:xfrm>
            <a:off x="1160263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9" name="Shape 2917"/>
          <p:cNvSpPr/>
          <p:nvPr/>
        </p:nvSpPr>
        <p:spPr>
          <a:xfrm>
            <a:off x="117708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0" name="Shape 2918"/>
          <p:cNvSpPr/>
          <p:nvPr/>
        </p:nvSpPr>
        <p:spPr>
          <a:xfrm>
            <a:off x="1193913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1" name="Shape 2919"/>
          <p:cNvSpPr/>
          <p:nvPr/>
        </p:nvSpPr>
        <p:spPr>
          <a:xfrm>
            <a:off x="121073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2" name="Shape 2920"/>
          <p:cNvSpPr/>
          <p:nvPr/>
        </p:nvSpPr>
        <p:spPr>
          <a:xfrm>
            <a:off x="-658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3" name="Shape 2921"/>
          <p:cNvSpPr/>
          <p:nvPr/>
        </p:nvSpPr>
        <p:spPr>
          <a:xfrm>
            <a:off x="16166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4" name="Shape 2922"/>
          <p:cNvSpPr/>
          <p:nvPr/>
        </p:nvSpPr>
        <p:spPr>
          <a:xfrm>
            <a:off x="32991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5" name="Shape 2923"/>
          <p:cNvSpPr/>
          <p:nvPr/>
        </p:nvSpPr>
        <p:spPr>
          <a:xfrm>
            <a:off x="49816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6" name="Shape 2924"/>
          <p:cNvSpPr/>
          <p:nvPr/>
        </p:nvSpPr>
        <p:spPr>
          <a:xfrm>
            <a:off x="66641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7" name="Shape 2925"/>
          <p:cNvSpPr/>
          <p:nvPr/>
        </p:nvSpPr>
        <p:spPr>
          <a:xfrm>
            <a:off x="8346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8" name="Shape 2926"/>
          <p:cNvSpPr/>
          <p:nvPr/>
        </p:nvSpPr>
        <p:spPr>
          <a:xfrm>
            <a:off x="100291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9" name="Shape 2927"/>
          <p:cNvSpPr/>
          <p:nvPr/>
        </p:nvSpPr>
        <p:spPr>
          <a:xfrm>
            <a:off x="11711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0" name="Shape 2928"/>
          <p:cNvSpPr/>
          <p:nvPr/>
        </p:nvSpPr>
        <p:spPr>
          <a:xfrm>
            <a:off x="133941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1" name="Shape 2929"/>
          <p:cNvSpPr/>
          <p:nvPr/>
        </p:nvSpPr>
        <p:spPr>
          <a:xfrm>
            <a:off x="150766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2" name="Shape 2930"/>
          <p:cNvSpPr/>
          <p:nvPr/>
        </p:nvSpPr>
        <p:spPr>
          <a:xfrm>
            <a:off x="16759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3" name="Shape 2931"/>
          <p:cNvSpPr/>
          <p:nvPr/>
        </p:nvSpPr>
        <p:spPr>
          <a:xfrm>
            <a:off x="184416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4" name="Shape 2932"/>
          <p:cNvSpPr/>
          <p:nvPr/>
        </p:nvSpPr>
        <p:spPr>
          <a:xfrm>
            <a:off x="20124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5" name="Shape 2933"/>
          <p:cNvSpPr/>
          <p:nvPr/>
        </p:nvSpPr>
        <p:spPr>
          <a:xfrm>
            <a:off x="218066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6" name="Shape 2934"/>
          <p:cNvSpPr/>
          <p:nvPr/>
        </p:nvSpPr>
        <p:spPr>
          <a:xfrm>
            <a:off x="234891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7" name="Shape 2935"/>
          <p:cNvSpPr/>
          <p:nvPr/>
        </p:nvSpPr>
        <p:spPr>
          <a:xfrm>
            <a:off x="25171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8" name="Shape 2936"/>
          <p:cNvSpPr/>
          <p:nvPr/>
        </p:nvSpPr>
        <p:spPr>
          <a:xfrm>
            <a:off x="268541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9" name="Shape 2937"/>
          <p:cNvSpPr/>
          <p:nvPr/>
        </p:nvSpPr>
        <p:spPr>
          <a:xfrm>
            <a:off x="28536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0" name="Shape 2938"/>
          <p:cNvSpPr/>
          <p:nvPr/>
        </p:nvSpPr>
        <p:spPr>
          <a:xfrm>
            <a:off x="302190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1" name="Shape 2939"/>
          <p:cNvSpPr/>
          <p:nvPr/>
        </p:nvSpPr>
        <p:spPr>
          <a:xfrm>
            <a:off x="319015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2" name="Shape 2940"/>
          <p:cNvSpPr/>
          <p:nvPr/>
        </p:nvSpPr>
        <p:spPr>
          <a:xfrm>
            <a:off x="33584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3" name="Shape 2941"/>
          <p:cNvSpPr/>
          <p:nvPr/>
        </p:nvSpPr>
        <p:spPr>
          <a:xfrm>
            <a:off x="352665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4" name="Shape 2942"/>
          <p:cNvSpPr/>
          <p:nvPr/>
        </p:nvSpPr>
        <p:spPr>
          <a:xfrm>
            <a:off x="36949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5" name="Shape 2943"/>
          <p:cNvSpPr/>
          <p:nvPr/>
        </p:nvSpPr>
        <p:spPr>
          <a:xfrm>
            <a:off x="386315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6" name="Shape 2944"/>
          <p:cNvSpPr/>
          <p:nvPr/>
        </p:nvSpPr>
        <p:spPr>
          <a:xfrm>
            <a:off x="403140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7" name="Shape 2945"/>
          <p:cNvSpPr/>
          <p:nvPr/>
        </p:nvSpPr>
        <p:spPr>
          <a:xfrm>
            <a:off x="41996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8" name="Shape 2946"/>
          <p:cNvSpPr/>
          <p:nvPr/>
        </p:nvSpPr>
        <p:spPr>
          <a:xfrm>
            <a:off x="436790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9" name="Shape 2947"/>
          <p:cNvSpPr/>
          <p:nvPr/>
        </p:nvSpPr>
        <p:spPr>
          <a:xfrm>
            <a:off x="45361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0" name="Shape 2948"/>
          <p:cNvSpPr/>
          <p:nvPr/>
        </p:nvSpPr>
        <p:spPr>
          <a:xfrm>
            <a:off x="470440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1" name="Shape 2949"/>
          <p:cNvSpPr/>
          <p:nvPr/>
        </p:nvSpPr>
        <p:spPr>
          <a:xfrm>
            <a:off x="487265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2" name="Shape 2950"/>
          <p:cNvSpPr/>
          <p:nvPr/>
        </p:nvSpPr>
        <p:spPr>
          <a:xfrm>
            <a:off x="50409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3" name="Shape 2951"/>
          <p:cNvSpPr/>
          <p:nvPr/>
        </p:nvSpPr>
        <p:spPr>
          <a:xfrm>
            <a:off x="520915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4" name="Shape 2952"/>
          <p:cNvSpPr/>
          <p:nvPr/>
        </p:nvSpPr>
        <p:spPr>
          <a:xfrm>
            <a:off x="53774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5" name="Shape 2953"/>
          <p:cNvSpPr/>
          <p:nvPr/>
        </p:nvSpPr>
        <p:spPr>
          <a:xfrm>
            <a:off x="554565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6" name="Shape 2954"/>
          <p:cNvSpPr/>
          <p:nvPr/>
        </p:nvSpPr>
        <p:spPr>
          <a:xfrm>
            <a:off x="571390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7" name="Shape 2955"/>
          <p:cNvSpPr/>
          <p:nvPr/>
        </p:nvSpPr>
        <p:spPr>
          <a:xfrm>
            <a:off x="58821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8" name="Shape 2956"/>
          <p:cNvSpPr/>
          <p:nvPr/>
        </p:nvSpPr>
        <p:spPr>
          <a:xfrm>
            <a:off x="605040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9" name="Shape 2957"/>
          <p:cNvSpPr/>
          <p:nvPr/>
        </p:nvSpPr>
        <p:spPr>
          <a:xfrm>
            <a:off x="62186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0" name="Shape 2958"/>
          <p:cNvSpPr/>
          <p:nvPr/>
        </p:nvSpPr>
        <p:spPr>
          <a:xfrm>
            <a:off x="638690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1" name="Shape 2959"/>
          <p:cNvSpPr/>
          <p:nvPr/>
        </p:nvSpPr>
        <p:spPr>
          <a:xfrm>
            <a:off x="655515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2" name="Shape 2960"/>
          <p:cNvSpPr/>
          <p:nvPr/>
        </p:nvSpPr>
        <p:spPr>
          <a:xfrm>
            <a:off x="67234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3" name="Shape 2961"/>
          <p:cNvSpPr/>
          <p:nvPr/>
        </p:nvSpPr>
        <p:spPr>
          <a:xfrm>
            <a:off x="689165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4" name="Shape 2962"/>
          <p:cNvSpPr/>
          <p:nvPr/>
        </p:nvSpPr>
        <p:spPr>
          <a:xfrm>
            <a:off x="70599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5" name="Shape 2963"/>
          <p:cNvSpPr/>
          <p:nvPr/>
        </p:nvSpPr>
        <p:spPr>
          <a:xfrm>
            <a:off x="722814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6" name="Shape 2964"/>
          <p:cNvSpPr/>
          <p:nvPr/>
        </p:nvSpPr>
        <p:spPr>
          <a:xfrm>
            <a:off x="739639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7" name="Shape 2965"/>
          <p:cNvSpPr/>
          <p:nvPr/>
        </p:nvSpPr>
        <p:spPr>
          <a:xfrm>
            <a:off x="75646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8" name="Shape 2966"/>
          <p:cNvSpPr/>
          <p:nvPr/>
        </p:nvSpPr>
        <p:spPr>
          <a:xfrm>
            <a:off x="773289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9" name="Shape 2967"/>
          <p:cNvSpPr/>
          <p:nvPr/>
        </p:nvSpPr>
        <p:spPr>
          <a:xfrm>
            <a:off x="79011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0" name="Shape 2968"/>
          <p:cNvSpPr/>
          <p:nvPr/>
        </p:nvSpPr>
        <p:spPr>
          <a:xfrm>
            <a:off x="806939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1" name="Shape 2969"/>
          <p:cNvSpPr/>
          <p:nvPr/>
        </p:nvSpPr>
        <p:spPr>
          <a:xfrm>
            <a:off x="823764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2" name="Shape 2970"/>
          <p:cNvSpPr/>
          <p:nvPr/>
        </p:nvSpPr>
        <p:spPr>
          <a:xfrm>
            <a:off x="84058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3" name="Shape 2971"/>
          <p:cNvSpPr/>
          <p:nvPr/>
        </p:nvSpPr>
        <p:spPr>
          <a:xfrm>
            <a:off x="857414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4" name="Shape 2972"/>
          <p:cNvSpPr/>
          <p:nvPr/>
        </p:nvSpPr>
        <p:spPr>
          <a:xfrm>
            <a:off x="87423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5" name="Shape 2973"/>
          <p:cNvSpPr/>
          <p:nvPr/>
        </p:nvSpPr>
        <p:spPr>
          <a:xfrm>
            <a:off x="891064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6" name="Shape 2974"/>
          <p:cNvSpPr/>
          <p:nvPr/>
        </p:nvSpPr>
        <p:spPr>
          <a:xfrm>
            <a:off x="907889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7" name="Shape 2975"/>
          <p:cNvSpPr/>
          <p:nvPr/>
        </p:nvSpPr>
        <p:spPr>
          <a:xfrm>
            <a:off x="92471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8" name="Shape 2976"/>
          <p:cNvSpPr/>
          <p:nvPr/>
        </p:nvSpPr>
        <p:spPr>
          <a:xfrm>
            <a:off x="941539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9" name="Shape 2977"/>
          <p:cNvSpPr/>
          <p:nvPr/>
        </p:nvSpPr>
        <p:spPr>
          <a:xfrm>
            <a:off x="95836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0" name="Shape 2978"/>
          <p:cNvSpPr/>
          <p:nvPr/>
        </p:nvSpPr>
        <p:spPr>
          <a:xfrm>
            <a:off x="975189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1" name="Shape 2979"/>
          <p:cNvSpPr/>
          <p:nvPr/>
        </p:nvSpPr>
        <p:spPr>
          <a:xfrm>
            <a:off x="992014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2" name="Shape 2980"/>
          <p:cNvSpPr/>
          <p:nvPr/>
        </p:nvSpPr>
        <p:spPr>
          <a:xfrm>
            <a:off x="100883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3" name="Shape 2981"/>
          <p:cNvSpPr/>
          <p:nvPr/>
        </p:nvSpPr>
        <p:spPr>
          <a:xfrm>
            <a:off x="1025664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4" name="Shape 2982"/>
          <p:cNvSpPr/>
          <p:nvPr/>
        </p:nvSpPr>
        <p:spPr>
          <a:xfrm>
            <a:off x="104248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5" name="Shape 2983"/>
          <p:cNvSpPr/>
          <p:nvPr/>
        </p:nvSpPr>
        <p:spPr>
          <a:xfrm>
            <a:off x="1059314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6" name="Shape 2984"/>
          <p:cNvSpPr/>
          <p:nvPr/>
        </p:nvSpPr>
        <p:spPr>
          <a:xfrm>
            <a:off x="1076139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7" name="Shape 2985"/>
          <p:cNvSpPr/>
          <p:nvPr/>
        </p:nvSpPr>
        <p:spPr>
          <a:xfrm>
            <a:off x="109296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8" name="Shape 2986"/>
          <p:cNvSpPr/>
          <p:nvPr/>
        </p:nvSpPr>
        <p:spPr>
          <a:xfrm>
            <a:off x="1109789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9" name="Shape 2987"/>
          <p:cNvSpPr/>
          <p:nvPr/>
        </p:nvSpPr>
        <p:spPr>
          <a:xfrm>
            <a:off x="112661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0" name="Shape 2988"/>
          <p:cNvSpPr/>
          <p:nvPr/>
        </p:nvSpPr>
        <p:spPr>
          <a:xfrm>
            <a:off x="1143438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1" name="Shape 2989"/>
          <p:cNvSpPr/>
          <p:nvPr/>
        </p:nvSpPr>
        <p:spPr>
          <a:xfrm>
            <a:off x="1160263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2" name="Shape 2990"/>
          <p:cNvSpPr/>
          <p:nvPr/>
        </p:nvSpPr>
        <p:spPr>
          <a:xfrm>
            <a:off x="117708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3" name="Shape 2991"/>
          <p:cNvSpPr/>
          <p:nvPr/>
        </p:nvSpPr>
        <p:spPr>
          <a:xfrm>
            <a:off x="1193913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4" name="Shape 2992"/>
          <p:cNvSpPr/>
          <p:nvPr/>
        </p:nvSpPr>
        <p:spPr>
          <a:xfrm>
            <a:off x="121073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5" name="Text 2993"/>
          <p:cNvSpPr/>
          <p:nvPr/>
        </p:nvSpPr>
        <p:spPr>
          <a:xfrm>
            <a:off x="7071055" y="4014216"/>
            <a:ext cx="521208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23400" b="1" spc="-500" kern="0" dirty="0">
                <a:solidFill>
                  <a:srgbClr val="D2DAD3">
                    <a:alpha val="55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8</a:t>
            </a:r>
            <a:endParaRPr lang="en-US" sz="23400" dirty="0"/>
          </a:p>
        </p:txBody>
      </p:sp>
      <p:sp>
        <p:nvSpPr>
          <p:cNvPr id="2996" name="Text 2994"/>
          <p:cNvSpPr/>
          <p:nvPr/>
        </p:nvSpPr>
        <p:spPr>
          <a:xfrm>
            <a:off x="457200" y="164592"/>
            <a:ext cx="963137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200" kern="0" dirty="0">
                <a:solidFill>
                  <a:srgbClr val="07100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</a:t>
            </a:r>
            <a:endParaRPr lang="en-US" sz="800" dirty="0"/>
          </a:p>
        </p:txBody>
      </p:sp>
      <p:sp>
        <p:nvSpPr>
          <p:cNvPr id="2997" name="Shape 2995"/>
          <p:cNvSpPr/>
          <p:nvPr/>
        </p:nvSpPr>
        <p:spPr>
          <a:xfrm>
            <a:off x="457200" y="6428232"/>
            <a:ext cx="11277295" cy="10973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2998" name="Text 2996"/>
          <p:cNvSpPr/>
          <p:nvPr/>
        </p:nvSpPr>
        <p:spPr>
          <a:xfrm>
            <a:off x="457200" y="6473952"/>
            <a:ext cx="5486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00682A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08 · Market Size &amp; Outlook</a:t>
            </a:r>
            <a:endParaRPr lang="en-US" sz="800" dirty="0"/>
          </a:p>
        </p:txBody>
      </p:sp>
      <p:sp>
        <p:nvSpPr>
          <p:cNvPr id="2999" name="Text 2997"/>
          <p:cNvSpPr/>
          <p:nvPr/>
        </p:nvSpPr>
        <p:spPr>
          <a:xfrm>
            <a:off x="6126480" y="6473952"/>
            <a:ext cx="5608015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· MARKET</a:t>
            </a:r>
            <a:endParaRPr lang="en-US" sz="800" dirty="0"/>
          </a:p>
        </p:txBody>
      </p:sp>
      <p:sp>
        <p:nvSpPr>
          <p:cNvPr id="3000" name="Text 2998"/>
          <p:cNvSpPr/>
          <p:nvPr/>
        </p:nvSpPr>
        <p:spPr>
          <a:xfrm>
            <a:off x="10820095" y="164592"/>
            <a:ext cx="914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08 / 14</a:t>
            </a:r>
            <a:endParaRPr lang="en-US" sz="800" dirty="0"/>
          </a:p>
        </p:txBody>
      </p:sp>
      <p:sp>
        <p:nvSpPr>
          <p:cNvPr id="3001" name="Text 2999"/>
          <p:cNvSpPr/>
          <p:nvPr/>
        </p:nvSpPr>
        <p:spPr>
          <a:xfrm>
            <a:off x="457200" y="539496"/>
            <a:ext cx="11277295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08000"/>
              </a:lnSpc>
              <a:buNone/>
            </a:pPr>
            <a:r>
              <a:rPr lang="en-US" sz="2200" b="1" spc="-4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Chile's cement segment offers a proven, FTA-backed entry point for mortar exports</a:t>
            </a:r>
            <a:endParaRPr lang="en-US" sz="2200" dirty="0"/>
          </a:p>
        </p:txBody>
      </p:sp>
      <p:sp>
        <p:nvSpPr>
          <p:cNvPr id="3002" name="Text 3000"/>
          <p:cNvSpPr/>
          <p:nvPr/>
        </p:nvSpPr>
        <p:spPr>
          <a:xfrm>
            <a:off x="457200" y="1335024"/>
            <a:ext cx="11277295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32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Chile's cement market, the closest verified proxy for repair mortar, is estimated at USD 596M in 2025, growing at a 6.7% CAGR toward USD 771M by 2030, per Tier 1/2 sources.</a:t>
            </a:r>
            <a:endParaRPr lang="en-US" sz="1000" dirty="0"/>
          </a:p>
        </p:txBody>
      </p:sp>
      <p:sp>
        <p:nvSpPr>
          <p:cNvPr id="3003" name="Shape 3001"/>
          <p:cNvSpPr/>
          <p:nvPr/>
        </p:nvSpPr>
        <p:spPr>
          <a:xfrm>
            <a:off x="457200" y="2011680"/>
            <a:ext cx="2695880" cy="1188720"/>
          </a:xfrm>
          <a:prstGeom prst="roundRect">
            <a:avLst>
              <a:gd name="adj" fmla="val 7692"/>
            </a:avLst>
          </a:prstGeom>
          <a:solidFill>
            <a:srgbClr val="065F46">
              <a:alpha val="80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04" name="Text 3002"/>
          <p:cNvSpPr/>
          <p:nvPr/>
        </p:nvSpPr>
        <p:spPr>
          <a:xfrm>
            <a:off x="530352" y="2157984"/>
            <a:ext cx="2549576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spc="-150" kern="0" dirty="0">
                <a:solidFill>
                  <a:srgbClr val="065F4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USD 596M</a:t>
            </a:r>
            <a:endParaRPr lang="en-US" sz="1800" dirty="0"/>
          </a:p>
        </p:txBody>
      </p:sp>
      <p:sp>
        <p:nvSpPr>
          <p:cNvPr id="3005" name="Text 3003"/>
          <p:cNvSpPr/>
          <p:nvPr/>
        </p:nvSpPr>
        <p:spPr>
          <a:xfrm>
            <a:off x="530352" y="2889504"/>
            <a:ext cx="25495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7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Total Market</a:t>
            </a:r>
            <a:endParaRPr lang="en-US" sz="700" dirty="0"/>
          </a:p>
        </p:txBody>
      </p:sp>
      <p:sp>
        <p:nvSpPr>
          <p:cNvPr id="3006" name="Shape 3004"/>
          <p:cNvSpPr/>
          <p:nvPr/>
        </p:nvSpPr>
        <p:spPr>
          <a:xfrm>
            <a:off x="3317672" y="2011680"/>
            <a:ext cx="2695880" cy="1188720"/>
          </a:xfrm>
          <a:prstGeom prst="roundRect">
            <a:avLst>
              <a:gd name="adj" fmla="val 7692"/>
            </a:avLst>
          </a:prstGeom>
          <a:solidFill>
            <a:srgbClr val="065F46">
              <a:alpha val="80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07" name="Text 3005"/>
          <p:cNvSpPr/>
          <p:nvPr/>
        </p:nvSpPr>
        <p:spPr>
          <a:xfrm>
            <a:off x="3390824" y="2157984"/>
            <a:ext cx="2549576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spc="-150" kern="0" dirty="0">
                <a:solidFill>
                  <a:srgbClr val="065F4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USD 596M</a:t>
            </a:r>
            <a:endParaRPr lang="en-US" sz="1800" dirty="0"/>
          </a:p>
        </p:txBody>
      </p:sp>
      <p:sp>
        <p:nvSpPr>
          <p:cNvPr id="3008" name="Text 3006"/>
          <p:cNvSpPr/>
          <p:nvPr/>
        </p:nvSpPr>
        <p:spPr>
          <a:xfrm>
            <a:off x="3390824" y="2889504"/>
            <a:ext cx="25495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7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Segment Market</a:t>
            </a:r>
            <a:endParaRPr lang="en-US" sz="700" dirty="0"/>
          </a:p>
        </p:txBody>
      </p:sp>
      <p:sp>
        <p:nvSpPr>
          <p:cNvPr id="3009" name="Shape 3007"/>
          <p:cNvSpPr/>
          <p:nvPr/>
        </p:nvSpPr>
        <p:spPr>
          <a:xfrm>
            <a:off x="6178144" y="2011680"/>
            <a:ext cx="2695880" cy="1188720"/>
          </a:xfrm>
          <a:prstGeom prst="roundRect">
            <a:avLst>
              <a:gd name="adj" fmla="val 7692"/>
            </a:avLst>
          </a:prstGeom>
          <a:solidFill>
            <a:srgbClr val="065F46">
              <a:alpha val="80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10" name="Text 3008"/>
          <p:cNvSpPr/>
          <p:nvPr/>
        </p:nvSpPr>
        <p:spPr>
          <a:xfrm>
            <a:off x="6251296" y="2157984"/>
            <a:ext cx="2549576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spc="-150" kern="0" dirty="0">
                <a:solidFill>
                  <a:srgbClr val="065F4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6.7%</a:t>
            </a:r>
            <a:endParaRPr lang="en-US" sz="1800" dirty="0"/>
          </a:p>
        </p:txBody>
      </p:sp>
      <p:sp>
        <p:nvSpPr>
          <p:cNvPr id="3011" name="Text 3009"/>
          <p:cNvSpPr/>
          <p:nvPr/>
        </p:nvSpPr>
        <p:spPr>
          <a:xfrm>
            <a:off x="6251296" y="2889504"/>
            <a:ext cx="25495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7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CAGR 2025~2029</a:t>
            </a:r>
            <a:endParaRPr lang="en-US" sz="700" dirty="0"/>
          </a:p>
        </p:txBody>
      </p:sp>
      <p:sp>
        <p:nvSpPr>
          <p:cNvPr id="3012" name="Shape 3010"/>
          <p:cNvSpPr/>
          <p:nvPr/>
        </p:nvSpPr>
        <p:spPr>
          <a:xfrm>
            <a:off x="9038615" y="2011680"/>
            <a:ext cx="2695880" cy="1188720"/>
          </a:xfrm>
          <a:prstGeom prst="roundRect">
            <a:avLst>
              <a:gd name="adj" fmla="val 7692"/>
            </a:avLst>
          </a:prstGeom>
          <a:solidFill>
            <a:srgbClr val="065F46">
              <a:alpha val="8000"/>
            </a:srgbClr>
          </a:solidFill>
          <a:ln w="6350">
            <a:solidFill>
              <a:srgbClr val="D2DAD3"/>
            </a:solidFill>
            <a:prstDash val="solid"/>
          </a:ln>
        </p:spPr>
      </p:sp>
      <p:sp>
        <p:nvSpPr>
          <p:cNvPr id="3013" name="Text 3011"/>
          <p:cNvSpPr/>
          <p:nvPr/>
        </p:nvSpPr>
        <p:spPr>
          <a:xfrm>
            <a:off x="9111767" y="2157984"/>
            <a:ext cx="2549576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spc="-150" kern="0" dirty="0">
                <a:solidFill>
                  <a:srgbClr val="065F4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USD 771M</a:t>
            </a:r>
            <a:endParaRPr lang="en-US" sz="1800" dirty="0"/>
          </a:p>
        </p:txBody>
      </p:sp>
      <p:sp>
        <p:nvSpPr>
          <p:cNvPr id="3014" name="Text 3012"/>
          <p:cNvSpPr/>
          <p:nvPr/>
        </p:nvSpPr>
        <p:spPr>
          <a:xfrm>
            <a:off x="9111767" y="2889504"/>
            <a:ext cx="25495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7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Outlook 2030</a:t>
            </a:r>
            <a:endParaRPr lang="en-US" sz="700" dirty="0"/>
          </a:p>
        </p:txBody>
      </p:sp>
      <p:sp>
        <p:nvSpPr>
          <p:cNvPr id="3015" name="Text 3013"/>
          <p:cNvSpPr/>
          <p:nvPr/>
        </p:nvSpPr>
        <p:spPr>
          <a:xfrm>
            <a:off x="457200" y="3438144"/>
            <a:ext cx="11277295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05000"/>
              </a:lnSpc>
              <a:buNone/>
            </a:pPr>
            <a:r>
              <a:rPr lang="en-US" sz="13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Chile's cement segment is projected to grow 29% by 2030, reinforcing long-term export demand</a:t>
            </a:r>
            <a:endParaRPr lang="en-US" sz="1300" dirty="0"/>
          </a:p>
        </p:txBody>
      </p:sp>
      <p:sp>
        <p:nvSpPr>
          <p:cNvPr id="3016" name="Shape 3014"/>
          <p:cNvSpPr/>
          <p:nvPr/>
        </p:nvSpPr>
        <p:spPr>
          <a:xfrm>
            <a:off x="1325880" y="5852160"/>
            <a:ext cx="10408615" cy="10973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3017" name="Text 3015"/>
          <p:cNvSpPr/>
          <p:nvPr/>
        </p:nvSpPr>
        <p:spPr>
          <a:xfrm>
            <a:off x="365760" y="5742432"/>
            <a:ext cx="8686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</a:t>
            </a:r>
            <a:endParaRPr lang="en-US" sz="800" dirty="0"/>
          </a:p>
        </p:txBody>
      </p:sp>
      <p:sp>
        <p:nvSpPr>
          <p:cNvPr id="3018" name="Text 3016"/>
          <p:cNvSpPr/>
          <p:nvPr/>
        </p:nvSpPr>
        <p:spPr>
          <a:xfrm>
            <a:off x="365760" y="4206240"/>
            <a:ext cx="8686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823 USD million</a:t>
            </a:r>
            <a:endParaRPr lang="en-US" sz="800" dirty="0"/>
          </a:p>
        </p:txBody>
      </p:sp>
      <p:sp>
        <p:nvSpPr>
          <p:cNvPr id="3019" name="Shape 3017"/>
          <p:cNvSpPr/>
          <p:nvPr/>
        </p:nvSpPr>
        <p:spPr>
          <a:xfrm>
            <a:off x="1713205" y="4699949"/>
            <a:ext cx="960120" cy="1152211"/>
          </a:xfrm>
          <a:prstGeom prst="roundRect">
            <a:avLst>
              <a:gd name="adj" fmla="val 2857"/>
            </a:avLst>
          </a:prstGeom>
          <a:solidFill>
            <a:srgbClr val="065F46"/>
          </a:solidFill>
          <a:ln/>
        </p:spPr>
      </p:sp>
      <p:sp>
        <p:nvSpPr>
          <p:cNvPr id="3020" name="Text 3018"/>
          <p:cNvSpPr/>
          <p:nvPr/>
        </p:nvSpPr>
        <p:spPr>
          <a:xfrm>
            <a:off x="1325880" y="5897880"/>
            <a:ext cx="1734769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2C362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2025E</a:t>
            </a:r>
            <a:endParaRPr lang="en-US" sz="800" dirty="0"/>
          </a:p>
        </p:txBody>
      </p:sp>
      <p:sp>
        <p:nvSpPr>
          <p:cNvPr id="3021" name="Text 3019"/>
          <p:cNvSpPr/>
          <p:nvPr/>
        </p:nvSpPr>
        <p:spPr>
          <a:xfrm>
            <a:off x="1484605" y="4462205"/>
            <a:ext cx="14173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596</a:t>
            </a:r>
            <a:endParaRPr lang="en-US" sz="1100" dirty="0"/>
          </a:p>
        </p:txBody>
      </p:sp>
      <p:sp>
        <p:nvSpPr>
          <p:cNvPr id="3022" name="Shape 3020"/>
          <p:cNvSpPr/>
          <p:nvPr/>
        </p:nvSpPr>
        <p:spPr>
          <a:xfrm>
            <a:off x="3447974" y="4622620"/>
            <a:ext cx="960120" cy="1229540"/>
          </a:xfrm>
          <a:prstGeom prst="roundRect">
            <a:avLst>
              <a:gd name="adj" fmla="val 2857"/>
            </a:avLst>
          </a:prstGeom>
          <a:solidFill>
            <a:srgbClr val="065F46"/>
          </a:solidFill>
          <a:ln/>
        </p:spPr>
      </p:sp>
      <p:sp>
        <p:nvSpPr>
          <p:cNvPr id="3023" name="Text 3021"/>
          <p:cNvSpPr/>
          <p:nvPr/>
        </p:nvSpPr>
        <p:spPr>
          <a:xfrm>
            <a:off x="3060649" y="5897880"/>
            <a:ext cx="1734769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2C362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2026E</a:t>
            </a:r>
            <a:endParaRPr lang="en-US" sz="800" dirty="0"/>
          </a:p>
        </p:txBody>
      </p:sp>
      <p:sp>
        <p:nvSpPr>
          <p:cNvPr id="3024" name="Shape 3022"/>
          <p:cNvSpPr/>
          <p:nvPr/>
        </p:nvSpPr>
        <p:spPr>
          <a:xfrm>
            <a:off x="5182743" y="4539490"/>
            <a:ext cx="960120" cy="1312670"/>
          </a:xfrm>
          <a:prstGeom prst="roundRect">
            <a:avLst>
              <a:gd name="adj" fmla="val 2857"/>
            </a:avLst>
          </a:prstGeom>
          <a:solidFill>
            <a:srgbClr val="065F46"/>
          </a:solidFill>
          <a:ln/>
        </p:spPr>
      </p:sp>
      <p:sp>
        <p:nvSpPr>
          <p:cNvPr id="3025" name="Text 3023"/>
          <p:cNvSpPr/>
          <p:nvPr/>
        </p:nvSpPr>
        <p:spPr>
          <a:xfrm>
            <a:off x="4795418" y="5897880"/>
            <a:ext cx="1734769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2C362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2027E</a:t>
            </a:r>
            <a:endParaRPr lang="en-US" sz="800" dirty="0"/>
          </a:p>
        </p:txBody>
      </p:sp>
      <p:sp>
        <p:nvSpPr>
          <p:cNvPr id="3026" name="Shape 3024"/>
          <p:cNvSpPr/>
          <p:nvPr/>
        </p:nvSpPr>
        <p:spPr>
          <a:xfrm>
            <a:off x="6917512" y="4452495"/>
            <a:ext cx="960120" cy="1399665"/>
          </a:xfrm>
          <a:prstGeom prst="roundRect">
            <a:avLst>
              <a:gd name="adj" fmla="val 2857"/>
            </a:avLst>
          </a:prstGeom>
          <a:solidFill>
            <a:srgbClr val="065F46"/>
          </a:solidFill>
          <a:ln/>
        </p:spPr>
      </p:sp>
      <p:sp>
        <p:nvSpPr>
          <p:cNvPr id="3027" name="Text 3025"/>
          <p:cNvSpPr/>
          <p:nvPr/>
        </p:nvSpPr>
        <p:spPr>
          <a:xfrm>
            <a:off x="6530188" y="5897880"/>
            <a:ext cx="1734769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2C362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2028E</a:t>
            </a:r>
            <a:endParaRPr lang="en-US" sz="800" dirty="0"/>
          </a:p>
        </p:txBody>
      </p:sp>
      <p:sp>
        <p:nvSpPr>
          <p:cNvPr id="3028" name="Shape 3026"/>
          <p:cNvSpPr/>
          <p:nvPr/>
        </p:nvSpPr>
        <p:spPr>
          <a:xfrm>
            <a:off x="8652281" y="4361632"/>
            <a:ext cx="960120" cy="1490528"/>
          </a:xfrm>
          <a:prstGeom prst="roundRect">
            <a:avLst>
              <a:gd name="adj" fmla="val 2857"/>
            </a:avLst>
          </a:prstGeom>
          <a:solidFill>
            <a:srgbClr val="065F46"/>
          </a:solidFill>
          <a:ln/>
        </p:spPr>
      </p:sp>
      <p:sp>
        <p:nvSpPr>
          <p:cNvPr id="3029" name="Text 3027"/>
          <p:cNvSpPr/>
          <p:nvPr/>
        </p:nvSpPr>
        <p:spPr>
          <a:xfrm>
            <a:off x="8264957" y="5897880"/>
            <a:ext cx="1734769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2C362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2029E</a:t>
            </a:r>
            <a:endParaRPr lang="en-US" sz="800" dirty="0"/>
          </a:p>
        </p:txBody>
      </p:sp>
      <p:sp>
        <p:nvSpPr>
          <p:cNvPr id="3030" name="Shape 3028"/>
          <p:cNvSpPr/>
          <p:nvPr/>
        </p:nvSpPr>
        <p:spPr>
          <a:xfrm>
            <a:off x="10387051" y="4261104"/>
            <a:ext cx="960120" cy="1591056"/>
          </a:xfrm>
          <a:prstGeom prst="roundRect">
            <a:avLst>
              <a:gd name="adj" fmla="val 2857"/>
            </a:avLst>
          </a:prstGeom>
          <a:solidFill>
            <a:srgbClr val="065F46"/>
          </a:solidFill>
          <a:ln/>
        </p:spPr>
      </p:sp>
      <p:sp>
        <p:nvSpPr>
          <p:cNvPr id="3031" name="Text 3029"/>
          <p:cNvSpPr/>
          <p:nvPr/>
        </p:nvSpPr>
        <p:spPr>
          <a:xfrm>
            <a:off x="9999726" y="5897880"/>
            <a:ext cx="1734769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2C362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2030E</a:t>
            </a:r>
            <a:endParaRPr lang="en-US" sz="800" dirty="0"/>
          </a:p>
        </p:txBody>
      </p:sp>
      <p:sp>
        <p:nvSpPr>
          <p:cNvPr id="3032" name="Text 3030"/>
          <p:cNvSpPr/>
          <p:nvPr/>
        </p:nvSpPr>
        <p:spPr>
          <a:xfrm>
            <a:off x="10158451" y="4023360"/>
            <a:ext cx="14173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823</a:t>
            </a:r>
            <a:endParaRPr lang="en-US" sz="1100" dirty="0"/>
          </a:p>
        </p:txBody>
      </p:sp>
      <p:sp>
        <p:nvSpPr>
          <p:cNvPr id="3033" name="Text 3031"/>
          <p:cNvSpPr/>
          <p:nvPr/>
        </p:nvSpPr>
        <p:spPr>
          <a:xfrm>
            <a:off x="457200" y="6071616"/>
            <a:ext cx="7443015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00" i="1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Market size trend for Chile's cement segment, from base year 2025 to outlook 2030</a:t>
            </a:r>
            <a:endParaRPr lang="en-US" sz="900" dirty="0"/>
          </a:p>
        </p:txBody>
      </p:sp>
      <p:sp>
        <p:nvSpPr>
          <p:cNvPr id="3034" name="Text 3032"/>
          <p:cNvSpPr/>
          <p:nvPr/>
        </p:nvSpPr>
        <p:spPr>
          <a:xfrm>
            <a:off x="7900215" y="6071616"/>
            <a:ext cx="3834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IndexBox, Mordor Intelligence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9F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658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" name="Shape 1"/>
          <p:cNvSpPr/>
          <p:nvPr/>
        </p:nvSpPr>
        <p:spPr>
          <a:xfrm>
            <a:off x="16166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" name="Shape 2"/>
          <p:cNvSpPr/>
          <p:nvPr/>
        </p:nvSpPr>
        <p:spPr>
          <a:xfrm>
            <a:off x="32991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" name="Shape 3"/>
          <p:cNvSpPr/>
          <p:nvPr/>
        </p:nvSpPr>
        <p:spPr>
          <a:xfrm>
            <a:off x="49816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" name="Shape 4"/>
          <p:cNvSpPr/>
          <p:nvPr/>
        </p:nvSpPr>
        <p:spPr>
          <a:xfrm>
            <a:off x="66641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" name="Shape 5"/>
          <p:cNvSpPr/>
          <p:nvPr/>
        </p:nvSpPr>
        <p:spPr>
          <a:xfrm>
            <a:off x="8346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" name="Shape 6"/>
          <p:cNvSpPr/>
          <p:nvPr/>
        </p:nvSpPr>
        <p:spPr>
          <a:xfrm>
            <a:off x="100291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" name="Shape 7"/>
          <p:cNvSpPr/>
          <p:nvPr/>
        </p:nvSpPr>
        <p:spPr>
          <a:xfrm>
            <a:off x="117116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" name="Shape 8"/>
          <p:cNvSpPr/>
          <p:nvPr/>
        </p:nvSpPr>
        <p:spPr>
          <a:xfrm>
            <a:off x="133941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" name="Shape 9"/>
          <p:cNvSpPr/>
          <p:nvPr/>
        </p:nvSpPr>
        <p:spPr>
          <a:xfrm>
            <a:off x="150766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" name="Shape 10"/>
          <p:cNvSpPr/>
          <p:nvPr/>
        </p:nvSpPr>
        <p:spPr>
          <a:xfrm>
            <a:off x="16759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" name="Shape 11"/>
          <p:cNvSpPr/>
          <p:nvPr/>
        </p:nvSpPr>
        <p:spPr>
          <a:xfrm>
            <a:off x="184416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" name="Shape 12"/>
          <p:cNvSpPr/>
          <p:nvPr/>
        </p:nvSpPr>
        <p:spPr>
          <a:xfrm>
            <a:off x="201241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" name="Shape 13"/>
          <p:cNvSpPr/>
          <p:nvPr/>
        </p:nvSpPr>
        <p:spPr>
          <a:xfrm>
            <a:off x="218066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" name="Shape 14"/>
          <p:cNvSpPr/>
          <p:nvPr/>
        </p:nvSpPr>
        <p:spPr>
          <a:xfrm>
            <a:off x="234891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" name="Shape 15"/>
          <p:cNvSpPr/>
          <p:nvPr/>
        </p:nvSpPr>
        <p:spPr>
          <a:xfrm>
            <a:off x="25171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" name="Shape 16"/>
          <p:cNvSpPr/>
          <p:nvPr/>
        </p:nvSpPr>
        <p:spPr>
          <a:xfrm>
            <a:off x="268541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" name="Shape 17"/>
          <p:cNvSpPr/>
          <p:nvPr/>
        </p:nvSpPr>
        <p:spPr>
          <a:xfrm>
            <a:off x="285366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" name="Shape 18"/>
          <p:cNvSpPr/>
          <p:nvPr/>
        </p:nvSpPr>
        <p:spPr>
          <a:xfrm>
            <a:off x="302190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" name="Shape 19"/>
          <p:cNvSpPr/>
          <p:nvPr/>
        </p:nvSpPr>
        <p:spPr>
          <a:xfrm>
            <a:off x="319015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" name="Shape 20"/>
          <p:cNvSpPr/>
          <p:nvPr/>
        </p:nvSpPr>
        <p:spPr>
          <a:xfrm>
            <a:off x="33584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" name="Shape 21"/>
          <p:cNvSpPr/>
          <p:nvPr/>
        </p:nvSpPr>
        <p:spPr>
          <a:xfrm>
            <a:off x="352665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" name="Shape 22"/>
          <p:cNvSpPr/>
          <p:nvPr/>
        </p:nvSpPr>
        <p:spPr>
          <a:xfrm>
            <a:off x="369490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" name="Shape 23"/>
          <p:cNvSpPr/>
          <p:nvPr/>
        </p:nvSpPr>
        <p:spPr>
          <a:xfrm>
            <a:off x="386315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" name="Shape 24"/>
          <p:cNvSpPr/>
          <p:nvPr/>
        </p:nvSpPr>
        <p:spPr>
          <a:xfrm>
            <a:off x="403140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" name="Shape 25"/>
          <p:cNvSpPr/>
          <p:nvPr/>
        </p:nvSpPr>
        <p:spPr>
          <a:xfrm>
            <a:off x="41996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" name="Shape 26"/>
          <p:cNvSpPr/>
          <p:nvPr/>
        </p:nvSpPr>
        <p:spPr>
          <a:xfrm>
            <a:off x="436790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" name="Shape 27"/>
          <p:cNvSpPr/>
          <p:nvPr/>
        </p:nvSpPr>
        <p:spPr>
          <a:xfrm>
            <a:off x="453615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" name="Shape 28"/>
          <p:cNvSpPr/>
          <p:nvPr/>
        </p:nvSpPr>
        <p:spPr>
          <a:xfrm>
            <a:off x="470440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" name="Shape 29"/>
          <p:cNvSpPr/>
          <p:nvPr/>
        </p:nvSpPr>
        <p:spPr>
          <a:xfrm>
            <a:off x="487265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" name="Shape 30"/>
          <p:cNvSpPr/>
          <p:nvPr/>
        </p:nvSpPr>
        <p:spPr>
          <a:xfrm>
            <a:off x="50409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" name="Shape 31"/>
          <p:cNvSpPr/>
          <p:nvPr/>
        </p:nvSpPr>
        <p:spPr>
          <a:xfrm>
            <a:off x="520915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" name="Shape 32"/>
          <p:cNvSpPr/>
          <p:nvPr/>
        </p:nvSpPr>
        <p:spPr>
          <a:xfrm>
            <a:off x="537740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" name="Shape 33"/>
          <p:cNvSpPr/>
          <p:nvPr/>
        </p:nvSpPr>
        <p:spPr>
          <a:xfrm>
            <a:off x="554565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" name="Shape 34"/>
          <p:cNvSpPr/>
          <p:nvPr/>
        </p:nvSpPr>
        <p:spPr>
          <a:xfrm>
            <a:off x="571390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" name="Shape 35"/>
          <p:cNvSpPr/>
          <p:nvPr/>
        </p:nvSpPr>
        <p:spPr>
          <a:xfrm>
            <a:off x="58821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" name="Shape 36"/>
          <p:cNvSpPr/>
          <p:nvPr/>
        </p:nvSpPr>
        <p:spPr>
          <a:xfrm>
            <a:off x="605040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" name="Shape 37"/>
          <p:cNvSpPr/>
          <p:nvPr/>
        </p:nvSpPr>
        <p:spPr>
          <a:xfrm>
            <a:off x="621865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" name="Shape 38"/>
          <p:cNvSpPr/>
          <p:nvPr/>
        </p:nvSpPr>
        <p:spPr>
          <a:xfrm>
            <a:off x="638690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" name="Shape 39"/>
          <p:cNvSpPr/>
          <p:nvPr/>
        </p:nvSpPr>
        <p:spPr>
          <a:xfrm>
            <a:off x="655515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" name="Shape 40"/>
          <p:cNvSpPr/>
          <p:nvPr/>
        </p:nvSpPr>
        <p:spPr>
          <a:xfrm>
            <a:off x="67234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" name="Shape 41"/>
          <p:cNvSpPr/>
          <p:nvPr/>
        </p:nvSpPr>
        <p:spPr>
          <a:xfrm>
            <a:off x="689165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" name="Shape 42"/>
          <p:cNvSpPr/>
          <p:nvPr/>
        </p:nvSpPr>
        <p:spPr>
          <a:xfrm>
            <a:off x="705990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" name="Shape 43"/>
          <p:cNvSpPr/>
          <p:nvPr/>
        </p:nvSpPr>
        <p:spPr>
          <a:xfrm>
            <a:off x="722814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" name="Shape 44"/>
          <p:cNvSpPr/>
          <p:nvPr/>
        </p:nvSpPr>
        <p:spPr>
          <a:xfrm>
            <a:off x="739639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" name="Shape 45"/>
          <p:cNvSpPr/>
          <p:nvPr/>
        </p:nvSpPr>
        <p:spPr>
          <a:xfrm>
            <a:off x="75646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" name="Shape 46"/>
          <p:cNvSpPr/>
          <p:nvPr/>
        </p:nvSpPr>
        <p:spPr>
          <a:xfrm>
            <a:off x="773289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" name="Shape 47"/>
          <p:cNvSpPr/>
          <p:nvPr/>
        </p:nvSpPr>
        <p:spPr>
          <a:xfrm>
            <a:off x="790114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" name="Shape 48"/>
          <p:cNvSpPr/>
          <p:nvPr/>
        </p:nvSpPr>
        <p:spPr>
          <a:xfrm>
            <a:off x="806939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" name="Shape 49"/>
          <p:cNvSpPr/>
          <p:nvPr/>
        </p:nvSpPr>
        <p:spPr>
          <a:xfrm>
            <a:off x="8237647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" name="Shape 50"/>
          <p:cNvSpPr/>
          <p:nvPr/>
        </p:nvSpPr>
        <p:spPr>
          <a:xfrm>
            <a:off x="84058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" name="Shape 51"/>
          <p:cNvSpPr/>
          <p:nvPr/>
        </p:nvSpPr>
        <p:spPr>
          <a:xfrm>
            <a:off x="857414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" name="Shape 52"/>
          <p:cNvSpPr/>
          <p:nvPr/>
        </p:nvSpPr>
        <p:spPr>
          <a:xfrm>
            <a:off x="8742396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" name="Shape 53"/>
          <p:cNvSpPr/>
          <p:nvPr/>
        </p:nvSpPr>
        <p:spPr>
          <a:xfrm>
            <a:off x="891064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" name="Shape 54"/>
          <p:cNvSpPr/>
          <p:nvPr/>
        </p:nvSpPr>
        <p:spPr>
          <a:xfrm>
            <a:off x="9078895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" name="Shape 55"/>
          <p:cNvSpPr/>
          <p:nvPr/>
        </p:nvSpPr>
        <p:spPr>
          <a:xfrm>
            <a:off x="92471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" name="Shape 56"/>
          <p:cNvSpPr/>
          <p:nvPr/>
        </p:nvSpPr>
        <p:spPr>
          <a:xfrm>
            <a:off x="941539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" name="Shape 57"/>
          <p:cNvSpPr/>
          <p:nvPr/>
        </p:nvSpPr>
        <p:spPr>
          <a:xfrm>
            <a:off x="9583644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" name="Shape 58"/>
          <p:cNvSpPr/>
          <p:nvPr/>
        </p:nvSpPr>
        <p:spPr>
          <a:xfrm>
            <a:off x="975189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" name="Shape 59"/>
          <p:cNvSpPr/>
          <p:nvPr/>
        </p:nvSpPr>
        <p:spPr>
          <a:xfrm>
            <a:off x="9920143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" name="Shape 60"/>
          <p:cNvSpPr/>
          <p:nvPr/>
        </p:nvSpPr>
        <p:spPr>
          <a:xfrm>
            <a:off x="100883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" name="Shape 61"/>
          <p:cNvSpPr/>
          <p:nvPr/>
        </p:nvSpPr>
        <p:spPr>
          <a:xfrm>
            <a:off x="1025664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" name="Shape 62"/>
          <p:cNvSpPr/>
          <p:nvPr/>
        </p:nvSpPr>
        <p:spPr>
          <a:xfrm>
            <a:off x="10424892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" name="Shape 63"/>
          <p:cNvSpPr/>
          <p:nvPr/>
        </p:nvSpPr>
        <p:spPr>
          <a:xfrm>
            <a:off x="1059314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" name="Shape 64"/>
          <p:cNvSpPr/>
          <p:nvPr/>
        </p:nvSpPr>
        <p:spPr>
          <a:xfrm>
            <a:off x="10761391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" name="Shape 65"/>
          <p:cNvSpPr/>
          <p:nvPr/>
        </p:nvSpPr>
        <p:spPr>
          <a:xfrm>
            <a:off x="109296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" name="Shape 66"/>
          <p:cNvSpPr/>
          <p:nvPr/>
        </p:nvSpPr>
        <p:spPr>
          <a:xfrm>
            <a:off x="1109789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" name="Shape 67"/>
          <p:cNvSpPr/>
          <p:nvPr/>
        </p:nvSpPr>
        <p:spPr>
          <a:xfrm>
            <a:off x="11266140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" name="Shape 68"/>
          <p:cNvSpPr/>
          <p:nvPr/>
        </p:nvSpPr>
        <p:spPr>
          <a:xfrm>
            <a:off x="1143438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" name="Shape 69"/>
          <p:cNvSpPr/>
          <p:nvPr/>
        </p:nvSpPr>
        <p:spPr>
          <a:xfrm>
            <a:off x="11602639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" name="Shape 70"/>
          <p:cNvSpPr/>
          <p:nvPr/>
        </p:nvSpPr>
        <p:spPr>
          <a:xfrm>
            <a:off x="117708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" name="Shape 71"/>
          <p:cNvSpPr/>
          <p:nvPr/>
        </p:nvSpPr>
        <p:spPr>
          <a:xfrm>
            <a:off x="1193913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" name="Shape 72"/>
          <p:cNvSpPr/>
          <p:nvPr/>
        </p:nvSpPr>
        <p:spPr>
          <a:xfrm>
            <a:off x="12107388" y="-658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" name="Shape 73"/>
          <p:cNvSpPr/>
          <p:nvPr/>
        </p:nvSpPr>
        <p:spPr>
          <a:xfrm>
            <a:off x="-658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" name="Shape 74"/>
          <p:cNvSpPr/>
          <p:nvPr/>
        </p:nvSpPr>
        <p:spPr>
          <a:xfrm>
            <a:off x="16166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" name="Shape 75"/>
          <p:cNvSpPr/>
          <p:nvPr/>
        </p:nvSpPr>
        <p:spPr>
          <a:xfrm>
            <a:off x="32991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" name="Shape 76"/>
          <p:cNvSpPr/>
          <p:nvPr/>
        </p:nvSpPr>
        <p:spPr>
          <a:xfrm>
            <a:off x="49816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" name="Shape 77"/>
          <p:cNvSpPr/>
          <p:nvPr/>
        </p:nvSpPr>
        <p:spPr>
          <a:xfrm>
            <a:off x="66641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" name="Shape 78"/>
          <p:cNvSpPr/>
          <p:nvPr/>
        </p:nvSpPr>
        <p:spPr>
          <a:xfrm>
            <a:off x="8346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" name="Shape 79"/>
          <p:cNvSpPr/>
          <p:nvPr/>
        </p:nvSpPr>
        <p:spPr>
          <a:xfrm>
            <a:off x="100291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" name="Shape 80"/>
          <p:cNvSpPr/>
          <p:nvPr/>
        </p:nvSpPr>
        <p:spPr>
          <a:xfrm>
            <a:off x="117116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" name="Shape 81"/>
          <p:cNvSpPr/>
          <p:nvPr/>
        </p:nvSpPr>
        <p:spPr>
          <a:xfrm>
            <a:off x="133941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" name="Shape 82"/>
          <p:cNvSpPr/>
          <p:nvPr/>
        </p:nvSpPr>
        <p:spPr>
          <a:xfrm>
            <a:off x="150766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" name="Shape 83"/>
          <p:cNvSpPr/>
          <p:nvPr/>
        </p:nvSpPr>
        <p:spPr>
          <a:xfrm>
            <a:off x="16759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" name="Shape 84"/>
          <p:cNvSpPr/>
          <p:nvPr/>
        </p:nvSpPr>
        <p:spPr>
          <a:xfrm>
            <a:off x="184416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" name="Shape 85"/>
          <p:cNvSpPr/>
          <p:nvPr/>
        </p:nvSpPr>
        <p:spPr>
          <a:xfrm>
            <a:off x="201241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" name="Shape 86"/>
          <p:cNvSpPr/>
          <p:nvPr/>
        </p:nvSpPr>
        <p:spPr>
          <a:xfrm>
            <a:off x="218066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" name="Shape 87"/>
          <p:cNvSpPr/>
          <p:nvPr/>
        </p:nvSpPr>
        <p:spPr>
          <a:xfrm>
            <a:off x="234891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" name="Shape 88"/>
          <p:cNvSpPr/>
          <p:nvPr/>
        </p:nvSpPr>
        <p:spPr>
          <a:xfrm>
            <a:off x="25171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" name="Shape 89"/>
          <p:cNvSpPr/>
          <p:nvPr/>
        </p:nvSpPr>
        <p:spPr>
          <a:xfrm>
            <a:off x="268541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" name="Shape 90"/>
          <p:cNvSpPr/>
          <p:nvPr/>
        </p:nvSpPr>
        <p:spPr>
          <a:xfrm>
            <a:off x="285366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" name="Shape 91"/>
          <p:cNvSpPr/>
          <p:nvPr/>
        </p:nvSpPr>
        <p:spPr>
          <a:xfrm>
            <a:off x="302190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" name="Shape 92"/>
          <p:cNvSpPr/>
          <p:nvPr/>
        </p:nvSpPr>
        <p:spPr>
          <a:xfrm>
            <a:off x="319015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" name="Shape 93"/>
          <p:cNvSpPr/>
          <p:nvPr/>
        </p:nvSpPr>
        <p:spPr>
          <a:xfrm>
            <a:off x="33584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" name="Shape 94"/>
          <p:cNvSpPr/>
          <p:nvPr/>
        </p:nvSpPr>
        <p:spPr>
          <a:xfrm>
            <a:off x="352665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" name="Shape 95"/>
          <p:cNvSpPr/>
          <p:nvPr/>
        </p:nvSpPr>
        <p:spPr>
          <a:xfrm>
            <a:off x="369490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" name="Shape 96"/>
          <p:cNvSpPr/>
          <p:nvPr/>
        </p:nvSpPr>
        <p:spPr>
          <a:xfrm>
            <a:off x="386315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" name="Shape 97"/>
          <p:cNvSpPr/>
          <p:nvPr/>
        </p:nvSpPr>
        <p:spPr>
          <a:xfrm>
            <a:off x="403140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" name="Shape 98"/>
          <p:cNvSpPr/>
          <p:nvPr/>
        </p:nvSpPr>
        <p:spPr>
          <a:xfrm>
            <a:off x="41996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" name="Shape 99"/>
          <p:cNvSpPr/>
          <p:nvPr/>
        </p:nvSpPr>
        <p:spPr>
          <a:xfrm>
            <a:off x="436790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" name="Shape 100"/>
          <p:cNvSpPr/>
          <p:nvPr/>
        </p:nvSpPr>
        <p:spPr>
          <a:xfrm>
            <a:off x="453615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" name="Shape 101"/>
          <p:cNvSpPr/>
          <p:nvPr/>
        </p:nvSpPr>
        <p:spPr>
          <a:xfrm>
            <a:off x="470440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" name="Shape 102"/>
          <p:cNvSpPr/>
          <p:nvPr/>
        </p:nvSpPr>
        <p:spPr>
          <a:xfrm>
            <a:off x="487265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" name="Shape 103"/>
          <p:cNvSpPr/>
          <p:nvPr/>
        </p:nvSpPr>
        <p:spPr>
          <a:xfrm>
            <a:off x="50409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" name="Shape 104"/>
          <p:cNvSpPr/>
          <p:nvPr/>
        </p:nvSpPr>
        <p:spPr>
          <a:xfrm>
            <a:off x="520915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" name="Shape 105"/>
          <p:cNvSpPr/>
          <p:nvPr/>
        </p:nvSpPr>
        <p:spPr>
          <a:xfrm>
            <a:off x="537740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" name="Shape 106"/>
          <p:cNvSpPr/>
          <p:nvPr/>
        </p:nvSpPr>
        <p:spPr>
          <a:xfrm>
            <a:off x="554565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" name="Shape 107"/>
          <p:cNvSpPr/>
          <p:nvPr/>
        </p:nvSpPr>
        <p:spPr>
          <a:xfrm>
            <a:off x="571390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" name="Shape 108"/>
          <p:cNvSpPr/>
          <p:nvPr/>
        </p:nvSpPr>
        <p:spPr>
          <a:xfrm>
            <a:off x="58821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" name="Shape 109"/>
          <p:cNvSpPr/>
          <p:nvPr/>
        </p:nvSpPr>
        <p:spPr>
          <a:xfrm>
            <a:off x="605040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" name="Shape 110"/>
          <p:cNvSpPr/>
          <p:nvPr/>
        </p:nvSpPr>
        <p:spPr>
          <a:xfrm>
            <a:off x="621865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" name="Shape 111"/>
          <p:cNvSpPr/>
          <p:nvPr/>
        </p:nvSpPr>
        <p:spPr>
          <a:xfrm>
            <a:off x="638690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" name="Shape 112"/>
          <p:cNvSpPr/>
          <p:nvPr/>
        </p:nvSpPr>
        <p:spPr>
          <a:xfrm>
            <a:off x="655515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" name="Shape 113"/>
          <p:cNvSpPr/>
          <p:nvPr/>
        </p:nvSpPr>
        <p:spPr>
          <a:xfrm>
            <a:off x="67234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" name="Shape 114"/>
          <p:cNvSpPr/>
          <p:nvPr/>
        </p:nvSpPr>
        <p:spPr>
          <a:xfrm>
            <a:off x="689165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" name="Shape 115"/>
          <p:cNvSpPr/>
          <p:nvPr/>
        </p:nvSpPr>
        <p:spPr>
          <a:xfrm>
            <a:off x="705990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" name="Shape 116"/>
          <p:cNvSpPr/>
          <p:nvPr/>
        </p:nvSpPr>
        <p:spPr>
          <a:xfrm>
            <a:off x="722814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" name="Shape 117"/>
          <p:cNvSpPr/>
          <p:nvPr/>
        </p:nvSpPr>
        <p:spPr>
          <a:xfrm>
            <a:off x="739639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" name="Shape 118"/>
          <p:cNvSpPr/>
          <p:nvPr/>
        </p:nvSpPr>
        <p:spPr>
          <a:xfrm>
            <a:off x="75646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" name="Shape 119"/>
          <p:cNvSpPr/>
          <p:nvPr/>
        </p:nvSpPr>
        <p:spPr>
          <a:xfrm>
            <a:off x="773289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" name="Shape 120"/>
          <p:cNvSpPr/>
          <p:nvPr/>
        </p:nvSpPr>
        <p:spPr>
          <a:xfrm>
            <a:off x="790114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" name="Shape 121"/>
          <p:cNvSpPr/>
          <p:nvPr/>
        </p:nvSpPr>
        <p:spPr>
          <a:xfrm>
            <a:off x="806939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" name="Shape 122"/>
          <p:cNvSpPr/>
          <p:nvPr/>
        </p:nvSpPr>
        <p:spPr>
          <a:xfrm>
            <a:off x="8237647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" name="Shape 123"/>
          <p:cNvSpPr/>
          <p:nvPr/>
        </p:nvSpPr>
        <p:spPr>
          <a:xfrm>
            <a:off x="84058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" name="Shape 124"/>
          <p:cNvSpPr/>
          <p:nvPr/>
        </p:nvSpPr>
        <p:spPr>
          <a:xfrm>
            <a:off x="857414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" name="Shape 125"/>
          <p:cNvSpPr/>
          <p:nvPr/>
        </p:nvSpPr>
        <p:spPr>
          <a:xfrm>
            <a:off x="8742396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" name="Shape 126"/>
          <p:cNvSpPr/>
          <p:nvPr/>
        </p:nvSpPr>
        <p:spPr>
          <a:xfrm>
            <a:off x="891064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" name="Shape 127"/>
          <p:cNvSpPr/>
          <p:nvPr/>
        </p:nvSpPr>
        <p:spPr>
          <a:xfrm>
            <a:off x="9078895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" name="Shape 128"/>
          <p:cNvSpPr/>
          <p:nvPr/>
        </p:nvSpPr>
        <p:spPr>
          <a:xfrm>
            <a:off x="92471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" name="Shape 129"/>
          <p:cNvSpPr/>
          <p:nvPr/>
        </p:nvSpPr>
        <p:spPr>
          <a:xfrm>
            <a:off x="941539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" name="Shape 130"/>
          <p:cNvSpPr/>
          <p:nvPr/>
        </p:nvSpPr>
        <p:spPr>
          <a:xfrm>
            <a:off x="9583644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" name="Shape 131"/>
          <p:cNvSpPr/>
          <p:nvPr/>
        </p:nvSpPr>
        <p:spPr>
          <a:xfrm>
            <a:off x="975189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" name="Shape 132"/>
          <p:cNvSpPr/>
          <p:nvPr/>
        </p:nvSpPr>
        <p:spPr>
          <a:xfrm>
            <a:off x="9920143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" name="Shape 133"/>
          <p:cNvSpPr/>
          <p:nvPr/>
        </p:nvSpPr>
        <p:spPr>
          <a:xfrm>
            <a:off x="100883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" name="Shape 134"/>
          <p:cNvSpPr/>
          <p:nvPr/>
        </p:nvSpPr>
        <p:spPr>
          <a:xfrm>
            <a:off x="1025664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" name="Shape 135"/>
          <p:cNvSpPr/>
          <p:nvPr/>
        </p:nvSpPr>
        <p:spPr>
          <a:xfrm>
            <a:off x="10424892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" name="Shape 136"/>
          <p:cNvSpPr/>
          <p:nvPr/>
        </p:nvSpPr>
        <p:spPr>
          <a:xfrm>
            <a:off x="1059314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" name="Shape 137"/>
          <p:cNvSpPr/>
          <p:nvPr/>
        </p:nvSpPr>
        <p:spPr>
          <a:xfrm>
            <a:off x="10761391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" name="Shape 138"/>
          <p:cNvSpPr/>
          <p:nvPr/>
        </p:nvSpPr>
        <p:spPr>
          <a:xfrm>
            <a:off x="109296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" name="Shape 139"/>
          <p:cNvSpPr/>
          <p:nvPr/>
        </p:nvSpPr>
        <p:spPr>
          <a:xfrm>
            <a:off x="1109789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" name="Shape 140"/>
          <p:cNvSpPr/>
          <p:nvPr/>
        </p:nvSpPr>
        <p:spPr>
          <a:xfrm>
            <a:off x="11266140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" name="Shape 141"/>
          <p:cNvSpPr/>
          <p:nvPr/>
        </p:nvSpPr>
        <p:spPr>
          <a:xfrm>
            <a:off x="1143438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" name="Shape 142"/>
          <p:cNvSpPr/>
          <p:nvPr/>
        </p:nvSpPr>
        <p:spPr>
          <a:xfrm>
            <a:off x="11602639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" name="Shape 143"/>
          <p:cNvSpPr/>
          <p:nvPr/>
        </p:nvSpPr>
        <p:spPr>
          <a:xfrm>
            <a:off x="117708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" name="Shape 144"/>
          <p:cNvSpPr/>
          <p:nvPr/>
        </p:nvSpPr>
        <p:spPr>
          <a:xfrm>
            <a:off x="1193913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" name="Shape 145"/>
          <p:cNvSpPr/>
          <p:nvPr/>
        </p:nvSpPr>
        <p:spPr>
          <a:xfrm>
            <a:off x="12107388" y="16166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" name="Shape 146"/>
          <p:cNvSpPr/>
          <p:nvPr/>
        </p:nvSpPr>
        <p:spPr>
          <a:xfrm>
            <a:off x="-658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" name="Shape 147"/>
          <p:cNvSpPr/>
          <p:nvPr/>
        </p:nvSpPr>
        <p:spPr>
          <a:xfrm>
            <a:off x="16166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" name="Shape 148"/>
          <p:cNvSpPr/>
          <p:nvPr/>
        </p:nvSpPr>
        <p:spPr>
          <a:xfrm>
            <a:off x="32991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" name="Shape 149"/>
          <p:cNvSpPr/>
          <p:nvPr/>
        </p:nvSpPr>
        <p:spPr>
          <a:xfrm>
            <a:off x="49816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" name="Shape 150"/>
          <p:cNvSpPr/>
          <p:nvPr/>
        </p:nvSpPr>
        <p:spPr>
          <a:xfrm>
            <a:off x="66641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" name="Shape 151"/>
          <p:cNvSpPr/>
          <p:nvPr/>
        </p:nvSpPr>
        <p:spPr>
          <a:xfrm>
            <a:off x="8346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" name="Shape 152"/>
          <p:cNvSpPr/>
          <p:nvPr/>
        </p:nvSpPr>
        <p:spPr>
          <a:xfrm>
            <a:off x="100291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" name="Shape 153"/>
          <p:cNvSpPr/>
          <p:nvPr/>
        </p:nvSpPr>
        <p:spPr>
          <a:xfrm>
            <a:off x="117116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" name="Shape 154"/>
          <p:cNvSpPr/>
          <p:nvPr/>
        </p:nvSpPr>
        <p:spPr>
          <a:xfrm>
            <a:off x="133941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" name="Shape 155"/>
          <p:cNvSpPr/>
          <p:nvPr/>
        </p:nvSpPr>
        <p:spPr>
          <a:xfrm>
            <a:off x="150766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" name="Shape 156"/>
          <p:cNvSpPr/>
          <p:nvPr/>
        </p:nvSpPr>
        <p:spPr>
          <a:xfrm>
            <a:off x="16759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" name="Shape 157"/>
          <p:cNvSpPr/>
          <p:nvPr/>
        </p:nvSpPr>
        <p:spPr>
          <a:xfrm>
            <a:off x="184416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" name="Shape 158"/>
          <p:cNvSpPr/>
          <p:nvPr/>
        </p:nvSpPr>
        <p:spPr>
          <a:xfrm>
            <a:off x="201241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" name="Shape 159"/>
          <p:cNvSpPr/>
          <p:nvPr/>
        </p:nvSpPr>
        <p:spPr>
          <a:xfrm>
            <a:off x="218066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" name="Shape 160"/>
          <p:cNvSpPr/>
          <p:nvPr/>
        </p:nvSpPr>
        <p:spPr>
          <a:xfrm>
            <a:off x="234891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" name="Shape 161"/>
          <p:cNvSpPr/>
          <p:nvPr/>
        </p:nvSpPr>
        <p:spPr>
          <a:xfrm>
            <a:off x="25171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" name="Shape 162"/>
          <p:cNvSpPr/>
          <p:nvPr/>
        </p:nvSpPr>
        <p:spPr>
          <a:xfrm>
            <a:off x="268541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" name="Shape 163"/>
          <p:cNvSpPr/>
          <p:nvPr/>
        </p:nvSpPr>
        <p:spPr>
          <a:xfrm>
            <a:off x="285366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" name="Shape 164"/>
          <p:cNvSpPr/>
          <p:nvPr/>
        </p:nvSpPr>
        <p:spPr>
          <a:xfrm>
            <a:off x="302190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" name="Shape 165"/>
          <p:cNvSpPr/>
          <p:nvPr/>
        </p:nvSpPr>
        <p:spPr>
          <a:xfrm>
            <a:off x="319015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" name="Shape 166"/>
          <p:cNvSpPr/>
          <p:nvPr/>
        </p:nvSpPr>
        <p:spPr>
          <a:xfrm>
            <a:off x="33584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" name="Shape 167"/>
          <p:cNvSpPr/>
          <p:nvPr/>
        </p:nvSpPr>
        <p:spPr>
          <a:xfrm>
            <a:off x="352665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" name="Shape 168"/>
          <p:cNvSpPr/>
          <p:nvPr/>
        </p:nvSpPr>
        <p:spPr>
          <a:xfrm>
            <a:off x="369490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" name="Shape 169"/>
          <p:cNvSpPr/>
          <p:nvPr/>
        </p:nvSpPr>
        <p:spPr>
          <a:xfrm>
            <a:off x="386315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" name="Shape 170"/>
          <p:cNvSpPr/>
          <p:nvPr/>
        </p:nvSpPr>
        <p:spPr>
          <a:xfrm>
            <a:off x="403140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" name="Shape 171"/>
          <p:cNvSpPr/>
          <p:nvPr/>
        </p:nvSpPr>
        <p:spPr>
          <a:xfrm>
            <a:off x="41996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" name="Shape 172"/>
          <p:cNvSpPr/>
          <p:nvPr/>
        </p:nvSpPr>
        <p:spPr>
          <a:xfrm>
            <a:off x="436790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" name="Shape 173"/>
          <p:cNvSpPr/>
          <p:nvPr/>
        </p:nvSpPr>
        <p:spPr>
          <a:xfrm>
            <a:off x="453615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" name="Shape 174"/>
          <p:cNvSpPr/>
          <p:nvPr/>
        </p:nvSpPr>
        <p:spPr>
          <a:xfrm>
            <a:off x="470440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" name="Shape 175"/>
          <p:cNvSpPr/>
          <p:nvPr/>
        </p:nvSpPr>
        <p:spPr>
          <a:xfrm>
            <a:off x="487265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" name="Shape 176"/>
          <p:cNvSpPr/>
          <p:nvPr/>
        </p:nvSpPr>
        <p:spPr>
          <a:xfrm>
            <a:off x="50409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" name="Shape 177"/>
          <p:cNvSpPr/>
          <p:nvPr/>
        </p:nvSpPr>
        <p:spPr>
          <a:xfrm>
            <a:off x="520915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" name="Shape 178"/>
          <p:cNvSpPr/>
          <p:nvPr/>
        </p:nvSpPr>
        <p:spPr>
          <a:xfrm>
            <a:off x="537740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" name="Shape 179"/>
          <p:cNvSpPr/>
          <p:nvPr/>
        </p:nvSpPr>
        <p:spPr>
          <a:xfrm>
            <a:off x="554565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" name="Shape 180"/>
          <p:cNvSpPr/>
          <p:nvPr/>
        </p:nvSpPr>
        <p:spPr>
          <a:xfrm>
            <a:off x="571390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" name="Shape 181"/>
          <p:cNvSpPr/>
          <p:nvPr/>
        </p:nvSpPr>
        <p:spPr>
          <a:xfrm>
            <a:off x="58821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" name="Shape 182"/>
          <p:cNvSpPr/>
          <p:nvPr/>
        </p:nvSpPr>
        <p:spPr>
          <a:xfrm>
            <a:off x="605040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" name="Shape 183"/>
          <p:cNvSpPr/>
          <p:nvPr/>
        </p:nvSpPr>
        <p:spPr>
          <a:xfrm>
            <a:off x="621865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" name="Shape 184"/>
          <p:cNvSpPr/>
          <p:nvPr/>
        </p:nvSpPr>
        <p:spPr>
          <a:xfrm>
            <a:off x="638690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" name="Shape 185"/>
          <p:cNvSpPr/>
          <p:nvPr/>
        </p:nvSpPr>
        <p:spPr>
          <a:xfrm>
            <a:off x="655515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" name="Shape 186"/>
          <p:cNvSpPr/>
          <p:nvPr/>
        </p:nvSpPr>
        <p:spPr>
          <a:xfrm>
            <a:off x="67234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" name="Shape 187"/>
          <p:cNvSpPr/>
          <p:nvPr/>
        </p:nvSpPr>
        <p:spPr>
          <a:xfrm>
            <a:off x="689165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" name="Shape 188"/>
          <p:cNvSpPr/>
          <p:nvPr/>
        </p:nvSpPr>
        <p:spPr>
          <a:xfrm>
            <a:off x="705990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" name="Shape 189"/>
          <p:cNvSpPr/>
          <p:nvPr/>
        </p:nvSpPr>
        <p:spPr>
          <a:xfrm>
            <a:off x="722814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" name="Shape 190"/>
          <p:cNvSpPr/>
          <p:nvPr/>
        </p:nvSpPr>
        <p:spPr>
          <a:xfrm>
            <a:off x="739639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" name="Shape 191"/>
          <p:cNvSpPr/>
          <p:nvPr/>
        </p:nvSpPr>
        <p:spPr>
          <a:xfrm>
            <a:off x="75646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" name="Shape 192"/>
          <p:cNvSpPr/>
          <p:nvPr/>
        </p:nvSpPr>
        <p:spPr>
          <a:xfrm>
            <a:off x="773289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" name="Shape 193"/>
          <p:cNvSpPr/>
          <p:nvPr/>
        </p:nvSpPr>
        <p:spPr>
          <a:xfrm>
            <a:off x="790114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" name="Shape 194"/>
          <p:cNvSpPr/>
          <p:nvPr/>
        </p:nvSpPr>
        <p:spPr>
          <a:xfrm>
            <a:off x="806939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" name="Shape 195"/>
          <p:cNvSpPr/>
          <p:nvPr/>
        </p:nvSpPr>
        <p:spPr>
          <a:xfrm>
            <a:off x="8237647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" name="Shape 196"/>
          <p:cNvSpPr/>
          <p:nvPr/>
        </p:nvSpPr>
        <p:spPr>
          <a:xfrm>
            <a:off x="84058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" name="Shape 197"/>
          <p:cNvSpPr/>
          <p:nvPr/>
        </p:nvSpPr>
        <p:spPr>
          <a:xfrm>
            <a:off x="857414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" name="Shape 198"/>
          <p:cNvSpPr/>
          <p:nvPr/>
        </p:nvSpPr>
        <p:spPr>
          <a:xfrm>
            <a:off x="8742396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" name="Shape 199"/>
          <p:cNvSpPr/>
          <p:nvPr/>
        </p:nvSpPr>
        <p:spPr>
          <a:xfrm>
            <a:off x="891064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" name="Shape 200"/>
          <p:cNvSpPr/>
          <p:nvPr/>
        </p:nvSpPr>
        <p:spPr>
          <a:xfrm>
            <a:off x="9078895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" name="Shape 201"/>
          <p:cNvSpPr/>
          <p:nvPr/>
        </p:nvSpPr>
        <p:spPr>
          <a:xfrm>
            <a:off x="92471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" name="Shape 202"/>
          <p:cNvSpPr/>
          <p:nvPr/>
        </p:nvSpPr>
        <p:spPr>
          <a:xfrm>
            <a:off x="941539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" name="Shape 203"/>
          <p:cNvSpPr/>
          <p:nvPr/>
        </p:nvSpPr>
        <p:spPr>
          <a:xfrm>
            <a:off x="9583644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" name="Shape 204"/>
          <p:cNvSpPr/>
          <p:nvPr/>
        </p:nvSpPr>
        <p:spPr>
          <a:xfrm>
            <a:off x="975189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" name="Shape 205"/>
          <p:cNvSpPr/>
          <p:nvPr/>
        </p:nvSpPr>
        <p:spPr>
          <a:xfrm>
            <a:off x="9920143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" name="Shape 206"/>
          <p:cNvSpPr/>
          <p:nvPr/>
        </p:nvSpPr>
        <p:spPr>
          <a:xfrm>
            <a:off x="100883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" name="Shape 207"/>
          <p:cNvSpPr/>
          <p:nvPr/>
        </p:nvSpPr>
        <p:spPr>
          <a:xfrm>
            <a:off x="1025664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" name="Shape 208"/>
          <p:cNvSpPr/>
          <p:nvPr/>
        </p:nvSpPr>
        <p:spPr>
          <a:xfrm>
            <a:off x="10424892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" name="Shape 209"/>
          <p:cNvSpPr/>
          <p:nvPr/>
        </p:nvSpPr>
        <p:spPr>
          <a:xfrm>
            <a:off x="1059314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" name="Shape 210"/>
          <p:cNvSpPr/>
          <p:nvPr/>
        </p:nvSpPr>
        <p:spPr>
          <a:xfrm>
            <a:off x="10761391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" name="Shape 211"/>
          <p:cNvSpPr/>
          <p:nvPr/>
        </p:nvSpPr>
        <p:spPr>
          <a:xfrm>
            <a:off x="109296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" name="Shape 212"/>
          <p:cNvSpPr/>
          <p:nvPr/>
        </p:nvSpPr>
        <p:spPr>
          <a:xfrm>
            <a:off x="1109789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" name="Shape 213"/>
          <p:cNvSpPr/>
          <p:nvPr/>
        </p:nvSpPr>
        <p:spPr>
          <a:xfrm>
            <a:off x="11266140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" name="Shape 214"/>
          <p:cNvSpPr/>
          <p:nvPr/>
        </p:nvSpPr>
        <p:spPr>
          <a:xfrm>
            <a:off x="1143438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" name="Shape 215"/>
          <p:cNvSpPr/>
          <p:nvPr/>
        </p:nvSpPr>
        <p:spPr>
          <a:xfrm>
            <a:off x="11602639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" name="Shape 216"/>
          <p:cNvSpPr/>
          <p:nvPr/>
        </p:nvSpPr>
        <p:spPr>
          <a:xfrm>
            <a:off x="117708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" name="Shape 217"/>
          <p:cNvSpPr/>
          <p:nvPr/>
        </p:nvSpPr>
        <p:spPr>
          <a:xfrm>
            <a:off x="1193913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" name="Shape 218"/>
          <p:cNvSpPr/>
          <p:nvPr/>
        </p:nvSpPr>
        <p:spPr>
          <a:xfrm>
            <a:off x="12107388" y="32991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" name="Shape 219"/>
          <p:cNvSpPr/>
          <p:nvPr/>
        </p:nvSpPr>
        <p:spPr>
          <a:xfrm>
            <a:off x="-658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" name="Shape 220"/>
          <p:cNvSpPr/>
          <p:nvPr/>
        </p:nvSpPr>
        <p:spPr>
          <a:xfrm>
            <a:off x="16166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" name="Shape 221"/>
          <p:cNvSpPr/>
          <p:nvPr/>
        </p:nvSpPr>
        <p:spPr>
          <a:xfrm>
            <a:off x="32991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" name="Shape 222"/>
          <p:cNvSpPr/>
          <p:nvPr/>
        </p:nvSpPr>
        <p:spPr>
          <a:xfrm>
            <a:off x="49816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" name="Shape 223"/>
          <p:cNvSpPr/>
          <p:nvPr/>
        </p:nvSpPr>
        <p:spPr>
          <a:xfrm>
            <a:off x="66641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" name="Shape 224"/>
          <p:cNvSpPr/>
          <p:nvPr/>
        </p:nvSpPr>
        <p:spPr>
          <a:xfrm>
            <a:off x="8346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" name="Shape 225"/>
          <p:cNvSpPr/>
          <p:nvPr/>
        </p:nvSpPr>
        <p:spPr>
          <a:xfrm>
            <a:off x="100291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" name="Shape 226"/>
          <p:cNvSpPr/>
          <p:nvPr/>
        </p:nvSpPr>
        <p:spPr>
          <a:xfrm>
            <a:off x="117116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" name="Shape 227"/>
          <p:cNvSpPr/>
          <p:nvPr/>
        </p:nvSpPr>
        <p:spPr>
          <a:xfrm>
            <a:off x="133941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" name="Shape 228"/>
          <p:cNvSpPr/>
          <p:nvPr/>
        </p:nvSpPr>
        <p:spPr>
          <a:xfrm>
            <a:off x="150766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" name="Shape 229"/>
          <p:cNvSpPr/>
          <p:nvPr/>
        </p:nvSpPr>
        <p:spPr>
          <a:xfrm>
            <a:off x="16759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" name="Shape 230"/>
          <p:cNvSpPr/>
          <p:nvPr/>
        </p:nvSpPr>
        <p:spPr>
          <a:xfrm>
            <a:off x="184416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" name="Shape 231"/>
          <p:cNvSpPr/>
          <p:nvPr/>
        </p:nvSpPr>
        <p:spPr>
          <a:xfrm>
            <a:off x="201241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" name="Shape 232"/>
          <p:cNvSpPr/>
          <p:nvPr/>
        </p:nvSpPr>
        <p:spPr>
          <a:xfrm>
            <a:off x="218066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" name="Shape 233"/>
          <p:cNvSpPr/>
          <p:nvPr/>
        </p:nvSpPr>
        <p:spPr>
          <a:xfrm>
            <a:off x="234891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" name="Shape 234"/>
          <p:cNvSpPr/>
          <p:nvPr/>
        </p:nvSpPr>
        <p:spPr>
          <a:xfrm>
            <a:off x="25171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" name="Shape 235"/>
          <p:cNvSpPr/>
          <p:nvPr/>
        </p:nvSpPr>
        <p:spPr>
          <a:xfrm>
            <a:off x="268541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" name="Shape 236"/>
          <p:cNvSpPr/>
          <p:nvPr/>
        </p:nvSpPr>
        <p:spPr>
          <a:xfrm>
            <a:off x="285366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" name="Shape 237"/>
          <p:cNvSpPr/>
          <p:nvPr/>
        </p:nvSpPr>
        <p:spPr>
          <a:xfrm>
            <a:off x="302190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" name="Shape 238"/>
          <p:cNvSpPr/>
          <p:nvPr/>
        </p:nvSpPr>
        <p:spPr>
          <a:xfrm>
            <a:off x="319015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" name="Shape 239"/>
          <p:cNvSpPr/>
          <p:nvPr/>
        </p:nvSpPr>
        <p:spPr>
          <a:xfrm>
            <a:off x="33584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" name="Shape 240"/>
          <p:cNvSpPr/>
          <p:nvPr/>
        </p:nvSpPr>
        <p:spPr>
          <a:xfrm>
            <a:off x="352665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" name="Shape 241"/>
          <p:cNvSpPr/>
          <p:nvPr/>
        </p:nvSpPr>
        <p:spPr>
          <a:xfrm>
            <a:off x="369490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" name="Shape 242"/>
          <p:cNvSpPr/>
          <p:nvPr/>
        </p:nvSpPr>
        <p:spPr>
          <a:xfrm>
            <a:off x="386315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" name="Shape 243"/>
          <p:cNvSpPr/>
          <p:nvPr/>
        </p:nvSpPr>
        <p:spPr>
          <a:xfrm>
            <a:off x="403140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" name="Shape 244"/>
          <p:cNvSpPr/>
          <p:nvPr/>
        </p:nvSpPr>
        <p:spPr>
          <a:xfrm>
            <a:off x="41996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" name="Shape 245"/>
          <p:cNvSpPr/>
          <p:nvPr/>
        </p:nvSpPr>
        <p:spPr>
          <a:xfrm>
            <a:off x="436790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" name="Shape 246"/>
          <p:cNvSpPr/>
          <p:nvPr/>
        </p:nvSpPr>
        <p:spPr>
          <a:xfrm>
            <a:off x="453615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" name="Shape 247"/>
          <p:cNvSpPr/>
          <p:nvPr/>
        </p:nvSpPr>
        <p:spPr>
          <a:xfrm>
            <a:off x="470440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" name="Shape 248"/>
          <p:cNvSpPr/>
          <p:nvPr/>
        </p:nvSpPr>
        <p:spPr>
          <a:xfrm>
            <a:off x="487265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" name="Shape 249"/>
          <p:cNvSpPr/>
          <p:nvPr/>
        </p:nvSpPr>
        <p:spPr>
          <a:xfrm>
            <a:off x="50409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" name="Shape 250"/>
          <p:cNvSpPr/>
          <p:nvPr/>
        </p:nvSpPr>
        <p:spPr>
          <a:xfrm>
            <a:off x="520915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" name="Shape 251"/>
          <p:cNvSpPr/>
          <p:nvPr/>
        </p:nvSpPr>
        <p:spPr>
          <a:xfrm>
            <a:off x="537740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" name="Shape 252"/>
          <p:cNvSpPr/>
          <p:nvPr/>
        </p:nvSpPr>
        <p:spPr>
          <a:xfrm>
            <a:off x="554565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" name="Shape 253"/>
          <p:cNvSpPr/>
          <p:nvPr/>
        </p:nvSpPr>
        <p:spPr>
          <a:xfrm>
            <a:off x="571390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" name="Shape 254"/>
          <p:cNvSpPr/>
          <p:nvPr/>
        </p:nvSpPr>
        <p:spPr>
          <a:xfrm>
            <a:off x="58821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" name="Shape 255"/>
          <p:cNvSpPr/>
          <p:nvPr/>
        </p:nvSpPr>
        <p:spPr>
          <a:xfrm>
            <a:off x="605040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" name="Shape 256"/>
          <p:cNvSpPr/>
          <p:nvPr/>
        </p:nvSpPr>
        <p:spPr>
          <a:xfrm>
            <a:off x="621865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" name="Shape 257"/>
          <p:cNvSpPr/>
          <p:nvPr/>
        </p:nvSpPr>
        <p:spPr>
          <a:xfrm>
            <a:off x="638690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" name="Shape 258"/>
          <p:cNvSpPr/>
          <p:nvPr/>
        </p:nvSpPr>
        <p:spPr>
          <a:xfrm>
            <a:off x="655515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" name="Shape 259"/>
          <p:cNvSpPr/>
          <p:nvPr/>
        </p:nvSpPr>
        <p:spPr>
          <a:xfrm>
            <a:off x="67234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" name="Shape 260"/>
          <p:cNvSpPr/>
          <p:nvPr/>
        </p:nvSpPr>
        <p:spPr>
          <a:xfrm>
            <a:off x="689165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" name="Shape 261"/>
          <p:cNvSpPr/>
          <p:nvPr/>
        </p:nvSpPr>
        <p:spPr>
          <a:xfrm>
            <a:off x="705990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" name="Shape 262"/>
          <p:cNvSpPr/>
          <p:nvPr/>
        </p:nvSpPr>
        <p:spPr>
          <a:xfrm>
            <a:off x="722814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" name="Shape 263"/>
          <p:cNvSpPr/>
          <p:nvPr/>
        </p:nvSpPr>
        <p:spPr>
          <a:xfrm>
            <a:off x="739639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" name="Shape 264"/>
          <p:cNvSpPr/>
          <p:nvPr/>
        </p:nvSpPr>
        <p:spPr>
          <a:xfrm>
            <a:off x="75646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" name="Shape 265"/>
          <p:cNvSpPr/>
          <p:nvPr/>
        </p:nvSpPr>
        <p:spPr>
          <a:xfrm>
            <a:off x="773289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" name="Shape 266"/>
          <p:cNvSpPr/>
          <p:nvPr/>
        </p:nvSpPr>
        <p:spPr>
          <a:xfrm>
            <a:off x="790114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" name="Shape 267"/>
          <p:cNvSpPr/>
          <p:nvPr/>
        </p:nvSpPr>
        <p:spPr>
          <a:xfrm>
            <a:off x="806939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" name="Shape 268"/>
          <p:cNvSpPr/>
          <p:nvPr/>
        </p:nvSpPr>
        <p:spPr>
          <a:xfrm>
            <a:off x="8237647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" name="Shape 269"/>
          <p:cNvSpPr/>
          <p:nvPr/>
        </p:nvSpPr>
        <p:spPr>
          <a:xfrm>
            <a:off x="84058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" name="Shape 270"/>
          <p:cNvSpPr/>
          <p:nvPr/>
        </p:nvSpPr>
        <p:spPr>
          <a:xfrm>
            <a:off x="857414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" name="Shape 271"/>
          <p:cNvSpPr/>
          <p:nvPr/>
        </p:nvSpPr>
        <p:spPr>
          <a:xfrm>
            <a:off x="8742396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" name="Shape 272"/>
          <p:cNvSpPr/>
          <p:nvPr/>
        </p:nvSpPr>
        <p:spPr>
          <a:xfrm>
            <a:off x="891064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" name="Shape 273"/>
          <p:cNvSpPr/>
          <p:nvPr/>
        </p:nvSpPr>
        <p:spPr>
          <a:xfrm>
            <a:off x="9078895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" name="Shape 274"/>
          <p:cNvSpPr/>
          <p:nvPr/>
        </p:nvSpPr>
        <p:spPr>
          <a:xfrm>
            <a:off x="92471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" name="Shape 275"/>
          <p:cNvSpPr/>
          <p:nvPr/>
        </p:nvSpPr>
        <p:spPr>
          <a:xfrm>
            <a:off x="941539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" name="Shape 276"/>
          <p:cNvSpPr/>
          <p:nvPr/>
        </p:nvSpPr>
        <p:spPr>
          <a:xfrm>
            <a:off x="9583644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" name="Shape 277"/>
          <p:cNvSpPr/>
          <p:nvPr/>
        </p:nvSpPr>
        <p:spPr>
          <a:xfrm>
            <a:off x="975189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" name="Shape 278"/>
          <p:cNvSpPr/>
          <p:nvPr/>
        </p:nvSpPr>
        <p:spPr>
          <a:xfrm>
            <a:off x="9920143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" name="Shape 279"/>
          <p:cNvSpPr/>
          <p:nvPr/>
        </p:nvSpPr>
        <p:spPr>
          <a:xfrm>
            <a:off x="100883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" name="Shape 280"/>
          <p:cNvSpPr/>
          <p:nvPr/>
        </p:nvSpPr>
        <p:spPr>
          <a:xfrm>
            <a:off x="1025664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" name="Shape 281"/>
          <p:cNvSpPr/>
          <p:nvPr/>
        </p:nvSpPr>
        <p:spPr>
          <a:xfrm>
            <a:off x="10424892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" name="Shape 282"/>
          <p:cNvSpPr/>
          <p:nvPr/>
        </p:nvSpPr>
        <p:spPr>
          <a:xfrm>
            <a:off x="1059314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" name="Shape 283"/>
          <p:cNvSpPr/>
          <p:nvPr/>
        </p:nvSpPr>
        <p:spPr>
          <a:xfrm>
            <a:off x="10761391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" name="Shape 284"/>
          <p:cNvSpPr/>
          <p:nvPr/>
        </p:nvSpPr>
        <p:spPr>
          <a:xfrm>
            <a:off x="109296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" name="Shape 285"/>
          <p:cNvSpPr/>
          <p:nvPr/>
        </p:nvSpPr>
        <p:spPr>
          <a:xfrm>
            <a:off x="1109789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" name="Shape 286"/>
          <p:cNvSpPr/>
          <p:nvPr/>
        </p:nvSpPr>
        <p:spPr>
          <a:xfrm>
            <a:off x="11266140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" name="Shape 287"/>
          <p:cNvSpPr/>
          <p:nvPr/>
        </p:nvSpPr>
        <p:spPr>
          <a:xfrm>
            <a:off x="1143438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" name="Shape 288"/>
          <p:cNvSpPr/>
          <p:nvPr/>
        </p:nvSpPr>
        <p:spPr>
          <a:xfrm>
            <a:off x="11602639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" name="Shape 289"/>
          <p:cNvSpPr/>
          <p:nvPr/>
        </p:nvSpPr>
        <p:spPr>
          <a:xfrm>
            <a:off x="117708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" name="Shape 290"/>
          <p:cNvSpPr/>
          <p:nvPr/>
        </p:nvSpPr>
        <p:spPr>
          <a:xfrm>
            <a:off x="1193913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" name="Shape 291"/>
          <p:cNvSpPr/>
          <p:nvPr/>
        </p:nvSpPr>
        <p:spPr>
          <a:xfrm>
            <a:off x="12107388" y="49816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" name="Shape 292"/>
          <p:cNvSpPr/>
          <p:nvPr/>
        </p:nvSpPr>
        <p:spPr>
          <a:xfrm>
            <a:off x="-658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" name="Shape 293"/>
          <p:cNvSpPr/>
          <p:nvPr/>
        </p:nvSpPr>
        <p:spPr>
          <a:xfrm>
            <a:off x="16166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" name="Shape 294"/>
          <p:cNvSpPr/>
          <p:nvPr/>
        </p:nvSpPr>
        <p:spPr>
          <a:xfrm>
            <a:off x="32991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" name="Shape 295"/>
          <p:cNvSpPr/>
          <p:nvPr/>
        </p:nvSpPr>
        <p:spPr>
          <a:xfrm>
            <a:off x="49816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" name="Shape 296"/>
          <p:cNvSpPr/>
          <p:nvPr/>
        </p:nvSpPr>
        <p:spPr>
          <a:xfrm>
            <a:off x="66641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" name="Shape 297"/>
          <p:cNvSpPr/>
          <p:nvPr/>
        </p:nvSpPr>
        <p:spPr>
          <a:xfrm>
            <a:off x="8346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0" name="Shape 298"/>
          <p:cNvSpPr/>
          <p:nvPr/>
        </p:nvSpPr>
        <p:spPr>
          <a:xfrm>
            <a:off x="100291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1" name="Shape 299"/>
          <p:cNvSpPr/>
          <p:nvPr/>
        </p:nvSpPr>
        <p:spPr>
          <a:xfrm>
            <a:off x="117116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2" name="Shape 300"/>
          <p:cNvSpPr/>
          <p:nvPr/>
        </p:nvSpPr>
        <p:spPr>
          <a:xfrm>
            <a:off x="133941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3" name="Shape 301"/>
          <p:cNvSpPr/>
          <p:nvPr/>
        </p:nvSpPr>
        <p:spPr>
          <a:xfrm>
            <a:off x="150766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4" name="Shape 302"/>
          <p:cNvSpPr/>
          <p:nvPr/>
        </p:nvSpPr>
        <p:spPr>
          <a:xfrm>
            <a:off x="16759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5" name="Shape 303"/>
          <p:cNvSpPr/>
          <p:nvPr/>
        </p:nvSpPr>
        <p:spPr>
          <a:xfrm>
            <a:off x="184416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6" name="Shape 304"/>
          <p:cNvSpPr/>
          <p:nvPr/>
        </p:nvSpPr>
        <p:spPr>
          <a:xfrm>
            <a:off x="201241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7" name="Shape 305"/>
          <p:cNvSpPr/>
          <p:nvPr/>
        </p:nvSpPr>
        <p:spPr>
          <a:xfrm>
            <a:off x="218066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8" name="Shape 306"/>
          <p:cNvSpPr/>
          <p:nvPr/>
        </p:nvSpPr>
        <p:spPr>
          <a:xfrm>
            <a:off x="234891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09" name="Shape 307"/>
          <p:cNvSpPr/>
          <p:nvPr/>
        </p:nvSpPr>
        <p:spPr>
          <a:xfrm>
            <a:off x="25171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0" name="Shape 308"/>
          <p:cNvSpPr/>
          <p:nvPr/>
        </p:nvSpPr>
        <p:spPr>
          <a:xfrm>
            <a:off x="268541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1" name="Shape 309"/>
          <p:cNvSpPr/>
          <p:nvPr/>
        </p:nvSpPr>
        <p:spPr>
          <a:xfrm>
            <a:off x="285366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2" name="Shape 310"/>
          <p:cNvSpPr/>
          <p:nvPr/>
        </p:nvSpPr>
        <p:spPr>
          <a:xfrm>
            <a:off x="302190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3" name="Shape 311"/>
          <p:cNvSpPr/>
          <p:nvPr/>
        </p:nvSpPr>
        <p:spPr>
          <a:xfrm>
            <a:off x="319015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4" name="Shape 312"/>
          <p:cNvSpPr/>
          <p:nvPr/>
        </p:nvSpPr>
        <p:spPr>
          <a:xfrm>
            <a:off x="33584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5" name="Shape 313"/>
          <p:cNvSpPr/>
          <p:nvPr/>
        </p:nvSpPr>
        <p:spPr>
          <a:xfrm>
            <a:off x="352665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6" name="Shape 314"/>
          <p:cNvSpPr/>
          <p:nvPr/>
        </p:nvSpPr>
        <p:spPr>
          <a:xfrm>
            <a:off x="369490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7" name="Shape 315"/>
          <p:cNvSpPr/>
          <p:nvPr/>
        </p:nvSpPr>
        <p:spPr>
          <a:xfrm>
            <a:off x="386315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8" name="Shape 316"/>
          <p:cNvSpPr/>
          <p:nvPr/>
        </p:nvSpPr>
        <p:spPr>
          <a:xfrm>
            <a:off x="403140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19" name="Shape 317"/>
          <p:cNvSpPr/>
          <p:nvPr/>
        </p:nvSpPr>
        <p:spPr>
          <a:xfrm>
            <a:off x="41996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0" name="Shape 318"/>
          <p:cNvSpPr/>
          <p:nvPr/>
        </p:nvSpPr>
        <p:spPr>
          <a:xfrm>
            <a:off x="436790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1" name="Shape 319"/>
          <p:cNvSpPr/>
          <p:nvPr/>
        </p:nvSpPr>
        <p:spPr>
          <a:xfrm>
            <a:off x="453615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2" name="Shape 320"/>
          <p:cNvSpPr/>
          <p:nvPr/>
        </p:nvSpPr>
        <p:spPr>
          <a:xfrm>
            <a:off x="470440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3" name="Shape 321"/>
          <p:cNvSpPr/>
          <p:nvPr/>
        </p:nvSpPr>
        <p:spPr>
          <a:xfrm>
            <a:off x="487265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4" name="Shape 322"/>
          <p:cNvSpPr/>
          <p:nvPr/>
        </p:nvSpPr>
        <p:spPr>
          <a:xfrm>
            <a:off x="50409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5" name="Shape 323"/>
          <p:cNvSpPr/>
          <p:nvPr/>
        </p:nvSpPr>
        <p:spPr>
          <a:xfrm>
            <a:off x="520915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6" name="Shape 324"/>
          <p:cNvSpPr/>
          <p:nvPr/>
        </p:nvSpPr>
        <p:spPr>
          <a:xfrm>
            <a:off x="537740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7" name="Shape 325"/>
          <p:cNvSpPr/>
          <p:nvPr/>
        </p:nvSpPr>
        <p:spPr>
          <a:xfrm>
            <a:off x="554565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8" name="Shape 326"/>
          <p:cNvSpPr/>
          <p:nvPr/>
        </p:nvSpPr>
        <p:spPr>
          <a:xfrm>
            <a:off x="571390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29" name="Shape 327"/>
          <p:cNvSpPr/>
          <p:nvPr/>
        </p:nvSpPr>
        <p:spPr>
          <a:xfrm>
            <a:off x="58821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0" name="Shape 328"/>
          <p:cNvSpPr/>
          <p:nvPr/>
        </p:nvSpPr>
        <p:spPr>
          <a:xfrm>
            <a:off x="605040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1" name="Shape 329"/>
          <p:cNvSpPr/>
          <p:nvPr/>
        </p:nvSpPr>
        <p:spPr>
          <a:xfrm>
            <a:off x="621865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2" name="Shape 330"/>
          <p:cNvSpPr/>
          <p:nvPr/>
        </p:nvSpPr>
        <p:spPr>
          <a:xfrm>
            <a:off x="638690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3" name="Shape 331"/>
          <p:cNvSpPr/>
          <p:nvPr/>
        </p:nvSpPr>
        <p:spPr>
          <a:xfrm>
            <a:off x="655515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4" name="Shape 332"/>
          <p:cNvSpPr/>
          <p:nvPr/>
        </p:nvSpPr>
        <p:spPr>
          <a:xfrm>
            <a:off x="67234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5" name="Shape 333"/>
          <p:cNvSpPr/>
          <p:nvPr/>
        </p:nvSpPr>
        <p:spPr>
          <a:xfrm>
            <a:off x="689165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6" name="Shape 334"/>
          <p:cNvSpPr/>
          <p:nvPr/>
        </p:nvSpPr>
        <p:spPr>
          <a:xfrm>
            <a:off x="705990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7" name="Shape 335"/>
          <p:cNvSpPr/>
          <p:nvPr/>
        </p:nvSpPr>
        <p:spPr>
          <a:xfrm>
            <a:off x="722814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8" name="Shape 336"/>
          <p:cNvSpPr/>
          <p:nvPr/>
        </p:nvSpPr>
        <p:spPr>
          <a:xfrm>
            <a:off x="739639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39" name="Shape 337"/>
          <p:cNvSpPr/>
          <p:nvPr/>
        </p:nvSpPr>
        <p:spPr>
          <a:xfrm>
            <a:off x="75646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0" name="Shape 338"/>
          <p:cNvSpPr/>
          <p:nvPr/>
        </p:nvSpPr>
        <p:spPr>
          <a:xfrm>
            <a:off x="773289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1" name="Shape 339"/>
          <p:cNvSpPr/>
          <p:nvPr/>
        </p:nvSpPr>
        <p:spPr>
          <a:xfrm>
            <a:off x="790114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2" name="Shape 340"/>
          <p:cNvSpPr/>
          <p:nvPr/>
        </p:nvSpPr>
        <p:spPr>
          <a:xfrm>
            <a:off x="806939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3" name="Shape 341"/>
          <p:cNvSpPr/>
          <p:nvPr/>
        </p:nvSpPr>
        <p:spPr>
          <a:xfrm>
            <a:off x="8237647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4" name="Shape 342"/>
          <p:cNvSpPr/>
          <p:nvPr/>
        </p:nvSpPr>
        <p:spPr>
          <a:xfrm>
            <a:off x="84058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5" name="Shape 343"/>
          <p:cNvSpPr/>
          <p:nvPr/>
        </p:nvSpPr>
        <p:spPr>
          <a:xfrm>
            <a:off x="857414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6" name="Shape 344"/>
          <p:cNvSpPr/>
          <p:nvPr/>
        </p:nvSpPr>
        <p:spPr>
          <a:xfrm>
            <a:off x="8742396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7" name="Shape 345"/>
          <p:cNvSpPr/>
          <p:nvPr/>
        </p:nvSpPr>
        <p:spPr>
          <a:xfrm>
            <a:off x="891064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8" name="Shape 346"/>
          <p:cNvSpPr/>
          <p:nvPr/>
        </p:nvSpPr>
        <p:spPr>
          <a:xfrm>
            <a:off x="9078895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49" name="Shape 347"/>
          <p:cNvSpPr/>
          <p:nvPr/>
        </p:nvSpPr>
        <p:spPr>
          <a:xfrm>
            <a:off x="92471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0" name="Shape 348"/>
          <p:cNvSpPr/>
          <p:nvPr/>
        </p:nvSpPr>
        <p:spPr>
          <a:xfrm>
            <a:off x="941539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1" name="Shape 349"/>
          <p:cNvSpPr/>
          <p:nvPr/>
        </p:nvSpPr>
        <p:spPr>
          <a:xfrm>
            <a:off x="9583644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2" name="Shape 350"/>
          <p:cNvSpPr/>
          <p:nvPr/>
        </p:nvSpPr>
        <p:spPr>
          <a:xfrm>
            <a:off x="975189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3" name="Shape 351"/>
          <p:cNvSpPr/>
          <p:nvPr/>
        </p:nvSpPr>
        <p:spPr>
          <a:xfrm>
            <a:off x="9920143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4" name="Shape 352"/>
          <p:cNvSpPr/>
          <p:nvPr/>
        </p:nvSpPr>
        <p:spPr>
          <a:xfrm>
            <a:off x="100883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5" name="Shape 353"/>
          <p:cNvSpPr/>
          <p:nvPr/>
        </p:nvSpPr>
        <p:spPr>
          <a:xfrm>
            <a:off x="1025664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6" name="Shape 354"/>
          <p:cNvSpPr/>
          <p:nvPr/>
        </p:nvSpPr>
        <p:spPr>
          <a:xfrm>
            <a:off x="10424892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7" name="Shape 355"/>
          <p:cNvSpPr/>
          <p:nvPr/>
        </p:nvSpPr>
        <p:spPr>
          <a:xfrm>
            <a:off x="1059314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8" name="Shape 356"/>
          <p:cNvSpPr/>
          <p:nvPr/>
        </p:nvSpPr>
        <p:spPr>
          <a:xfrm>
            <a:off x="10761391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59" name="Shape 357"/>
          <p:cNvSpPr/>
          <p:nvPr/>
        </p:nvSpPr>
        <p:spPr>
          <a:xfrm>
            <a:off x="109296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0" name="Shape 358"/>
          <p:cNvSpPr/>
          <p:nvPr/>
        </p:nvSpPr>
        <p:spPr>
          <a:xfrm>
            <a:off x="1109789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1" name="Shape 359"/>
          <p:cNvSpPr/>
          <p:nvPr/>
        </p:nvSpPr>
        <p:spPr>
          <a:xfrm>
            <a:off x="11266140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2" name="Shape 360"/>
          <p:cNvSpPr/>
          <p:nvPr/>
        </p:nvSpPr>
        <p:spPr>
          <a:xfrm>
            <a:off x="1143438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3" name="Shape 361"/>
          <p:cNvSpPr/>
          <p:nvPr/>
        </p:nvSpPr>
        <p:spPr>
          <a:xfrm>
            <a:off x="11602639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4" name="Shape 362"/>
          <p:cNvSpPr/>
          <p:nvPr/>
        </p:nvSpPr>
        <p:spPr>
          <a:xfrm>
            <a:off x="117708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5" name="Shape 363"/>
          <p:cNvSpPr/>
          <p:nvPr/>
        </p:nvSpPr>
        <p:spPr>
          <a:xfrm>
            <a:off x="1193913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6" name="Shape 364"/>
          <p:cNvSpPr/>
          <p:nvPr/>
        </p:nvSpPr>
        <p:spPr>
          <a:xfrm>
            <a:off x="12107388" y="66641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7" name="Shape 365"/>
          <p:cNvSpPr/>
          <p:nvPr/>
        </p:nvSpPr>
        <p:spPr>
          <a:xfrm>
            <a:off x="-658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8" name="Shape 366"/>
          <p:cNvSpPr/>
          <p:nvPr/>
        </p:nvSpPr>
        <p:spPr>
          <a:xfrm>
            <a:off x="16166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69" name="Shape 367"/>
          <p:cNvSpPr/>
          <p:nvPr/>
        </p:nvSpPr>
        <p:spPr>
          <a:xfrm>
            <a:off x="32991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0" name="Shape 368"/>
          <p:cNvSpPr/>
          <p:nvPr/>
        </p:nvSpPr>
        <p:spPr>
          <a:xfrm>
            <a:off x="49816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1" name="Shape 369"/>
          <p:cNvSpPr/>
          <p:nvPr/>
        </p:nvSpPr>
        <p:spPr>
          <a:xfrm>
            <a:off x="66641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2" name="Shape 370"/>
          <p:cNvSpPr/>
          <p:nvPr/>
        </p:nvSpPr>
        <p:spPr>
          <a:xfrm>
            <a:off x="8346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3" name="Shape 371"/>
          <p:cNvSpPr/>
          <p:nvPr/>
        </p:nvSpPr>
        <p:spPr>
          <a:xfrm>
            <a:off x="100291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4" name="Shape 372"/>
          <p:cNvSpPr/>
          <p:nvPr/>
        </p:nvSpPr>
        <p:spPr>
          <a:xfrm>
            <a:off x="117116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5" name="Shape 373"/>
          <p:cNvSpPr/>
          <p:nvPr/>
        </p:nvSpPr>
        <p:spPr>
          <a:xfrm>
            <a:off x="133941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6" name="Shape 374"/>
          <p:cNvSpPr/>
          <p:nvPr/>
        </p:nvSpPr>
        <p:spPr>
          <a:xfrm>
            <a:off x="150766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7" name="Shape 375"/>
          <p:cNvSpPr/>
          <p:nvPr/>
        </p:nvSpPr>
        <p:spPr>
          <a:xfrm>
            <a:off x="16759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8" name="Shape 376"/>
          <p:cNvSpPr/>
          <p:nvPr/>
        </p:nvSpPr>
        <p:spPr>
          <a:xfrm>
            <a:off x="184416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79" name="Shape 377"/>
          <p:cNvSpPr/>
          <p:nvPr/>
        </p:nvSpPr>
        <p:spPr>
          <a:xfrm>
            <a:off x="201241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0" name="Shape 378"/>
          <p:cNvSpPr/>
          <p:nvPr/>
        </p:nvSpPr>
        <p:spPr>
          <a:xfrm>
            <a:off x="218066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1" name="Shape 379"/>
          <p:cNvSpPr/>
          <p:nvPr/>
        </p:nvSpPr>
        <p:spPr>
          <a:xfrm>
            <a:off x="234891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2" name="Shape 380"/>
          <p:cNvSpPr/>
          <p:nvPr/>
        </p:nvSpPr>
        <p:spPr>
          <a:xfrm>
            <a:off x="25171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3" name="Shape 381"/>
          <p:cNvSpPr/>
          <p:nvPr/>
        </p:nvSpPr>
        <p:spPr>
          <a:xfrm>
            <a:off x="268541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4" name="Shape 382"/>
          <p:cNvSpPr/>
          <p:nvPr/>
        </p:nvSpPr>
        <p:spPr>
          <a:xfrm>
            <a:off x="285366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5" name="Shape 383"/>
          <p:cNvSpPr/>
          <p:nvPr/>
        </p:nvSpPr>
        <p:spPr>
          <a:xfrm>
            <a:off x="302190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6" name="Shape 384"/>
          <p:cNvSpPr/>
          <p:nvPr/>
        </p:nvSpPr>
        <p:spPr>
          <a:xfrm>
            <a:off x="319015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7" name="Shape 385"/>
          <p:cNvSpPr/>
          <p:nvPr/>
        </p:nvSpPr>
        <p:spPr>
          <a:xfrm>
            <a:off x="33584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8" name="Shape 386"/>
          <p:cNvSpPr/>
          <p:nvPr/>
        </p:nvSpPr>
        <p:spPr>
          <a:xfrm>
            <a:off x="352665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89" name="Shape 387"/>
          <p:cNvSpPr/>
          <p:nvPr/>
        </p:nvSpPr>
        <p:spPr>
          <a:xfrm>
            <a:off x="369490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0" name="Shape 388"/>
          <p:cNvSpPr/>
          <p:nvPr/>
        </p:nvSpPr>
        <p:spPr>
          <a:xfrm>
            <a:off x="386315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1" name="Shape 389"/>
          <p:cNvSpPr/>
          <p:nvPr/>
        </p:nvSpPr>
        <p:spPr>
          <a:xfrm>
            <a:off x="403140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2" name="Shape 390"/>
          <p:cNvSpPr/>
          <p:nvPr/>
        </p:nvSpPr>
        <p:spPr>
          <a:xfrm>
            <a:off x="41996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3" name="Shape 391"/>
          <p:cNvSpPr/>
          <p:nvPr/>
        </p:nvSpPr>
        <p:spPr>
          <a:xfrm>
            <a:off x="436790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4" name="Shape 392"/>
          <p:cNvSpPr/>
          <p:nvPr/>
        </p:nvSpPr>
        <p:spPr>
          <a:xfrm>
            <a:off x="453615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5" name="Shape 393"/>
          <p:cNvSpPr/>
          <p:nvPr/>
        </p:nvSpPr>
        <p:spPr>
          <a:xfrm>
            <a:off x="470440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6" name="Shape 394"/>
          <p:cNvSpPr/>
          <p:nvPr/>
        </p:nvSpPr>
        <p:spPr>
          <a:xfrm>
            <a:off x="487265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7" name="Shape 395"/>
          <p:cNvSpPr/>
          <p:nvPr/>
        </p:nvSpPr>
        <p:spPr>
          <a:xfrm>
            <a:off x="50409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8" name="Shape 396"/>
          <p:cNvSpPr/>
          <p:nvPr/>
        </p:nvSpPr>
        <p:spPr>
          <a:xfrm>
            <a:off x="520915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399" name="Shape 397"/>
          <p:cNvSpPr/>
          <p:nvPr/>
        </p:nvSpPr>
        <p:spPr>
          <a:xfrm>
            <a:off x="537740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0" name="Shape 398"/>
          <p:cNvSpPr/>
          <p:nvPr/>
        </p:nvSpPr>
        <p:spPr>
          <a:xfrm>
            <a:off x="554565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1" name="Shape 399"/>
          <p:cNvSpPr/>
          <p:nvPr/>
        </p:nvSpPr>
        <p:spPr>
          <a:xfrm>
            <a:off x="571390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2" name="Shape 400"/>
          <p:cNvSpPr/>
          <p:nvPr/>
        </p:nvSpPr>
        <p:spPr>
          <a:xfrm>
            <a:off x="58821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3" name="Shape 401"/>
          <p:cNvSpPr/>
          <p:nvPr/>
        </p:nvSpPr>
        <p:spPr>
          <a:xfrm>
            <a:off x="605040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4" name="Shape 402"/>
          <p:cNvSpPr/>
          <p:nvPr/>
        </p:nvSpPr>
        <p:spPr>
          <a:xfrm>
            <a:off x="621865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5" name="Shape 403"/>
          <p:cNvSpPr/>
          <p:nvPr/>
        </p:nvSpPr>
        <p:spPr>
          <a:xfrm>
            <a:off x="638690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6" name="Shape 404"/>
          <p:cNvSpPr/>
          <p:nvPr/>
        </p:nvSpPr>
        <p:spPr>
          <a:xfrm>
            <a:off x="655515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7" name="Shape 405"/>
          <p:cNvSpPr/>
          <p:nvPr/>
        </p:nvSpPr>
        <p:spPr>
          <a:xfrm>
            <a:off x="67234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8" name="Shape 406"/>
          <p:cNvSpPr/>
          <p:nvPr/>
        </p:nvSpPr>
        <p:spPr>
          <a:xfrm>
            <a:off x="689165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09" name="Shape 407"/>
          <p:cNvSpPr/>
          <p:nvPr/>
        </p:nvSpPr>
        <p:spPr>
          <a:xfrm>
            <a:off x="705990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0" name="Shape 408"/>
          <p:cNvSpPr/>
          <p:nvPr/>
        </p:nvSpPr>
        <p:spPr>
          <a:xfrm>
            <a:off x="722814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1" name="Shape 409"/>
          <p:cNvSpPr/>
          <p:nvPr/>
        </p:nvSpPr>
        <p:spPr>
          <a:xfrm>
            <a:off x="739639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2" name="Shape 410"/>
          <p:cNvSpPr/>
          <p:nvPr/>
        </p:nvSpPr>
        <p:spPr>
          <a:xfrm>
            <a:off x="75646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3" name="Shape 411"/>
          <p:cNvSpPr/>
          <p:nvPr/>
        </p:nvSpPr>
        <p:spPr>
          <a:xfrm>
            <a:off x="773289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4" name="Shape 412"/>
          <p:cNvSpPr/>
          <p:nvPr/>
        </p:nvSpPr>
        <p:spPr>
          <a:xfrm>
            <a:off x="790114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5" name="Shape 413"/>
          <p:cNvSpPr/>
          <p:nvPr/>
        </p:nvSpPr>
        <p:spPr>
          <a:xfrm>
            <a:off x="806939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6" name="Shape 414"/>
          <p:cNvSpPr/>
          <p:nvPr/>
        </p:nvSpPr>
        <p:spPr>
          <a:xfrm>
            <a:off x="8237647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7" name="Shape 415"/>
          <p:cNvSpPr/>
          <p:nvPr/>
        </p:nvSpPr>
        <p:spPr>
          <a:xfrm>
            <a:off x="84058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8" name="Shape 416"/>
          <p:cNvSpPr/>
          <p:nvPr/>
        </p:nvSpPr>
        <p:spPr>
          <a:xfrm>
            <a:off x="857414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19" name="Shape 417"/>
          <p:cNvSpPr/>
          <p:nvPr/>
        </p:nvSpPr>
        <p:spPr>
          <a:xfrm>
            <a:off x="8742396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0" name="Shape 418"/>
          <p:cNvSpPr/>
          <p:nvPr/>
        </p:nvSpPr>
        <p:spPr>
          <a:xfrm>
            <a:off x="891064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1" name="Shape 419"/>
          <p:cNvSpPr/>
          <p:nvPr/>
        </p:nvSpPr>
        <p:spPr>
          <a:xfrm>
            <a:off x="9078895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2" name="Shape 420"/>
          <p:cNvSpPr/>
          <p:nvPr/>
        </p:nvSpPr>
        <p:spPr>
          <a:xfrm>
            <a:off x="92471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3" name="Shape 421"/>
          <p:cNvSpPr/>
          <p:nvPr/>
        </p:nvSpPr>
        <p:spPr>
          <a:xfrm>
            <a:off x="941539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4" name="Shape 422"/>
          <p:cNvSpPr/>
          <p:nvPr/>
        </p:nvSpPr>
        <p:spPr>
          <a:xfrm>
            <a:off x="9583644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5" name="Shape 423"/>
          <p:cNvSpPr/>
          <p:nvPr/>
        </p:nvSpPr>
        <p:spPr>
          <a:xfrm>
            <a:off x="975189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6" name="Shape 424"/>
          <p:cNvSpPr/>
          <p:nvPr/>
        </p:nvSpPr>
        <p:spPr>
          <a:xfrm>
            <a:off x="9920143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7" name="Shape 425"/>
          <p:cNvSpPr/>
          <p:nvPr/>
        </p:nvSpPr>
        <p:spPr>
          <a:xfrm>
            <a:off x="100883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8" name="Shape 426"/>
          <p:cNvSpPr/>
          <p:nvPr/>
        </p:nvSpPr>
        <p:spPr>
          <a:xfrm>
            <a:off x="1025664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29" name="Shape 427"/>
          <p:cNvSpPr/>
          <p:nvPr/>
        </p:nvSpPr>
        <p:spPr>
          <a:xfrm>
            <a:off x="10424892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0" name="Shape 428"/>
          <p:cNvSpPr/>
          <p:nvPr/>
        </p:nvSpPr>
        <p:spPr>
          <a:xfrm>
            <a:off x="1059314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1" name="Shape 429"/>
          <p:cNvSpPr/>
          <p:nvPr/>
        </p:nvSpPr>
        <p:spPr>
          <a:xfrm>
            <a:off x="10761391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2" name="Shape 430"/>
          <p:cNvSpPr/>
          <p:nvPr/>
        </p:nvSpPr>
        <p:spPr>
          <a:xfrm>
            <a:off x="109296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3" name="Shape 431"/>
          <p:cNvSpPr/>
          <p:nvPr/>
        </p:nvSpPr>
        <p:spPr>
          <a:xfrm>
            <a:off x="1109789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4" name="Shape 432"/>
          <p:cNvSpPr/>
          <p:nvPr/>
        </p:nvSpPr>
        <p:spPr>
          <a:xfrm>
            <a:off x="11266140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5" name="Shape 433"/>
          <p:cNvSpPr/>
          <p:nvPr/>
        </p:nvSpPr>
        <p:spPr>
          <a:xfrm>
            <a:off x="1143438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6" name="Shape 434"/>
          <p:cNvSpPr/>
          <p:nvPr/>
        </p:nvSpPr>
        <p:spPr>
          <a:xfrm>
            <a:off x="11602639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7" name="Shape 435"/>
          <p:cNvSpPr/>
          <p:nvPr/>
        </p:nvSpPr>
        <p:spPr>
          <a:xfrm>
            <a:off x="117708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8" name="Shape 436"/>
          <p:cNvSpPr/>
          <p:nvPr/>
        </p:nvSpPr>
        <p:spPr>
          <a:xfrm>
            <a:off x="1193913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39" name="Shape 437"/>
          <p:cNvSpPr/>
          <p:nvPr/>
        </p:nvSpPr>
        <p:spPr>
          <a:xfrm>
            <a:off x="12107388" y="8346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0" name="Shape 438"/>
          <p:cNvSpPr/>
          <p:nvPr/>
        </p:nvSpPr>
        <p:spPr>
          <a:xfrm>
            <a:off x="-658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1" name="Shape 439"/>
          <p:cNvSpPr/>
          <p:nvPr/>
        </p:nvSpPr>
        <p:spPr>
          <a:xfrm>
            <a:off x="16166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2" name="Shape 440"/>
          <p:cNvSpPr/>
          <p:nvPr/>
        </p:nvSpPr>
        <p:spPr>
          <a:xfrm>
            <a:off x="32991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3" name="Shape 441"/>
          <p:cNvSpPr/>
          <p:nvPr/>
        </p:nvSpPr>
        <p:spPr>
          <a:xfrm>
            <a:off x="49816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4" name="Shape 442"/>
          <p:cNvSpPr/>
          <p:nvPr/>
        </p:nvSpPr>
        <p:spPr>
          <a:xfrm>
            <a:off x="66641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5" name="Shape 443"/>
          <p:cNvSpPr/>
          <p:nvPr/>
        </p:nvSpPr>
        <p:spPr>
          <a:xfrm>
            <a:off x="8346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6" name="Shape 444"/>
          <p:cNvSpPr/>
          <p:nvPr/>
        </p:nvSpPr>
        <p:spPr>
          <a:xfrm>
            <a:off x="100291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7" name="Shape 445"/>
          <p:cNvSpPr/>
          <p:nvPr/>
        </p:nvSpPr>
        <p:spPr>
          <a:xfrm>
            <a:off x="117116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8" name="Shape 446"/>
          <p:cNvSpPr/>
          <p:nvPr/>
        </p:nvSpPr>
        <p:spPr>
          <a:xfrm>
            <a:off x="133941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49" name="Shape 447"/>
          <p:cNvSpPr/>
          <p:nvPr/>
        </p:nvSpPr>
        <p:spPr>
          <a:xfrm>
            <a:off x="150766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0" name="Shape 448"/>
          <p:cNvSpPr/>
          <p:nvPr/>
        </p:nvSpPr>
        <p:spPr>
          <a:xfrm>
            <a:off x="16759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1" name="Shape 449"/>
          <p:cNvSpPr/>
          <p:nvPr/>
        </p:nvSpPr>
        <p:spPr>
          <a:xfrm>
            <a:off x="184416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2" name="Shape 450"/>
          <p:cNvSpPr/>
          <p:nvPr/>
        </p:nvSpPr>
        <p:spPr>
          <a:xfrm>
            <a:off x="201241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3" name="Shape 451"/>
          <p:cNvSpPr/>
          <p:nvPr/>
        </p:nvSpPr>
        <p:spPr>
          <a:xfrm>
            <a:off x="218066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4" name="Shape 452"/>
          <p:cNvSpPr/>
          <p:nvPr/>
        </p:nvSpPr>
        <p:spPr>
          <a:xfrm>
            <a:off x="234891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5" name="Shape 453"/>
          <p:cNvSpPr/>
          <p:nvPr/>
        </p:nvSpPr>
        <p:spPr>
          <a:xfrm>
            <a:off x="25171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6" name="Shape 454"/>
          <p:cNvSpPr/>
          <p:nvPr/>
        </p:nvSpPr>
        <p:spPr>
          <a:xfrm>
            <a:off x="268541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7" name="Shape 455"/>
          <p:cNvSpPr/>
          <p:nvPr/>
        </p:nvSpPr>
        <p:spPr>
          <a:xfrm>
            <a:off x="285366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8" name="Shape 456"/>
          <p:cNvSpPr/>
          <p:nvPr/>
        </p:nvSpPr>
        <p:spPr>
          <a:xfrm>
            <a:off x="302190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59" name="Shape 457"/>
          <p:cNvSpPr/>
          <p:nvPr/>
        </p:nvSpPr>
        <p:spPr>
          <a:xfrm>
            <a:off x="319015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0" name="Shape 458"/>
          <p:cNvSpPr/>
          <p:nvPr/>
        </p:nvSpPr>
        <p:spPr>
          <a:xfrm>
            <a:off x="33584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1" name="Shape 459"/>
          <p:cNvSpPr/>
          <p:nvPr/>
        </p:nvSpPr>
        <p:spPr>
          <a:xfrm>
            <a:off x="352665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2" name="Shape 460"/>
          <p:cNvSpPr/>
          <p:nvPr/>
        </p:nvSpPr>
        <p:spPr>
          <a:xfrm>
            <a:off x="369490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3" name="Shape 461"/>
          <p:cNvSpPr/>
          <p:nvPr/>
        </p:nvSpPr>
        <p:spPr>
          <a:xfrm>
            <a:off x="386315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4" name="Shape 462"/>
          <p:cNvSpPr/>
          <p:nvPr/>
        </p:nvSpPr>
        <p:spPr>
          <a:xfrm>
            <a:off x="403140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5" name="Shape 463"/>
          <p:cNvSpPr/>
          <p:nvPr/>
        </p:nvSpPr>
        <p:spPr>
          <a:xfrm>
            <a:off x="41996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6" name="Shape 464"/>
          <p:cNvSpPr/>
          <p:nvPr/>
        </p:nvSpPr>
        <p:spPr>
          <a:xfrm>
            <a:off x="436790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7" name="Shape 465"/>
          <p:cNvSpPr/>
          <p:nvPr/>
        </p:nvSpPr>
        <p:spPr>
          <a:xfrm>
            <a:off x="453615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8" name="Shape 466"/>
          <p:cNvSpPr/>
          <p:nvPr/>
        </p:nvSpPr>
        <p:spPr>
          <a:xfrm>
            <a:off x="470440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69" name="Shape 467"/>
          <p:cNvSpPr/>
          <p:nvPr/>
        </p:nvSpPr>
        <p:spPr>
          <a:xfrm>
            <a:off x="487265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0" name="Shape 468"/>
          <p:cNvSpPr/>
          <p:nvPr/>
        </p:nvSpPr>
        <p:spPr>
          <a:xfrm>
            <a:off x="50409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1" name="Shape 469"/>
          <p:cNvSpPr/>
          <p:nvPr/>
        </p:nvSpPr>
        <p:spPr>
          <a:xfrm>
            <a:off x="520915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2" name="Shape 470"/>
          <p:cNvSpPr/>
          <p:nvPr/>
        </p:nvSpPr>
        <p:spPr>
          <a:xfrm>
            <a:off x="537740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3" name="Shape 471"/>
          <p:cNvSpPr/>
          <p:nvPr/>
        </p:nvSpPr>
        <p:spPr>
          <a:xfrm>
            <a:off x="554565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4" name="Shape 472"/>
          <p:cNvSpPr/>
          <p:nvPr/>
        </p:nvSpPr>
        <p:spPr>
          <a:xfrm>
            <a:off x="571390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5" name="Shape 473"/>
          <p:cNvSpPr/>
          <p:nvPr/>
        </p:nvSpPr>
        <p:spPr>
          <a:xfrm>
            <a:off x="58821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6" name="Shape 474"/>
          <p:cNvSpPr/>
          <p:nvPr/>
        </p:nvSpPr>
        <p:spPr>
          <a:xfrm>
            <a:off x="605040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7" name="Shape 475"/>
          <p:cNvSpPr/>
          <p:nvPr/>
        </p:nvSpPr>
        <p:spPr>
          <a:xfrm>
            <a:off x="621865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8" name="Shape 476"/>
          <p:cNvSpPr/>
          <p:nvPr/>
        </p:nvSpPr>
        <p:spPr>
          <a:xfrm>
            <a:off x="638690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79" name="Shape 477"/>
          <p:cNvSpPr/>
          <p:nvPr/>
        </p:nvSpPr>
        <p:spPr>
          <a:xfrm>
            <a:off x="655515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0" name="Shape 478"/>
          <p:cNvSpPr/>
          <p:nvPr/>
        </p:nvSpPr>
        <p:spPr>
          <a:xfrm>
            <a:off x="67234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1" name="Shape 479"/>
          <p:cNvSpPr/>
          <p:nvPr/>
        </p:nvSpPr>
        <p:spPr>
          <a:xfrm>
            <a:off x="689165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2" name="Shape 480"/>
          <p:cNvSpPr/>
          <p:nvPr/>
        </p:nvSpPr>
        <p:spPr>
          <a:xfrm>
            <a:off x="705990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3" name="Shape 481"/>
          <p:cNvSpPr/>
          <p:nvPr/>
        </p:nvSpPr>
        <p:spPr>
          <a:xfrm>
            <a:off x="722814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4" name="Shape 482"/>
          <p:cNvSpPr/>
          <p:nvPr/>
        </p:nvSpPr>
        <p:spPr>
          <a:xfrm>
            <a:off x="739639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5" name="Shape 483"/>
          <p:cNvSpPr/>
          <p:nvPr/>
        </p:nvSpPr>
        <p:spPr>
          <a:xfrm>
            <a:off x="75646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6" name="Shape 484"/>
          <p:cNvSpPr/>
          <p:nvPr/>
        </p:nvSpPr>
        <p:spPr>
          <a:xfrm>
            <a:off x="773289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7" name="Shape 485"/>
          <p:cNvSpPr/>
          <p:nvPr/>
        </p:nvSpPr>
        <p:spPr>
          <a:xfrm>
            <a:off x="790114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8" name="Shape 486"/>
          <p:cNvSpPr/>
          <p:nvPr/>
        </p:nvSpPr>
        <p:spPr>
          <a:xfrm>
            <a:off x="806939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89" name="Shape 487"/>
          <p:cNvSpPr/>
          <p:nvPr/>
        </p:nvSpPr>
        <p:spPr>
          <a:xfrm>
            <a:off x="8237647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0" name="Shape 488"/>
          <p:cNvSpPr/>
          <p:nvPr/>
        </p:nvSpPr>
        <p:spPr>
          <a:xfrm>
            <a:off x="84058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1" name="Shape 489"/>
          <p:cNvSpPr/>
          <p:nvPr/>
        </p:nvSpPr>
        <p:spPr>
          <a:xfrm>
            <a:off x="857414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2" name="Shape 490"/>
          <p:cNvSpPr/>
          <p:nvPr/>
        </p:nvSpPr>
        <p:spPr>
          <a:xfrm>
            <a:off x="8742396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3" name="Shape 491"/>
          <p:cNvSpPr/>
          <p:nvPr/>
        </p:nvSpPr>
        <p:spPr>
          <a:xfrm>
            <a:off x="891064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4" name="Shape 492"/>
          <p:cNvSpPr/>
          <p:nvPr/>
        </p:nvSpPr>
        <p:spPr>
          <a:xfrm>
            <a:off x="9078895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5" name="Shape 493"/>
          <p:cNvSpPr/>
          <p:nvPr/>
        </p:nvSpPr>
        <p:spPr>
          <a:xfrm>
            <a:off x="92471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6" name="Shape 494"/>
          <p:cNvSpPr/>
          <p:nvPr/>
        </p:nvSpPr>
        <p:spPr>
          <a:xfrm>
            <a:off x="941539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7" name="Shape 495"/>
          <p:cNvSpPr/>
          <p:nvPr/>
        </p:nvSpPr>
        <p:spPr>
          <a:xfrm>
            <a:off x="9583644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8" name="Shape 496"/>
          <p:cNvSpPr/>
          <p:nvPr/>
        </p:nvSpPr>
        <p:spPr>
          <a:xfrm>
            <a:off x="975189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499" name="Shape 497"/>
          <p:cNvSpPr/>
          <p:nvPr/>
        </p:nvSpPr>
        <p:spPr>
          <a:xfrm>
            <a:off x="9920143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0" name="Shape 498"/>
          <p:cNvSpPr/>
          <p:nvPr/>
        </p:nvSpPr>
        <p:spPr>
          <a:xfrm>
            <a:off x="100883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1" name="Shape 499"/>
          <p:cNvSpPr/>
          <p:nvPr/>
        </p:nvSpPr>
        <p:spPr>
          <a:xfrm>
            <a:off x="1025664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2" name="Shape 500"/>
          <p:cNvSpPr/>
          <p:nvPr/>
        </p:nvSpPr>
        <p:spPr>
          <a:xfrm>
            <a:off x="10424892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3" name="Shape 501"/>
          <p:cNvSpPr/>
          <p:nvPr/>
        </p:nvSpPr>
        <p:spPr>
          <a:xfrm>
            <a:off x="1059314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4" name="Shape 502"/>
          <p:cNvSpPr/>
          <p:nvPr/>
        </p:nvSpPr>
        <p:spPr>
          <a:xfrm>
            <a:off x="10761391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5" name="Shape 503"/>
          <p:cNvSpPr/>
          <p:nvPr/>
        </p:nvSpPr>
        <p:spPr>
          <a:xfrm>
            <a:off x="109296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6" name="Shape 504"/>
          <p:cNvSpPr/>
          <p:nvPr/>
        </p:nvSpPr>
        <p:spPr>
          <a:xfrm>
            <a:off x="1109789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7" name="Shape 505"/>
          <p:cNvSpPr/>
          <p:nvPr/>
        </p:nvSpPr>
        <p:spPr>
          <a:xfrm>
            <a:off x="11266140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8" name="Shape 506"/>
          <p:cNvSpPr/>
          <p:nvPr/>
        </p:nvSpPr>
        <p:spPr>
          <a:xfrm>
            <a:off x="1143438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09" name="Shape 507"/>
          <p:cNvSpPr/>
          <p:nvPr/>
        </p:nvSpPr>
        <p:spPr>
          <a:xfrm>
            <a:off x="11602639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0" name="Shape 508"/>
          <p:cNvSpPr/>
          <p:nvPr/>
        </p:nvSpPr>
        <p:spPr>
          <a:xfrm>
            <a:off x="117708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1" name="Shape 509"/>
          <p:cNvSpPr/>
          <p:nvPr/>
        </p:nvSpPr>
        <p:spPr>
          <a:xfrm>
            <a:off x="1193913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2" name="Shape 510"/>
          <p:cNvSpPr/>
          <p:nvPr/>
        </p:nvSpPr>
        <p:spPr>
          <a:xfrm>
            <a:off x="12107388" y="100291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3" name="Shape 511"/>
          <p:cNvSpPr/>
          <p:nvPr/>
        </p:nvSpPr>
        <p:spPr>
          <a:xfrm>
            <a:off x="-658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4" name="Shape 512"/>
          <p:cNvSpPr/>
          <p:nvPr/>
        </p:nvSpPr>
        <p:spPr>
          <a:xfrm>
            <a:off x="16166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5" name="Shape 513"/>
          <p:cNvSpPr/>
          <p:nvPr/>
        </p:nvSpPr>
        <p:spPr>
          <a:xfrm>
            <a:off x="32991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6" name="Shape 514"/>
          <p:cNvSpPr/>
          <p:nvPr/>
        </p:nvSpPr>
        <p:spPr>
          <a:xfrm>
            <a:off x="49816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7" name="Shape 515"/>
          <p:cNvSpPr/>
          <p:nvPr/>
        </p:nvSpPr>
        <p:spPr>
          <a:xfrm>
            <a:off x="66641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8" name="Shape 516"/>
          <p:cNvSpPr/>
          <p:nvPr/>
        </p:nvSpPr>
        <p:spPr>
          <a:xfrm>
            <a:off x="8346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19" name="Shape 517"/>
          <p:cNvSpPr/>
          <p:nvPr/>
        </p:nvSpPr>
        <p:spPr>
          <a:xfrm>
            <a:off x="100291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0" name="Shape 518"/>
          <p:cNvSpPr/>
          <p:nvPr/>
        </p:nvSpPr>
        <p:spPr>
          <a:xfrm>
            <a:off x="117116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1" name="Shape 519"/>
          <p:cNvSpPr/>
          <p:nvPr/>
        </p:nvSpPr>
        <p:spPr>
          <a:xfrm>
            <a:off x="133941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2" name="Shape 520"/>
          <p:cNvSpPr/>
          <p:nvPr/>
        </p:nvSpPr>
        <p:spPr>
          <a:xfrm>
            <a:off x="150766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3" name="Shape 521"/>
          <p:cNvSpPr/>
          <p:nvPr/>
        </p:nvSpPr>
        <p:spPr>
          <a:xfrm>
            <a:off x="16759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4" name="Shape 522"/>
          <p:cNvSpPr/>
          <p:nvPr/>
        </p:nvSpPr>
        <p:spPr>
          <a:xfrm>
            <a:off x="184416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5" name="Shape 523"/>
          <p:cNvSpPr/>
          <p:nvPr/>
        </p:nvSpPr>
        <p:spPr>
          <a:xfrm>
            <a:off x="201241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6" name="Shape 524"/>
          <p:cNvSpPr/>
          <p:nvPr/>
        </p:nvSpPr>
        <p:spPr>
          <a:xfrm>
            <a:off x="218066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7" name="Shape 525"/>
          <p:cNvSpPr/>
          <p:nvPr/>
        </p:nvSpPr>
        <p:spPr>
          <a:xfrm>
            <a:off x="234891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8" name="Shape 526"/>
          <p:cNvSpPr/>
          <p:nvPr/>
        </p:nvSpPr>
        <p:spPr>
          <a:xfrm>
            <a:off x="25171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29" name="Shape 527"/>
          <p:cNvSpPr/>
          <p:nvPr/>
        </p:nvSpPr>
        <p:spPr>
          <a:xfrm>
            <a:off x="268541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0" name="Shape 528"/>
          <p:cNvSpPr/>
          <p:nvPr/>
        </p:nvSpPr>
        <p:spPr>
          <a:xfrm>
            <a:off x="285366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1" name="Shape 529"/>
          <p:cNvSpPr/>
          <p:nvPr/>
        </p:nvSpPr>
        <p:spPr>
          <a:xfrm>
            <a:off x="302190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2" name="Shape 530"/>
          <p:cNvSpPr/>
          <p:nvPr/>
        </p:nvSpPr>
        <p:spPr>
          <a:xfrm>
            <a:off x="319015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3" name="Shape 531"/>
          <p:cNvSpPr/>
          <p:nvPr/>
        </p:nvSpPr>
        <p:spPr>
          <a:xfrm>
            <a:off x="33584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4" name="Shape 532"/>
          <p:cNvSpPr/>
          <p:nvPr/>
        </p:nvSpPr>
        <p:spPr>
          <a:xfrm>
            <a:off x="352665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5" name="Shape 533"/>
          <p:cNvSpPr/>
          <p:nvPr/>
        </p:nvSpPr>
        <p:spPr>
          <a:xfrm>
            <a:off x="369490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6" name="Shape 534"/>
          <p:cNvSpPr/>
          <p:nvPr/>
        </p:nvSpPr>
        <p:spPr>
          <a:xfrm>
            <a:off x="386315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7" name="Shape 535"/>
          <p:cNvSpPr/>
          <p:nvPr/>
        </p:nvSpPr>
        <p:spPr>
          <a:xfrm>
            <a:off x="403140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8" name="Shape 536"/>
          <p:cNvSpPr/>
          <p:nvPr/>
        </p:nvSpPr>
        <p:spPr>
          <a:xfrm>
            <a:off x="41996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39" name="Shape 537"/>
          <p:cNvSpPr/>
          <p:nvPr/>
        </p:nvSpPr>
        <p:spPr>
          <a:xfrm>
            <a:off x="436790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0" name="Shape 538"/>
          <p:cNvSpPr/>
          <p:nvPr/>
        </p:nvSpPr>
        <p:spPr>
          <a:xfrm>
            <a:off x="453615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1" name="Shape 539"/>
          <p:cNvSpPr/>
          <p:nvPr/>
        </p:nvSpPr>
        <p:spPr>
          <a:xfrm>
            <a:off x="470440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2" name="Shape 540"/>
          <p:cNvSpPr/>
          <p:nvPr/>
        </p:nvSpPr>
        <p:spPr>
          <a:xfrm>
            <a:off x="487265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3" name="Shape 541"/>
          <p:cNvSpPr/>
          <p:nvPr/>
        </p:nvSpPr>
        <p:spPr>
          <a:xfrm>
            <a:off x="50409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4" name="Shape 542"/>
          <p:cNvSpPr/>
          <p:nvPr/>
        </p:nvSpPr>
        <p:spPr>
          <a:xfrm>
            <a:off x="520915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5" name="Shape 543"/>
          <p:cNvSpPr/>
          <p:nvPr/>
        </p:nvSpPr>
        <p:spPr>
          <a:xfrm>
            <a:off x="537740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6" name="Shape 544"/>
          <p:cNvSpPr/>
          <p:nvPr/>
        </p:nvSpPr>
        <p:spPr>
          <a:xfrm>
            <a:off x="554565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7" name="Shape 545"/>
          <p:cNvSpPr/>
          <p:nvPr/>
        </p:nvSpPr>
        <p:spPr>
          <a:xfrm>
            <a:off x="571390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8" name="Shape 546"/>
          <p:cNvSpPr/>
          <p:nvPr/>
        </p:nvSpPr>
        <p:spPr>
          <a:xfrm>
            <a:off x="58821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49" name="Shape 547"/>
          <p:cNvSpPr/>
          <p:nvPr/>
        </p:nvSpPr>
        <p:spPr>
          <a:xfrm>
            <a:off x="605040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0" name="Shape 548"/>
          <p:cNvSpPr/>
          <p:nvPr/>
        </p:nvSpPr>
        <p:spPr>
          <a:xfrm>
            <a:off x="621865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1" name="Shape 549"/>
          <p:cNvSpPr/>
          <p:nvPr/>
        </p:nvSpPr>
        <p:spPr>
          <a:xfrm>
            <a:off x="638690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2" name="Shape 550"/>
          <p:cNvSpPr/>
          <p:nvPr/>
        </p:nvSpPr>
        <p:spPr>
          <a:xfrm>
            <a:off x="655515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3" name="Shape 551"/>
          <p:cNvSpPr/>
          <p:nvPr/>
        </p:nvSpPr>
        <p:spPr>
          <a:xfrm>
            <a:off x="67234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4" name="Shape 552"/>
          <p:cNvSpPr/>
          <p:nvPr/>
        </p:nvSpPr>
        <p:spPr>
          <a:xfrm>
            <a:off x="689165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5" name="Shape 553"/>
          <p:cNvSpPr/>
          <p:nvPr/>
        </p:nvSpPr>
        <p:spPr>
          <a:xfrm>
            <a:off x="705990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6" name="Shape 554"/>
          <p:cNvSpPr/>
          <p:nvPr/>
        </p:nvSpPr>
        <p:spPr>
          <a:xfrm>
            <a:off x="722814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7" name="Shape 555"/>
          <p:cNvSpPr/>
          <p:nvPr/>
        </p:nvSpPr>
        <p:spPr>
          <a:xfrm>
            <a:off x="739639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8" name="Shape 556"/>
          <p:cNvSpPr/>
          <p:nvPr/>
        </p:nvSpPr>
        <p:spPr>
          <a:xfrm>
            <a:off x="75646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59" name="Shape 557"/>
          <p:cNvSpPr/>
          <p:nvPr/>
        </p:nvSpPr>
        <p:spPr>
          <a:xfrm>
            <a:off x="773289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0" name="Shape 558"/>
          <p:cNvSpPr/>
          <p:nvPr/>
        </p:nvSpPr>
        <p:spPr>
          <a:xfrm>
            <a:off x="790114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1" name="Shape 559"/>
          <p:cNvSpPr/>
          <p:nvPr/>
        </p:nvSpPr>
        <p:spPr>
          <a:xfrm>
            <a:off x="806939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2" name="Shape 560"/>
          <p:cNvSpPr/>
          <p:nvPr/>
        </p:nvSpPr>
        <p:spPr>
          <a:xfrm>
            <a:off x="8237647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3" name="Shape 561"/>
          <p:cNvSpPr/>
          <p:nvPr/>
        </p:nvSpPr>
        <p:spPr>
          <a:xfrm>
            <a:off x="84058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4" name="Shape 562"/>
          <p:cNvSpPr/>
          <p:nvPr/>
        </p:nvSpPr>
        <p:spPr>
          <a:xfrm>
            <a:off x="857414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5" name="Shape 563"/>
          <p:cNvSpPr/>
          <p:nvPr/>
        </p:nvSpPr>
        <p:spPr>
          <a:xfrm>
            <a:off x="8742396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6" name="Shape 564"/>
          <p:cNvSpPr/>
          <p:nvPr/>
        </p:nvSpPr>
        <p:spPr>
          <a:xfrm>
            <a:off x="891064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7" name="Shape 565"/>
          <p:cNvSpPr/>
          <p:nvPr/>
        </p:nvSpPr>
        <p:spPr>
          <a:xfrm>
            <a:off x="9078895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8" name="Shape 566"/>
          <p:cNvSpPr/>
          <p:nvPr/>
        </p:nvSpPr>
        <p:spPr>
          <a:xfrm>
            <a:off x="92471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69" name="Shape 567"/>
          <p:cNvSpPr/>
          <p:nvPr/>
        </p:nvSpPr>
        <p:spPr>
          <a:xfrm>
            <a:off x="941539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0" name="Shape 568"/>
          <p:cNvSpPr/>
          <p:nvPr/>
        </p:nvSpPr>
        <p:spPr>
          <a:xfrm>
            <a:off x="9583644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1" name="Shape 569"/>
          <p:cNvSpPr/>
          <p:nvPr/>
        </p:nvSpPr>
        <p:spPr>
          <a:xfrm>
            <a:off x="975189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2" name="Shape 570"/>
          <p:cNvSpPr/>
          <p:nvPr/>
        </p:nvSpPr>
        <p:spPr>
          <a:xfrm>
            <a:off x="9920143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3" name="Shape 571"/>
          <p:cNvSpPr/>
          <p:nvPr/>
        </p:nvSpPr>
        <p:spPr>
          <a:xfrm>
            <a:off x="100883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4" name="Shape 572"/>
          <p:cNvSpPr/>
          <p:nvPr/>
        </p:nvSpPr>
        <p:spPr>
          <a:xfrm>
            <a:off x="1025664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5" name="Shape 573"/>
          <p:cNvSpPr/>
          <p:nvPr/>
        </p:nvSpPr>
        <p:spPr>
          <a:xfrm>
            <a:off x="10424892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6" name="Shape 574"/>
          <p:cNvSpPr/>
          <p:nvPr/>
        </p:nvSpPr>
        <p:spPr>
          <a:xfrm>
            <a:off x="1059314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7" name="Shape 575"/>
          <p:cNvSpPr/>
          <p:nvPr/>
        </p:nvSpPr>
        <p:spPr>
          <a:xfrm>
            <a:off x="10761391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8" name="Shape 576"/>
          <p:cNvSpPr/>
          <p:nvPr/>
        </p:nvSpPr>
        <p:spPr>
          <a:xfrm>
            <a:off x="109296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79" name="Shape 577"/>
          <p:cNvSpPr/>
          <p:nvPr/>
        </p:nvSpPr>
        <p:spPr>
          <a:xfrm>
            <a:off x="1109789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0" name="Shape 578"/>
          <p:cNvSpPr/>
          <p:nvPr/>
        </p:nvSpPr>
        <p:spPr>
          <a:xfrm>
            <a:off x="11266140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1" name="Shape 579"/>
          <p:cNvSpPr/>
          <p:nvPr/>
        </p:nvSpPr>
        <p:spPr>
          <a:xfrm>
            <a:off x="1143438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2" name="Shape 580"/>
          <p:cNvSpPr/>
          <p:nvPr/>
        </p:nvSpPr>
        <p:spPr>
          <a:xfrm>
            <a:off x="11602639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3" name="Shape 581"/>
          <p:cNvSpPr/>
          <p:nvPr/>
        </p:nvSpPr>
        <p:spPr>
          <a:xfrm>
            <a:off x="117708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4" name="Shape 582"/>
          <p:cNvSpPr/>
          <p:nvPr/>
        </p:nvSpPr>
        <p:spPr>
          <a:xfrm>
            <a:off x="1193913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5" name="Shape 583"/>
          <p:cNvSpPr/>
          <p:nvPr/>
        </p:nvSpPr>
        <p:spPr>
          <a:xfrm>
            <a:off x="12107388" y="117116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6" name="Shape 584"/>
          <p:cNvSpPr/>
          <p:nvPr/>
        </p:nvSpPr>
        <p:spPr>
          <a:xfrm>
            <a:off x="-658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7" name="Shape 585"/>
          <p:cNvSpPr/>
          <p:nvPr/>
        </p:nvSpPr>
        <p:spPr>
          <a:xfrm>
            <a:off x="16166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8" name="Shape 586"/>
          <p:cNvSpPr/>
          <p:nvPr/>
        </p:nvSpPr>
        <p:spPr>
          <a:xfrm>
            <a:off x="32991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89" name="Shape 587"/>
          <p:cNvSpPr/>
          <p:nvPr/>
        </p:nvSpPr>
        <p:spPr>
          <a:xfrm>
            <a:off x="49816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0" name="Shape 588"/>
          <p:cNvSpPr/>
          <p:nvPr/>
        </p:nvSpPr>
        <p:spPr>
          <a:xfrm>
            <a:off x="66641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1" name="Shape 589"/>
          <p:cNvSpPr/>
          <p:nvPr/>
        </p:nvSpPr>
        <p:spPr>
          <a:xfrm>
            <a:off x="8346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2" name="Shape 590"/>
          <p:cNvSpPr/>
          <p:nvPr/>
        </p:nvSpPr>
        <p:spPr>
          <a:xfrm>
            <a:off x="100291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3" name="Shape 591"/>
          <p:cNvSpPr/>
          <p:nvPr/>
        </p:nvSpPr>
        <p:spPr>
          <a:xfrm>
            <a:off x="117116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4" name="Shape 592"/>
          <p:cNvSpPr/>
          <p:nvPr/>
        </p:nvSpPr>
        <p:spPr>
          <a:xfrm>
            <a:off x="133941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5" name="Shape 593"/>
          <p:cNvSpPr/>
          <p:nvPr/>
        </p:nvSpPr>
        <p:spPr>
          <a:xfrm>
            <a:off x="150766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6" name="Shape 594"/>
          <p:cNvSpPr/>
          <p:nvPr/>
        </p:nvSpPr>
        <p:spPr>
          <a:xfrm>
            <a:off x="16759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7" name="Shape 595"/>
          <p:cNvSpPr/>
          <p:nvPr/>
        </p:nvSpPr>
        <p:spPr>
          <a:xfrm>
            <a:off x="184416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8" name="Shape 596"/>
          <p:cNvSpPr/>
          <p:nvPr/>
        </p:nvSpPr>
        <p:spPr>
          <a:xfrm>
            <a:off x="201241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599" name="Shape 597"/>
          <p:cNvSpPr/>
          <p:nvPr/>
        </p:nvSpPr>
        <p:spPr>
          <a:xfrm>
            <a:off x="218066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0" name="Shape 598"/>
          <p:cNvSpPr/>
          <p:nvPr/>
        </p:nvSpPr>
        <p:spPr>
          <a:xfrm>
            <a:off x="234891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1" name="Shape 599"/>
          <p:cNvSpPr/>
          <p:nvPr/>
        </p:nvSpPr>
        <p:spPr>
          <a:xfrm>
            <a:off x="25171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2" name="Shape 600"/>
          <p:cNvSpPr/>
          <p:nvPr/>
        </p:nvSpPr>
        <p:spPr>
          <a:xfrm>
            <a:off x="268541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3" name="Shape 601"/>
          <p:cNvSpPr/>
          <p:nvPr/>
        </p:nvSpPr>
        <p:spPr>
          <a:xfrm>
            <a:off x="285366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4" name="Shape 602"/>
          <p:cNvSpPr/>
          <p:nvPr/>
        </p:nvSpPr>
        <p:spPr>
          <a:xfrm>
            <a:off x="302190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5" name="Shape 603"/>
          <p:cNvSpPr/>
          <p:nvPr/>
        </p:nvSpPr>
        <p:spPr>
          <a:xfrm>
            <a:off x="319015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6" name="Shape 604"/>
          <p:cNvSpPr/>
          <p:nvPr/>
        </p:nvSpPr>
        <p:spPr>
          <a:xfrm>
            <a:off x="33584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7" name="Shape 605"/>
          <p:cNvSpPr/>
          <p:nvPr/>
        </p:nvSpPr>
        <p:spPr>
          <a:xfrm>
            <a:off x="352665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8" name="Shape 606"/>
          <p:cNvSpPr/>
          <p:nvPr/>
        </p:nvSpPr>
        <p:spPr>
          <a:xfrm>
            <a:off x="369490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09" name="Shape 607"/>
          <p:cNvSpPr/>
          <p:nvPr/>
        </p:nvSpPr>
        <p:spPr>
          <a:xfrm>
            <a:off x="386315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0" name="Shape 608"/>
          <p:cNvSpPr/>
          <p:nvPr/>
        </p:nvSpPr>
        <p:spPr>
          <a:xfrm>
            <a:off x="403140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1" name="Shape 609"/>
          <p:cNvSpPr/>
          <p:nvPr/>
        </p:nvSpPr>
        <p:spPr>
          <a:xfrm>
            <a:off x="41996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2" name="Shape 610"/>
          <p:cNvSpPr/>
          <p:nvPr/>
        </p:nvSpPr>
        <p:spPr>
          <a:xfrm>
            <a:off x="436790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3" name="Shape 611"/>
          <p:cNvSpPr/>
          <p:nvPr/>
        </p:nvSpPr>
        <p:spPr>
          <a:xfrm>
            <a:off x="453615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4" name="Shape 612"/>
          <p:cNvSpPr/>
          <p:nvPr/>
        </p:nvSpPr>
        <p:spPr>
          <a:xfrm>
            <a:off x="470440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5" name="Shape 613"/>
          <p:cNvSpPr/>
          <p:nvPr/>
        </p:nvSpPr>
        <p:spPr>
          <a:xfrm>
            <a:off x="487265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6" name="Shape 614"/>
          <p:cNvSpPr/>
          <p:nvPr/>
        </p:nvSpPr>
        <p:spPr>
          <a:xfrm>
            <a:off x="50409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7" name="Shape 615"/>
          <p:cNvSpPr/>
          <p:nvPr/>
        </p:nvSpPr>
        <p:spPr>
          <a:xfrm>
            <a:off x="520915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8" name="Shape 616"/>
          <p:cNvSpPr/>
          <p:nvPr/>
        </p:nvSpPr>
        <p:spPr>
          <a:xfrm>
            <a:off x="537740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19" name="Shape 617"/>
          <p:cNvSpPr/>
          <p:nvPr/>
        </p:nvSpPr>
        <p:spPr>
          <a:xfrm>
            <a:off x="554565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0" name="Shape 618"/>
          <p:cNvSpPr/>
          <p:nvPr/>
        </p:nvSpPr>
        <p:spPr>
          <a:xfrm>
            <a:off x="571390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1" name="Shape 619"/>
          <p:cNvSpPr/>
          <p:nvPr/>
        </p:nvSpPr>
        <p:spPr>
          <a:xfrm>
            <a:off x="58821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2" name="Shape 620"/>
          <p:cNvSpPr/>
          <p:nvPr/>
        </p:nvSpPr>
        <p:spPr>
          <a:xfrm>
            <a:off x="605040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3" name="Shape 621"/>
          <p:cNvSpPr/>
          <p:nvPr/>
        </p:nvSpPr>
        <p:spPr>
          <a:xfrm>
            <a:off x="621865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4" name="Shape 622"/>
          <p:cNvSpPr/>
          <p:nvPr/>
        </p:nvSpPr>
        <p:spPr>
          <a:xfrm>
            <a:off x="638690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5" name="Shape 623"/>
          <p:cNvSpPr/>
          <p:nvPr/>
        </p:nvSpPr>
        <p:spPr>
          <a:xfrm>
            <a:off x="655515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6" name="Shape 624"/>
          <p:cNvSpPr/>
          <p:nvPr/>
        </p:nvSpPr>
        <p:spPr>
          <a:xfrm>
            <a:off x="67234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7" name="Shape 625"/>
          <p:cNvSpPr/>
          <p:nvPr/>
        </p:nvSpPr>
        <p:spPr>
          <a:xfrm>
            <a:off x="689165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8" name="Shape 626"/>
          <p:cNvSpPr/>
          <p:nvPr/>
        </p:nvSpPr>
        <p:spPr>
          <a:xfrm>
            <a:off x="705990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29" name="Shape 627"/>
          <p:cNvSpPr/>
          <p:nvPr/>
        </p:nvSpPr>
        <p:spPr>
          <a:xfrm>
            <a:off x="722814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0" name="Shape 628"/>
          <p:cNvSpPr/>
          <p:nvPr/>
        </p:nvSpPr>
        <p:spPr>
          <a:xfrm>
            <a:off x="739639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1" name="Shape 629"/>
          <p:cNvSpPr/>
          <p:nvPr/>
        </p:nvSpPr>
        <p:spPr>
          <a:xfrm>
            <a:off x="75646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2" name="Shape 630"/>
          <p:cNvSpPr/>
          <p:nvPr/>
        </p:nvSpPr>
        <p:spPr>
          <a:xfrm>
            <a:off x="773289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3" name="Shape 631"/>
          <p:cNvSpPr/>
          <p:nvPr/>
        </p:nvSpPr>
        <p:spPr>
          <a:xfrm>
            <a:off x="790114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4" name="Shape 632"/>
          <p:cNvSpPr/>
          <p:nvPr/>
        </p:nvSpPr>
        <p:spPr>
          <a:xfrm>
            <a:off x="806939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5" name="Shape 633"/>
          <p:cNvSpPr/>
          <p:nvPr/>
        </p:nvSpPr>
        <p:spPr>
          <a:xfrm>
            <a:off x="8237647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6" name="Shape 634"/>
          <p:cNvSpPr/>
          <p:nvPr/>
        </p:nvSpPr>
        <p:spPr>
          <a:xfrm>
            <a:off x="84058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7" name="Shape 635"/>
          <p:cNvSpPr/>
          <p:nvPr/>
        </p:nvSpPr>
        <p:spPr>
          <a:xfrm>
            <a:off x="857414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8" name="Shape 636"/>
          <p:cNvSpPr/>
          <p:nvPr/>
        </p:nvSpPr>
        <p:spPr>
          <a:xfrm>
            <a:off x="8742396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39" name="Shape 637"/>
          <p:cNvSpPr/>
          <p:nvPr/>
        </p:nvSpPr>
        <p:spPr>
          <a:xfrm>
            <a:off x="891064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0" name="Shape 638"/>
          <p:cNvSpPr/>
          <p:nvPr/>
        </p:nvSpPr>
        <p:spPr>
          <a:xfrm>
            <a:off x="9078895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1" name="Shape 639"/>
          <p:cNvSpPr/>
          <p:nvPr/>
        </p:nvSpPr>
        <p:spPr>
          <a:xfrm>
            <a:off x="92471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2" name="Shape 640"/>
          <p:cNvSpPr/>
          <p:nvPr/>
        </p:nvSpPr>
        <p:spPr>
          <a:xfrm>
            <a:off x="941539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3" name="Shape 641"/>
          <p:cNvSpPr/>
          <p:nvPr/>
        </p:nvSpPr>
        <p:spPr>
          <a:xfrm>
            <a:off x="9583644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4" name="Shape 642"/>
          <p:cNvSpPr/>
          <p:nvPr/>
        </p:nvSpPr>
        <p:spPr>
          <a:xfrm>
            <a:off x="975189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5" name="Shape 643"/>
          <p:cNvSpPr/>
          <p:nvPr/>
        </p:nvSpPr>
        <p:spPr>
          <a:xfrm>
            <a:off x="9920143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6" name="Shape 644"/>
          <p:cNvSpPr/>
          <p:nvPr/>
        </p:nvSpPr>
        <p:spPr>
          <a:xfrm>
            <a:off x="100883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7" name="Shape 645"/>
          <p:cNvSpPr/>
          <p:nvPr/>
        </p:nvSpPr>
        <p:spPr>
          <a:xfrm>
            <a:off x="1025664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8" name="Shape 646"/>
          <p:cNvSpPr/>
          <p:nvPr/>
        </p:nvSpPr>
        <p:spPr>
          <a:xfrm>
            <a:off x="10424892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49" name="Shape 647"/>
          <p:cNvSpPr/>
          <p:nvPr/>
        </p:nvSpPr>
        <p:spPr>
          <a:xfrm>
            <a:off x="1059314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0" name="Shape 648"/>
          <p:cNvSpPr/>
          <p:nvPr/>
        </p:nvSpPr>
        <p:spPr>
          <a:xfrm>
            <a:off x="10761391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1" name="Shape 649"/>
          <p:cNvSpPr/>
          <p:nvPr/>
        </p:nvSpPr>
        <p:spPr>
          <a:xfrm>
            <a:off x="109296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2" name="Shape 650"/>
          <p:cNvSpPr/>
          <p:nvPr/>
        </p:nvSpPr>
        <p:spPr>
          <a:xfrm>
            <a:off x="1109789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3" name="Shape 651"/>
          <p:cNvSpPr/>
          <p:nvPr/>
        </p:nvSpPr>
        <p:spPr>
          <a:xfrm>
            <a:off x="11266140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4" name="Shape 652"/>
          <p:cNvSpPr/>
          <p:nvPr/>
        </p:nvSpPr>
        <p:spPr>
          <a:xfrm>
            <a:off x="1143438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5" name="Shape 653"/>
          <p:cNvSpPr/>
          <p:nvPr/>
        </p:nvSpPr>
        <p:spPr>
          <a:xfrm>
            <a:off x="11602639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6" name="Shape 654"/>
          <p:cNvSpPr/>
          <p:nvPr/>
        </p:nvSpPr>
        <p:spPr>
          <a:xfrm>
            <a:off x="117708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7" name="Shape 655"/>
          <p:cNvSpPr/>
          <p:nvPr/>
        </p:nvSpPr>
        <p:spPr>
          <a:xfrm>
            <a:off x="1193913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8" name="Shape 656"/>
          <p:cNvSpPr/>
          <p:nvPr/>
        </p:nvSpPr>
        <p:spPr>
          <a:xfrm>
            <a:off x="12107388" y="133941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59" name="Shape 657"/>
          <p:cNvSpPr/>
          <p:nvPr/>
        </p:nvSpPr>
        <p:spPr>
          <a:xfrm>
            <a:off x="-658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0" name="Shape 658"/>
          <p:cNvSpPr/>
          <p:nvPr/>
        </p:nvSpPr>
        <p:spPr>
          <a:xfrm>
            <a:off x="16166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1" name="Shape 659"/>
          <p:cNvSpPr/>
          <p:nvPr/>
        </p:nvSpPr>
        <p:spPr>
          <a:xfrm>
            <a:off x="32991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2" name="Shape 660"/>
          <p:cNvSpPr/>
          <p:nvPr/>
        </p:nvSpPr>
        <p:spPr>
          <a:xfrm>
            <a:off x="49816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3" name="Shape 661"/>
          <p:cNvSpPr/>
          <p:nvPr/>
        </p:nvSpPr>
        <p:spPr>
          <a:xfrm>
            <a:off x="66641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4" name="Shape 662"/>
          <p:cNvSpPr/>
          <p:nvPr/>
        </p:nvSpPr>
        <p:spPr>
          <a:xfrm>
            <a:off x="8346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5" name="Shape 663"/>
          <p:cNvSpPr/>
          <p:nvPr/>
        </p:nvSpPr>
        <p:spPr>
          <a:xfrm>
            <a:off x="100291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6" name="Shape 664"/>
          <p:cNvSpPr/>
          <p:nvPr/>
        </p:nvSpPr>
        <p:spPr>
          <a:xfrm>
            <a:off x="117116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7" name="Shape 665"/>
          <p:cNvSpPr/>
          <p:nvPr/>
        </p:nvSpPr>
        <p:spPr>
          <a:xfrm>
            <a:off x="133941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8" name="Shape 666"/>
          <p:cNvSpPr/>
          <p:nvPr/>
        </p:nvSpPr>
        <p:spPr>
          <a:xfrm>
            <a:off x="150766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69" name="Shape 667"/>
          <p:cNvSpPr/>
          <p:nvPr/>
        </p:nvSpPr>
        <p:spPr>
          <a:xfrm>
            <a:off x="16759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0" name="Shape 668"/>
          <p:cNvSpPr/>
          <p:nvPr/>
        </p:nvSpPr>
        <p:spPr>
          <a:xfrm>
            <a:off x="184416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1" name="Shape 669"/>
          <p:cNvSpPr/>
          <p:nvPr/>
        </p:nvSpPr>
        <p:spPr>
          <a:xfrm>
            <a:off x="201241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2" name="Shape 670"/>
          <p:cNvSpPr/>
          <p:nvPr/>
        </p:nvSpPr>
        <p:spPr>
          <a:xfrm>
            <a:off x="218066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3" name="Shape 671"/>
          <p:cNvSpPr/>
          <p:nvPr/>
        </p:nvSpPr>
        <p:spPr>
          <a:xfrm>
            <a:off x="234891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4" name="Shape 672"/>
          <p:cNvSpPr/>
          <p:nvPr/>
        </p:nvSpPr>
        <p:spPr>
          <a:xfrm>
            <a:off x="25171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5" name="Shape 673"/>
          <p:cNvSpPr/>
          <p:nvPr/>
        </p:nvSpPr>
        <p:spPr>
          <a:xfrm>
            <a:off x="268541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6" name="Shape 674"/>
          <p:cNvSpPr/>
          <p:nvPr/>
        </p:nvSpPr>
        <p:spPr>
          <a:xfrm>
            <a:off x="285366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7" name="Shape 675"/>
          <p:cNvSpPr/>
          <p:nvPr/>
        </p:nvSpPr>
        <p:spPr>
          <a:xfrm>
            <a:off x="302190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8" name="Shape 676"/>
          <p:cNvSpPr/>
          <p:nvPr/>
        </p:nvSpPr>
        <p:spPr>
          <a:xfrm>
            <a:off x="319015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79" name="Shape 677"/>
          <p:cNvSpPr/>
          <p:nvPr/>
        </p:nvSpPr>
        <p:spPr>
          <a:xfrm>
            <a:off x="33584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0" name="Shape 678"/>
          <p:cNvSpPr/>
          <p:nvPr/>
        </p:nvSpPr>
        <p:spPr>
          <a:xfrm>
            <a:off x="352665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1" name="Shape 679"/>
          <p:cNvSpPr/>
          <p:nvPr/>
        </p:nvSpPr>
        <p:spPr>
          <a:xfrm>
            <a:off x="369490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2" name="Shape 680"/>
          <p:cNvSpPr/>
          <p:nvPr/>
        </p:nvSpPr>
        <p:spPr>
          <a:xfrm>
            <a:off x="386315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3" name="Shape 681"/>
          <p:cNvSpPr/>
          <p:nvPr/>
        </p:nvSpPr>
        <p:spPr>
          <a:xfrm>
            <a:off x="403140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4" name="Shape 682"/>
          <p:cNvSpPr/>
          <p:nvPr/>
        </p:nvSpPr>
        <p:spPr>
          <a:xfrm>
            <a:off x="41996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5" name="Shape 683"/>
          <p:cNvSpPr/>
          <p:nvPr/>
        </p:nvSpPr>
        <p:spPr>
          <a:xfrm>
            <a:off x="436790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6" name="Shape 684"/>
          <p:cNvSpPr/>
          <p:nvPr/>
        </p:nvSpPr>
        <p:spPr>
          <a:xfrm>
            <a:off x="453615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7" name="Shape 685"/>
          <p:cNvSpPr/>
          <p:nvPr/>
        </p:nvSpPr>
        <p:spPr>
          <a:xfrm>
            <a:off x="470440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8" name="Shape 686"/>
          <p:cNvSpPr/>
          <p:nvPr/>
        </p:nvSpPr>
        <p:spPr>
          <a:xfrm>
            <a:off x="487265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89" name="Shape 687"/>
          <p:cNvSpPr/>
          <p:nvPr/>
        </p:nvSpPr>
        <p:spPr>
          <a:xfrm>
            <a:off x="50409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0" name="Shape 688"/>
          <p:cNvSpPr/>
          <p:nvPr/>
        </p:nvSpPr>
        <p:spPr>
          <a:xfrm>
            <a:off x="520915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1" name="Shape 689"/>
          <p:cNvSpPr/>
          <p:nvPr/>
        </p:nvSpPr>
        <p:spPr>
          <a:xfrm>
            <a:off x="537740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2" name="Shape 690"/>
          <p:cNvSpPr/>
          <p:nvPr/>
        </p:nvSpPr>
        <p:spPr>
          <a:xfrm>
            <a:off x="554565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3" name="Shape 691"/>
          <p:cNvSpPr/>
          <p:nvPr/>
        </p:nvSpPr>
        <p:spPr>
          <a:xfrm>
            <a:off x="571390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4" name="Shape 692"/>
          <p:cNvSpPr/>
          <p:nvPr/>
        </p:nvSpPr>
        <p:spPr>
          <a:xfrm>
            <a:off x="58821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5" name="Shape 693"/>
          <p:cNvSpPr/>
          <p:nvPr/>
        </p:nvSpPr>
        <p:spPr>
          <a:xfrm>
            <a:off x="605040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6" name="Shape 694"/>
          <p:cNvSpPr/>
          <p:nvPr/>
        </p:nvSpPr>
        <p:spPr>
          <a:xfrm>
            <a:off x="621865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7" name="Shape 695"/>
          <p:cNvSpPr/>
          <p:nvPr/>
        </p:nvSpPr>
        <p:spPr>
          <a:xfrm>
            <a:off x="638690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8" name="Shape 696"/>
          <p:cNvSpPr/>
          <p:nvPr/>
        </p:nvSpPr>
        <p:spPr>
          <a:xfrm>
            <a:off x="655515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699" name="Shape 697"/>
          <p:cNvSpPr/>
          <p:nvPr/>
        </p:nvSpPr>
        <p:spPr>
          <a:xfrm>
            <a:off x="67234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0" name="Shape 698"/>
          <p:cNvSpPr/>
          <p:nvPr/>
        </p:nvSpPr>
        <p:spPr>
          <a:xfrm>
            <a:off x="689165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1" name="Shape 699"/>
          <p:cNvSpPr/>
          <p:nvPr/>
        </p:nvSpPr>
        <p:spPr>
          <a:xfrm>
            <a:off x="705990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2" name="Shape 700"/>
          <p:cNvSpPr/>
          <p:nvPr/>
        </p:nvSpPr>
        <p:spPr>
          <a:xfrm>
            <a:off x="722814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3" name="Shape 701"/>
          <p:cNvSpPr/>
          <p:nvPr/>
        </p:nvSpPr>
        <p:spPr>
          <a:xfrm>
            <a:off x="739639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4" name="Shape 702"/>
          <p:cNvSpPr/>
          <p:nvPr/>
        </p:nvSpPr>
        <p:spPr>
          <a:xfrm>
            <a:off x="75646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5" name="Shape 703"/>
          <p:cNvSpPr/>
          <p:nvPr/>
        </p:nvSpPr>
        <p:spPr>
          <a:xfrm>
            <a:off x="773289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6" name="Shape 704"/>
          <p:cNvSpPr/>
          <p:nvPr/>
        </p:nvSpPr>
        <p:spPr>
          <a:xfrm>
            <a:off x="790114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7" name="Shape 705"/>
          <p:cNvSpPr/>
          <p:nvPr/>
        </p:nvSpPr>
        <p:spPr>
          <a:xfrm>
            <a:off x="806939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8" name="Shape 706"/>
          <p:cNvSpPr/>
          <p:nvPr/>
        </p:nvSpPr>
        <p:spPr>
          <a:xfrm>
            <a:off x="8237647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09" name="Shape 707"/>
          <p:cNvSpPr/>
          <p:nvPr/>
        </p:nvSpPr>
        <p:spPr>
          <a:xfrm>
            <a:off x="84058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0" name="Shape 708"/>
          <p:cNvSpPr/>
          <p:nvPr/>
        </p:nvSpPr>
        <p:spPr>
          <a:xfrm>
            <a:off x="857414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1" name="Shape 709"/>
          <p:cNvSpPr/>
          <p:nvPr/>
        </p:nvSpPr>
        <p:spPr>
          <a:xfrm>
            <a:off x="8742396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2" name="Shape 710"/>
          <p:cNvSpPr/>
          <p:nvPr/>
        </p:nvSpPr>
        <p:spPr>
          <a:xfrm>
            <a:off x="891064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3" name="Shape 711"/>
          <p:cNvSpPr/>
          <p:nvPr/>
        </p:nvSpPr>
        <p:spPr>
          <a:xfrm>
            <a:off x="9078895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4" name="Shape 712"/>
          <p:cNvSpPr/>
          <p:nvPr/>
        </p:nvSpPr>
        <p:spPr>
          <a:xfrm>
            <a:off x="92471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5" name="Shape 713"/>
          <p:cNvSpPr/>
          <p:nvPr/>
        </p:nvSpPr>
        <p:spPr>
          <a:xfrm>
            <a:off x="941539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6" name="Shape 714"/>
          <p:cNvSpPr/>
          <p:nvPr/>
        </p:nvSpPr>
        <p:spPr>
          <a:xfrm>
            <a:off x="9583644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7" name="Shape 715"/>
          <p:cNvSpPr/>
          <p:nvPr/>
        </p:nvSpPr>
        <p:spPr>
          <a:xfrm>
            <a:off x="975189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8" name="Shape 716"/>
          <p:cNvSpPr/>
          <p:nvPr/>
        </p:nvSpPr>
        <p:spPr>
          <a:xfrm>
            <a:off x="9920143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19" name="Shape 717"/>
          <p:cNvSpPr/>
          <p:nvPr/>
        </p:nvSpPr>
        <p:spPr>
          <a:xfrm>
            <a:off x="100883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0" name="Shape 718"/>
          <p:cNvSpPr/>
          <p:nvPr/>
        </p:nvSpPr>
        <p:spPr>
          <a:xfrm>
            <a:off x="1025664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1" name="Shape 719"/>
          <p:cNvSpPr/>
          <p:nvPr/>
        </p:nvSpPr>
        <p:spPr>
          <a:xfrm>
            <a:off x="10424892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2" name="Shape 720"/>
          <p:cNvSpPr/>
          <p:nvPr/>
        </p:nvSpPr>
        <p:spPr>
          <a:xfrm>
            <a:off x="1059314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3" name="Shape 721"/>
          <p:cNvSpPr/>
          <p:nvPr/>
        </p:nvSpPr>
        <p:spPr>
          <a:xfrm>
            <a:off x="10761391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4" name="Shape 722"/>
          <p:cNvSpPr/>
          <p:nvPr/>
        </p:nvSpPr>
        <p:spPr>
          <a:xfrm>
            <a:off x="109296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5" name="Shape 723"/>
          <p:cNvSpPr/>
          <p:nvPr/>
        </p:nvSpPr>
        <p:spPr>
          <a:xfrm>
            <a:off x="1109789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6" name="Shape 724"/>
          <p:cNvSpPr/>
          <p:nvPr/>
        </p:nvSpPr>
        <p:spPr>
          <a:xfrm>
            <a:off x="11266140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7" name="Shape 725"/>
          <p:cNvSpPr/>
          <p:nvPr/>
        </p:nvSpPr>
        <p:spPr>
          <a:xfrm>
            <a:off x="1143438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8" name="Shape 726"/>
          <p:cNvSpPr/>
          <p:nvPr/>
        </p:nvSpPr>
        <p:spPr>
          <a:xfrm>
            <a:off x="11602639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29" name="Shape 727"/>
          <p:cNvSpPr/>
          <p:nvPr/>
        </p:nvSpPr>
        <p:spPr>
          <a:xfrm>
            <a:off x="117708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0" name="Shape 728"/>
          <p:cNvSpPr/>
          <p:nvPr/>
        </p:nvSpPr>
        <p:spPr>
          <a:xfrm>
            <a:off x="1193913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1" name="Shape 729"/>
          <p:cNvSpPr/>
          <p:nvPr/>
        </p:nvSpPr>
        <p:spPr>
          <a:xfrm>
            <a:off x="12107388" y="150766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2" name="Shape 730"/>
          <p:cNvSpPr/>
          <p:nvPr/>
        </p:nvSpPr>
        <p:spPr>
          <a:xfrm>
            <a:off x="-658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3" name="Shape 731"/>
          <p:cNvSpPr/>
          <p:nvPr/>
        </p:nvSpPr>
        <p:spPr>
          <a:xfrm>
            <a:off x="16166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4" name="Shape 732"/>
          <p:cNvSpPr/>
          <p:nvPr/>
        </p:nvSpPr>
        <p:spPr>
          <a:xfrm>
            <a:off x="32991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5" name="Shape 733"/>
          <p:cNvSpPr/>
          <p:nvPr/>
        </p:nvSpPr>
        <p:spPr>
          <a:xfrm>
            <a:off x="49816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6" name="Shape 734"/>
          <p:cNvSpPr/>
          <p:nvPr/>
        </p:nvSpPr>
        <p:spPr>
          <a:xfrm>
            <a:off x="66641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7" name="Shape 735"/>
          <p:cNvSpPr/>
          <p:nvPr/>
        </p:nvSpPr>
        <p:spPr>
          <a:xfrm>
            <a:off x="8346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8" name="Shape 736"/>
          <p:cNvSpPr/>
          <p:nvPr/>
        </p:nvSpPr>
        <p:spPr>
          <a:xfrm>
            <a:off x="100291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39" name="Shape 737"/>
          <p:cNvSpPr/>
          <p:nvPr/>
        </p:nvSpPr>
        <p:spPr>
          <a:xfrm>
            <a:off x="117116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0" name="Shape 738"/>
          <p:cNvSpPr/>
          <p:nvPr/>
        </p:nvSpPr>
        <p:spPr>
          <a:xfrm>
            <a:off x="133941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1" name="Shape 739"/>
          <p:cNvSpPr/>
          <p:nvPr/>
        </p:nvSpPr>
        <p:spPr>
          <a:xfrm>
            <a:off x="150766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2" name="Shape 740"/>
          <p:cNvSpPr/>
          <p:nvPr/>
        </p:nvSpPr>
        <p:spPr>
          <a:xfrm>
            <a:off x="16759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3" name="Shape 741"/>
          <p:cNvSpPr/>
          <p:nvPr/>
        </p:nvSpPr>
        <p:spPr>
          <a:xfrm>
            <a:off x="184416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4" name="Shape 742"/>
          <p:cNvSpPr/>
          <p:nvPr/>
        </p:nvSpPr>
        <p:spPr>
          <a:xfrm>
            <a:off x="201241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5" name="Shape 743"/>
          <p:cNvSpPr/>
          <p:nvPr/>
        </p:nvSpPr>
        <p:spPr>
          <a:xfrm>
            <a:off x="218066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6" name="Shape 744"/>
          <p:cNvSpPr/>
          <p:nvPr/>
        </p:nvSpPr>
        <p:spPr>
          <a:xfrm>
            <a:off x="234891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7" name="Shape 745"/>
          <p:cNvSpPr/>
          <p:nvPr/>
        </p:nvSpPr>
        <p:spPr>
          <a:xfrm>
            <a:off x="25171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8" name="Shape 746"/>
          <p:cNvSpPr/>
          <p:nvPr/>
        </p:nvSpPr>
        <p:spPr>
          <a:xfrm>
            <a:off x="268541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49" name="Shape 747"/>
          <p:cNvSpPr/>
          <p:nvPr/>
        </p:nvSpPr>
        <p:spPr>
          <a:xfrm>
            <a:off x="285366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0" name="Shape 748"/>
          <p:cNvSpPr/>
          <p:nvPr/>
        </p:nvSpPr>
        <p:spPr>
          <a:xfrm>
            <a:off x="302190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1" name="Shape 749"/>
          <p:cNvSpPr/>
          <p:nvPr/>
        </p:nvSpPr>
        <p:spPr>
          <a:xfrm>
            <a:off x="319015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2" name="Shape 750"/>
          <p:cNvSpPr/>
          <p:nvPr/>
        </p:nvSpPr>
        <p:spPr>
          <a:xfrm>
            <a:off x="33584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3" name="Shape 751"/>
          <p:cNvSpPr/>
          <p:nvPr/>
        </p:nvSpPr>
        <p:spPr>
          <a:xfrm>
            <a:off x="352665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4" name="Shape 752"/>
          <p:cNvSpPr/>
          <p:nvPr/>
        </p:nvSpPr>
        <p:spPr>
          <a:xfrm>
            <a:off x="369490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5" name="Shape 753"/>
          <p:cNvSpPr/>
          <p:nvPr/>
        </p:nvSpPr>
        <p:spPr>
          <a:xfrm>
            <a:off x="386315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6" name="Shape 754"/>
          <p:cNvSpPr/>
          <p:nvPr/>
        </p:nvSpPr>
        <p:spPr>
          <a:xfrm>
            <a:off x="403140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7" name="Shape 755"/>
          <p:cNvSpPr/>
          <p:nvPr/>
        </p:nvSpPr>
        <p:spPr>
          <a:xfrm>
            <a:off x="41996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8" name="Shape 756"/>
          <p:cNvSpPr/>
          <p:nvPr/>
        </p:nvSpPr>
        <p:spPr>
          <a:xfrm>
            <a:off x="436790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59" name="Shape 757"/>
          <p:cNvSpPr/>
          <p:nvPr/>
        </p:nvSpPr>
        <p:spPr>
          <a:xfrm>
            <a:off x="453615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0" name="Shape 758"/>
          <p:cNvSpPr/>
          <p:nvPr/>
        </p:nvSpPr>
        <p:spPr>
          <a:xfrm>
            <a:off x="470440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1" name="Shape 759"/>
          <p:cNvSpPr/>
          <p:nvPr/>
        </p:nvSpPr>
        <p:spPr>
          <a:xfrm>
            <a:off x="487265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2" name="Shape 760"/>
          <p:cNvSpPr/>
          <p:nvPr/>
        </p:nvSpPr>
        <p:spPr>
          <a:xfrm>
            <a:off x="50409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3" name="Shape 761"/>
          <p:cNvSpPr/>
          <p:nvPr/>
        </p:nvSpPr>
        <p:spPr>
          <a:xfrm>
            <a:off x="520915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4" name="Shape 762"/>
          <p:cNvSpPr/>
          <p:nvPr/>
        </p:nvSpPr>
        <p:spPr>
          <a:xfrm>
            <a:off x="537740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5" name="Shape 763"/>
          <p:cNvSpPr/>
          <p:nvPr/>
        </p:nvSpPr>
        <p:spPr>
          <a:xfrm>
            <a:off x="554565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6" name="Shape 764"/>
          <p:cNvSpPr/>
          <p:nvPr/>
        </p:nvSpPr>
        <p:spPr>
          <a:xfrm>
            <a:off x="571390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7" name="Shape 765"/>
          <p:cNvSpPr/>
          <p:nvPr/>
        </p:nvSpPr>
        <p:spPr>
          <a:xfrm>
            <a:off x="58821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8" name="Shape 766"/>
          <p:cNvSpPr/>
          <p:nvPr/>
        </p:nvSpPr>
        <p:spPr>
          <a:xfrm>
            <a:off x="605040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69" name="Shape 767"/>
          <p:cNvSpPr/>
          <p:nvPr/>
        </p:nvSpPr>
        <p:spPr>
          <a:xfrm>
            <a:off x="621865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0" name="Shape 768"/>
          <p:cNvSpPr/>
          <p:nvPr/>
        </p:nvSpPr>
        <p:spPr>
          <a:xfrm>
            <a:off x="638690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1" name="Shape 769"/>
          <p:cNvSpPr/>
          <p:nvPr/>
        </p:nvSpPr>
        <p:spPr>
          <a:xfrm>
            <a:off x="655515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2" name="Shape 770"/>
          <p:cNvSpPr/>
          <p:nvPr/>
        </p:nvSpPr>
        <p:spPr>
          <a:xfrm>
            <a:off x="67234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3" name="Shape 771"/>
          <p:cNvSpPr/>
          <p:nvPr/>
        </p:nvSpPr>
        <p:spPr>
          <a:xfrm>
            <a:off x="689165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4" name="Shape 772"/>
          <p:cNvSpPr/>
          <p:nvPr/>
        </p:nvSpPr>
        <p:spPr>
          <a:xfrm>
            <a:off x="705990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5" name="Shape 773"/>
          <p:cNvSpPr/>
          <p:nvPr/>
        </p:nvSpPr>
        <p:spPr>
          <a:xfrm>
            <a:off x="722814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6" name="Shape 774"/>
          <p:cNvSpPr/>
          <p:nvPr/>
        </p:nvSpPr>
        <p:spPr>
          <a:xfrm>
            <a:off x="739639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7" name="Shape 775"/>
          <p:cNvSpPr/>
          <p:nvPr/>
        </p:nvSpPr>
        <p:spPr>
          <a:xfrm>
            <a:off x="75646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8" name="Shape 776"/>
          <p:cNvSpPr/>
          <p:nvPr/>
        </p:nvSpPr>
        <p:spPr>
          <a:xfrm>
            <a:off x="773289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79" name="Shape 777"/>
          <p:cNvSpPr/>
          <p:nvPr/>
        </p:nvSpPr>
        <p:spPr>
          <a:xfrm>
            <a:off x="790114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0" name="Shape 778"/>
          <p:cNvSpPr/>
          <p:nvPr/>
        </p:nvSpPr>
        <p:spPr>
          <a:xfrm>
            <a:off x="806939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1" name="Shape 779"/>
          <p:cNvSpPr/>
          <p:nvPr/>
        </p:nvSpPr>
        <p:spPr>
          <a:xfrm>
            <a:off x="8237647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2" name="Shape 780"/>
          <p:cNvSpPr/>
          <p:nvPr/>
        </p:nvSpPr>
        <p:spPr>
          <a:xfrm>
            <a:off x="84058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3" name="Shape 781"/>
          <p:cNvSpPr/>
          <p:nvPr/>
        </p:nvSpPr>
        <p:spPr>
          <a:xfrm>
            <a:off x="857414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4" name="Shape 782"/>
          <p:cNvSpPr/>
          <p:nvPr/>
        </p:nvSpPr>
        <p:spPr>
          <a:xfrm>
            <a:off x="8742396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5" name="Shape 783"/>
          <p:cNvSpPr/>
          <p:nvPr/>
        </p:nvSpPr>
        <p:spPr>
          <a:xfrm>
            <a:off x="891064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6" name="Shape 784"/>
          <p:cNvSpPr/>
          <p:nvPr/>
        </p:nvSpPr>
        <p:spPr>
          <a:xfrm>
            <a:off x="9078895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7" name="Shape 785"/>
          <p:cNvSpPr/>
          <p:nvPr/>
        </p:nvSpPr>
        <p:spPr>
          <a:xfrm>
            <a:off x="92471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8" name="Shape 786"/>
          <p:cNvSpPr/>
          <p:nvPr/>
        </p:nvSpPr>
        <p:spPr>
          <a:xfrm>
            <a:off x="941539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89" name="Shape 787"/>
          <p:cNvSpPr/>
          <p:nvPr/>
        </p:nvSpPr>
        <p:spPr>
          <a:xfrm>
            <a:off x="9583644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0" name="Shape 788"/>
          <p:cNvSpPr/>
          <p:nvPr/>
        </p:nvSpPr>
        <p:spPr>
          <a:xfrm>
            <a:off x="975189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1" name="Shape 789"/>
          <p:cNvSpPr/>
          <p:nvPr/>
        </p:nvSpPr>
        <p:spPr>
          <a:xfrm>
            <a:off x="9920143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2" name="Shape 790"/>
          <p:cNvSpPr/>
          <p:nvPr/>
        </p:nvSpPr>
        <p:spPr>
          <a:xfrm>
            <a:off x="100883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3" name="Shape 791"/>
          <p:cNvSpPr/>
          <p:nvPr/>
        </p:nvSpPr>
        <p:spPr>
          <a:xfrm>
            <a:off x="1025664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4" name="Shape 792"/>
          <p:cNvSpPr/>
          <p:nvPr/>
        </p:nvSpPr>
        <p:spPr>
          <a:xfrm>
            <a:off x="10424892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5" name="Shape 793"/>
          <p:cNvSpPr/>
          <p:nvPr/>
        </p:nvSpPr>
        <p:spPr>
          <a:xfrm>
            <a:off x="1059314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6" name="Shape 794"/>
          <p:cNvSpPr/>
          <p:nvPr/>
        </p:nvSpPr>
        <p:spPr>
          <a:xfrm>
            <a:off x="10761391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7" name="Shape 795"/>
          <p:cNvSpPr/>
          <p:nvPr/>
        </p:nvSpPr>
        <p:spPr>
          <a:xfrm>
            <a:off x="109296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8" name="Shape 796"/>
          <p:cNvSpPr/>
          <p:nvPr/>
        </p:nvSpPr>
        <p:spPr>
          <a:xfrm>
            <a:off x="1109789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799" name="Shape 797"/>
          <p:cNvSpPr/>
          <p:nvPr/>
        </p:nvSpPr>
        <p:spPr>
          <a:xfrm>
            <a:off x="11266140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0" name="Shape 798"/>
          <p:cNvSpPr/>
          <p:nvPr/>
        </p:nvSpPr>
        <p:spPr>
          <a:xfrm>
            <a:off x="1143438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1" name="Shape 799"/>
          <p:cNvSpPr/>
          <p:nvPr/>
        </p:nvSpPr>
        <p:spPr>
          <a:xfrm>
            <a:off x="11602639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2" name="Shape 800"/>
          <p:cNvSpPr/>
          <p:nvPr/>
        </p:nvSpPr>
        <p:spPr>
          <a:xfrm>
            <a:off x="117708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3" name="Shape 801"/>
          <p:cNvSpPr/>
          <p:nvPr/>
        </p:nvSpPr>
        <p:spPr>
          <a:xfrm>
            <a:off x="1193913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4" name="Shape 802"/>
          <p:cNvSpPr/>
          <p:nvPr/>
        </p:nvSpPr>
        <p:spPr>
          <a:xfrm>
            <a:off x="12107388" y="16759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5" name="Shape 803"/>
          <p:cNvSpPr/>
          <p:nvPr/>
        </p:nvSpPr>
        <p:spPr>
          <a:xfrm>
            <a:off x="-658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6" name="Shape 804"/>
          <p:cNvSpPr/>
          <p:nvPr/>
        </p:nvSpPr>
        <p:spPr>
          <a:xfrm>
            <a:off x="16166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7" name="Shape 805"/>
          <p:cNvSpPr/>
          <p:nvPr/>
        </p:nvSpPr>
        <p:spPr>
          <a:xfrm>
            <a:off x="32991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8" name="Shape 806"/>
          <p:cNvSpPr/>
          <p:nvPr/>
        </p:nvSpPr>
        <p:spPr>
          <a:xfrm>
            <a:off x="49816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09" name="Shape 807"/>
          <p:cNvSpPr/>
          <p:nvPr/>
        </p:nvSpPr>
        <p:spPr>
          <a:xfrm>
            <a:off x="66641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0" name="Shape 808"/>
          <p:cNvSpPr/>
          <p:nvPr/>
        </p:nvSpPr>
        <p:spPr>
          <a:xfrm>
            <a:off x="8346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1" name="Shape 809"/>
          <p:cNvSpPr/>
          <p:nvPr/>
        </p:nvSpPr>
        <p:spPr>
          <a:xfrm>
            <a:off x="100291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2" name="Shape 810"/>
          <p:cNvSpPr/>
          <p:nvPr/>
        </p:nvSpPr>
        <p:spPr>
          <a:xfrm>
            <a:off x="117116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3" name="Shape 811"/>
          <p:cNvSpPr/>
          <p:nvPr/>
        </p:nvSpPr>
        <p:spPr>
          <a:xfrm>
            <a:off x="133941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4" name="Shape 812"/>
          <p:cNvSpPr/>
          <p:nvPr/>
        </p:nvSpPr>
        <p:spPr>
          <a:xfrm>
            <a:off x="150766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5" name="Shape 813"/>
          <p:cNvSpPr/>
          <p:nvPr/>
        </p:nvSpPr>
        <p:spPr>
          <a:xfrm>
            <a:off x="16759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6" name="Shape 814"/>
          <p:cNvSpPr/>
          <p:nvPr/>
        </p:nvSpPr>
        <p:spPr>
          <a:xfrm>
            <a:off x="184416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7" name="Shape 815"/>
          <p:cNvSpPr/>
          <p:nvPr/>
        </p:nvSpPr>
        <p:spPr>
          <a:xfrm>
            <a:off x="201241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8" name="Shape 816"/>
          <p:cNvSpPr/>
          <p:nvPr/>
        </p:nvSpPr>
        <p:spPr>
          <a:xfrm>
            <a:off x="218066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19" name="Shape 817"/>
          <p:cNvSpPr/>
          <p:nvPr/>
        </p:nvSpPr>
        <p:spPr>
          <a:xfrm>
            <a:off x="234891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0" name="Shape 818"/>
          <p:cNvSpPr/>
          <p:nvPr/>
        </p:nvSpPr>
        <p:spPr>
          <a:xfrm>
            <a:off x="25171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1" name="Shape 819"/>
          <p:cNvSpPr/>
          <p:nvPr/>
        </p:nvSpPr>
        <p:spPr>
          <a:xfrm>
            <a:off x="268541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2" name="Shape 820"/>
          <p:cNvSpPr/>
          <p:nvPr/>
        </p:nvSpPr>
        <p:spPr>
          <a:xfrm>
            <a:off x="285366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3" name="Shape 821"/>
          <p:cNvSpPr/>
          <p:nvPr/>
        </p:nvSpPr>
        <p:spPr>
          <a:xfrm>
            <a:off x="302190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4" name="Shape 822"/>
          <p:cNvSpPr/>
          <p:nvPr/>
        </p:nvSpPr>
        <p:spPr>
          <a:xfrm>
            <a:off x="319015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5" name="Shape 823"/>
          <p:cNvSpPr/>
          <p:nvPr/>
        </p:nvSpPr>
        <p:spPr>
          <a:xfrm>
            <a:off x="33584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6" name="Shape 824"/>
          <p:cNvSpPr/>
          <p:nvPr/>
        </p:nvSpPr>
        <p:spPr>
          <a:xfrm>
            <a:off x="352665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7" name="Shape 825"/>
          <p:cNvSpPr/>
          <p:nvPr/>
        </p:nvSpPr>
        <p:spPr>
          <a:xfrm>
            <a:off x="369490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8" name="Shape 826"/>
          <p:cNvSpPr/>
          <p:nvPr/>
        </p:nvSpPr>
        <p:spPr>
          <a:xfrm>
            <a:off x="386315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29" name="Shape 827"/>
          <p:cNvSpPr/>
          <p:nvPr/>
        </p:nvSpPr>
        <p:spPr>
          <a:xfrm>
            <a:off x="403140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0" name="Shape 828"/>
          <p:cNvSpPr/>
          <p:nvPr/>
        </p:nvSpPr>
        <p:spPr>
          <a:xfrm>
            <a:off x="41996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1" name="Shape 829"/>
          <p:cNvSpPr/>
          <p:nvPr/>
        </p:nvSpPr>
        <p:spPr>
          <a:xfrm>
            <a:off x="436790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2" name="Shape 830"/>
          <p:cNvSpPr/>
          <p:nvPr/>
        </p:nvSpPr>
        <p:spPr>
          <a:xfrm>
            <a:off x="453615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3" name="Shape 831"/>
          <p:cNvSpPr/>
          <p:nvPr/>
        </p:nvSpPr>
        <p:spPr>
          <a:xfrm>
            <a:off x="470440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4" name="Shape 832"/>
          <p:cNvSpPr/>
          <p:nvPr/>
        </p:nvSpPr>
        <p:spPr>
          <a:xfrm>
            <a:off x="487265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5" name="Shape 833"/>
          <p:cNvSpPr/>
          <p:nvPr/>
        </p:nvSpPr>
        <p:spPr>
          <a:xfrm>
            <a:off x="50409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6" name="Shape 834"/>
          <p:cNvSpPr/>
          <p:nvPr/>
        </p:nvSpPr>
        <p:spPr>
          <a:xfrm>
            <a:off x="520915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7" name="Shape 835"/>
          <p:cNvSpPr/>
          <p:nvPr/>
        </p:nvSpPr>
        <p:spPr>
          <a:xfrm>
            <a:off x="537740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8" name="Shape 836"/>
          <p:cNvSpPr/>
          <p:nvPr/>
        </p:nvSpPr>
        <p:spPr>
          <a:xfrm>
            <a:off x="554565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39" name="Shape 837"/>
          <p:cNvSpPr/>
          <p:nvPr/>
        </p:nvSpPr>
        <p:spPr>
          <a:xfrm>
            <a:off x="571390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0" name="Shape 838"/>
          <p:cNvSpPr/>
          <p:nvPr/>
        </p:nvSpPr>
        <p:spPr>
          <a:xfrm>
            <a:off x="58821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1" name="Shape 839"/>
          <p:cNvSpPr/>
          <p:nvPr/>
        </p:nvSpPr>
        <p:spPr>
          <a:xfrm>
            <a:off x="605040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2" name="Shape 840"/>
          <p:cNvSpPr/>
          <p:nvPr/>
        </p:nvSpPr>
        <p:spPr>
          <a:xfrm>
            <a:off x="621865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3" name="Shape 841"/>
          <p:cNvSpPr/>
          <p:nvPr/>
        </p:nvSpPr>
        <p:spPr>
          <a:xfrm>
            <a:off x="638690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4" name="Shape 842"/>
          <p:cNvSpPr/>
          <p:nvPr/>
        </p:nvSpPr>
        <p:spPr>
          <a:xfrm>
            <a:off x="655515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5" name="Shape 843"/>
          <p:cNvSpPr/>
          <p:nvPr/>
        </p:nvSpPr>
        <p:spPr>
          <a:xfrm>
            <a:off x="67234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6" name="Shape 844"/>
          <p:cNvSpPr/>
          <p:nvPr/>
        </p:nvSpPr>
        <p:spPr>
          <a:xfrm>
            <a:off x="689165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7" name="Shape 845"/>
          <p:cNvSpPr/>
          <p:nvPr/>
        </p:nvSpPr>
        <p:spPr>
          <a:xfrm>
            <a:off x="705990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8" name="Shape 846"/>
          <p:cNvSpPr/>
          <p:nvPr/>
        </p:nvSpPr>
        <p:spPr>
          <a:xfrm>
            <a:off x="722814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49" name="Shape 847"/>
          <p:cNvSpPr/>
          <p:nvPr/>
        </p:nvSpPr>
        <p:spPr>
          <a:xfrm>
            <a:off x="739639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0" name="Shape 848"/>
          <p:cNvSpPr/>
          <p:nvPr/>
        </p:nvSpPr>
        <p:spPr>
          <a:xfrm>
            <a:off x="75646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1" name="Shape 849"/>
          <p:cNvSpPr/>
          <p:nvPr/>
        </p:nvSpPr>
        <p:spPr>
          <a:xfrm>
            <a:off x="773289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2" name="Shape 850"/>
          <p:cNvSpPr/>
          <p:nvPr/>
        </p:nvSpPr>
        <p:spPr>
          <a:xfrm>
            <a:off x="790114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3" name="Shape 851"/>
          <p:cNvSpPr/>
          <p:nvPr/>
        </p:nvSpPr>
        <p:spPr>
          <a:xfrm>
            <a:off x="806939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4" name="Shape 852"/>
          <p:cNvSpPr/>
          <p:nvPr/>
        </p:nvSpPr>
        <p:spPr>
          <a:xfrm>
            <a:off x="8237647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5" name="Shape 853"/>
          <p:cNvSpPr/>
          <p:nvPr/>
        </p:nvSpPr>
        <p:spPr>
          <a:xfrm>
            <a:off x="84058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6" name="Shape 854"/>
          <p:cNvSpPr/>
          <p:nvPr/>
        </p:nvSpPr>
        <p:spPr>
          <a:xfrm>
            <a:off x="857414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7" name="Shape 855"/>
          <p:cNvSpPr/>
          <p:nvPr/>
        </p:nvSpPr>
        <p:spPr>
          <a:xfrm>
            <a:off x="8742396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8" name="Shape 856"/>
          <p:cNvSpPr/>
          <p:nvPr/>
        </p:nvSpPr>
        <p:spPr>
          <a:xfrm>
            <a:off x="891064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59" name="Shape 857"/>
          <p:cNvSpPr/>
          <p:nvPr/>
        </p:nvSpPr>
        <p:spPr>
          <a:xfrm>
            <a:off x="9078895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0" name="Shape 858"/>
          <p:cNvSpPr/>
          <p:nvPr/>
        </p:nvSpPr>
        <p:spPr>
          <a:xfrm>
            <a:off x="92471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1" name="Shape 859"/>
          <p:cNvSpPr/>
          <p:nvPr/>
        </p:nvSpPr>
        <p:spPr>
          <a:xfrm>
            <a:off x="941539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2" name="Shape 860"/>
          <p:cNvSpPr/>
          <p:nvPr/>
        </p:nvSpPr>
        <p:spPr>
          <a:xfrm>
            <a:off x="9583644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3" name="Shape 861"/>
          <p:cNvSpPr/>
          <p:nvPr/>
        </p:nvSpPr>
        <p:spPr>
          <a:xfrm>
            <a:off x="975189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4" name="Shape 862"/>
          <p:cNvSpPr/>
          <p:nvPr/>
        </p:nvSpPr>
        <p:spPr>
          <a:xfrm>
            <a:off x="9920143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5" name="Shape 863"/>
          <p:cNvSpPr/>
          <p:nvPr/>
        </p:nvSpPr>
        <p:spPr>
          <a:xfrm>
            <a:off x="100883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6" name="Shape 864"/>
          <p:cNvSpPr/>
          <p:nvPr/>
        </p:nvSpPr>
        <p:spPr>
          <a:xfrm>
            <a:off x="1025664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7" name="Shape 865"/>
          <p:cNvSpPr/>
          <p:nvPr/>
        </p:nvSpPr>
        <p:spPr>
          <a:xfrm>
            <a:off x="10424892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8" name="Shape 866"/>
          <p:cNvSpPr/>
          <p:nvPr/>
        </p:nvSpPr>
        <p:spPr>
          <a:xfrm>
            <a:off x="1059314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69" name="Shape 867"/>
          <p:cNvSpPr/>
          <p:nvPr/>
        </p:nvSpPr>
        <p:spPr>
          <a:xfrm>
            <a:off x="10761391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0" name="Shape 868"/>
          <p:cNvSpPr/>
          <p:nvPr/>
        </p:nvSpPr>
        <p:spPr>
          <a:xfrm>
            <a:off x="109296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1" name="Shape 869"/>
          <p:cNvSpPr/>
          <p:nvPr/>
        </p:nvSpPr>
        <p:spPr>
          <a:xfrm>
            <a:off x="1109789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2" name="Shape 870"/>
          <p:cNvSpPr/>
          <p:nvPr/>
        </p:nvSpPr>
        <p:spPr>
          <a:xfrm>
            <a:off x="11266140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3" name="Shape 871"/>
          <p:cNvSpPr/>
          <p:nvPr/>
        </p:nvSpPr>
        <p:spPr>
          <a:xfrm>
            <a:off x="1143438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4" name="Shape 872"/>
          <p:cNvSpPr/>
          <p:nvPr/>
        </p:nvSpPr>
        <p:spPr>
          <a:xfrm>
            <a:off x="11602639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5" name="Shape 873"/>
          <p:cNvSpPr/>
          <p:nvPr/>
        </p:nvSpPr>
        <p:spPr>
          <a:xfrm>
            <a:off x="117708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6" name="Shape 874"/>
          <p:cNvSpPr/>
          <p:nvPr/>
        </p:nvSpPr>
        <p:spPr>
          <a:xfrm>
            <a:off x="1193913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7" name="Shape 875"/>
          <p:cNvSpPr/>
          <p:nvPr/>
        </p:nvSpPr>
        <p:spPr>
          <a:xfrm>
            <a:off x="12107388" y="184416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8" name="Shape 876"/>
          <p:cNvSpPr/>
          <p:nvPr/>
        </p:nvSpPr>
        <p:spPr>
          <a:xfrm>
            <a:off x="-658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79" name="Shape 877"/>
          <p:cNvSpPr/>
          <p:nvPr/>
        </p:nvSpPr>
        <p:spPr>
          <a:xfrm>
            <a:off x="16166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0" name="Shape 878"/>
          <p:cNvSpPr/>
          <p:nvPr/>
        </p:nvSpPr>
        <p:spPr>
          <a:xfrm>
            <a:off x="32991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1" name="Shape 879"/>
          <p:cNvSpPr/>
          <p:nvPr/>
        </p:nvSpPr>
        <p:spPr>
          <a:xfrm>
            <a:off x="49816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2" name="Shape 880"/>
          <p:cNvSpPr/>
          <p:nvPr/>
        </p:nvSpPr>
        <p:spPr>
          <a:xfrm>
            <a:off x="66641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3" name="Shape 881"/>
          <p:cNvSpPr/>
          <p:nvPr/>
        </p:nvSpPr>
        <p:spPr>
          <a:xfrm>
            <a:off x="8346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4" name="Shape 882"/>
          <p:cNvSpPr/>
          <p:nvPr/>
        </p:nvSpPr>
        <p:spPr>
          <a:xfrm>
            <a:off x="100291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5" name="Shape 883"/>
          <p:cNvSpPr/>
          <p:nvPr/>
        </p:nvSpPr>
        <p:spPr>
          <a:xfrm>
            <a:off x="117116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6" name="Shape 884"/>
          <p:cNvSpPr/>
          <p:nvPr/>
        </p:nvSpPr>
        <p:spPr>
          <a:xfrm>
            <a:off x="133941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7" name="Shape 885"/>
          <p:cNvSpPr/>
          <p:nvPr/>
        </p:nvSpPr>
        <p:spPr>
          <a:xfrm>
            <a:off x="150766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8" name="Shape 886"/>
          <p:cNvSpPr/>
          <p:nvPr/>
        </p:nvSpPr>
        <p:spPr>
          <a:xfrm>
            <a:off x="16759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89" name="Shape 887"/>
          <p:cNvSpPr/>
          <p:nvPr/>
        </p:nvSpPr>
        <p:spPr>
          <a:xfrm>
            <a:off x="184416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0" name="Shape 888"/>
          <p:cNvSpPr/>
          <p:nvPr/>
        </p:nvSpPr>
        <p:spPr>
          <a:xfrm>
            <a:off x="201241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1" name="Shape 889"/>
          <p:cNvSpPr/>
          <p:nvPr/>
        </p:nvSpPr>
        <p:spPr>
          <a:xfrm>
            <a:off x="218066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2" name="Shape 890"/>
          <p:cNvSpPr/>
          <p:nvPr/>
        </p:nvSpPr>
        <p:spPr>
          <a:xfrm>
            <a:off x="234891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3" name="Shape 891"/>
          <p:cNvSpPr/>
          <p:nvPr/>
        </p:nvSpPr>
        <p:spPr>
          <a:xfrm>
            <a:off x="25171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4" name="Shape 892"/>
          <p:cNvSpPr/>
          <p:nvPr/>
        </p:nvSpPr>
        <p:spPr>
          <a:xfrm>
            <a:off x="268541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5" name="Shape 893"/>
          <p:cNvSpPr/>
          <p:nvPr/>
        </p:nvSpPr>
        <p:spPr>
          <a:xfrm>
            <a:off x="285366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6" name="Shape 894"/>
          <p:cNvSpPr/>
          <p:nvPr/>
        </p:nvSpPr>
        <p:spPr>
          <a:xfrm>
            <a:off x="302190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7" name="Shape 895"/>
          <p:cNvSpPr/>
          <p:nvPr/>
        </p:nvSpPr>
        <p:spPr>
          <a:xfrm>
            <a:off x="319015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8" name="Shape 896"/>
          <p:cNvSpPr/>
          <p:nvPr/>
        </p:nvSpPr>
        <p:spPr>
          <a:xfrm>
            <a:off x="33584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899" name="Shape 897"/>
          <p:cNvSpPr/>
          <p:nvPr/>
        </p:nvSpPr>
        <p:spPr>
          <a:xfrm>
            <a:off x="352665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0" name="Shape 898"/>
          <p:cNvSpPr/>
          <p:nvPr/>
        </p:nvSpPr>
        <p:spPr>
          <a:xfrm>
            <a:off x="369490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1" name="Shape 899"/>
          <p:cNvSpPr/>
          <p:nvPr/>
        </p:nvSpPr>
        <p:spPr>
          <a:xfrm>
            <a:off x="386315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2" name="Shape 900"/>
          <p:cNvSpPr/>
          <p:nvPr/>
        </p:nvSpPr>
        <p:spPr>
          <a:xfrm>
            <a:off x="403140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3" name="Shape 901"/>
          <p:cNvSpPr/>
          <p:nvPr/>
        </p:nvSpPr>
        <p:spPr>
          <a:xfrm>
            <a:off x="41996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4" name="Shape 902"/>
          <p:cNvSpPr/>
          <p:nvPr/>
        </p:nvSpPr>
        <p:spPr>
          <a:xfrm>
            <a:off x="436790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5" name="Shape 903"/>
          <p:cNvSpPr/>
          <p:nvPr/>
        </p:nvSpPr>
        <p:spPr>
          <a:xfrm>
            <a:off x="453615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6" name="Shape 904"/>
          <p:cNvSpPr/>
          <p:nvPr/>
        </p:nvSpPr>
        <p:spPr>
          <a:xfrm>
            <a:off x="470440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7" name="Shape 905"/>
          <p:cNvSpPr/>
          <p:nvPr/>
        </p:nvSpPr>
        <p:spPr>
          <a:xfrm>
            <a:off x="487265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8" name="Shape 906"/>
          <p:cNvSpPr/>
          <p:nvPr/>
        </p:nvSpPr>
        <p:spPr>
          <a:xfrm>
            <a:off x="50409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09" name="Shape 907"/>
          <p:cNvSpPr/>
          <p:nvPr/>
        </p:nvSpPr>
        <p:spPr>
          <a:xfrm>
            <a:off x="520915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0" name="Shape 908"/>
          <p:cNvSpPr/>
          <p:nvPr/>
        </p:nvSpPr>
        <p:spPr>
          <a:xfrm>
            <a:off x="537740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1" name="Shape 909"/>
          <p:cNvSpPr/>
          <p:nvPr/>
        </p:nvSpPr>
        <p:spPr>
          <a:xfrm>
            <a:off x="554565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2" name="Shape 910"/>
          <p:cNvSpPr/>
          <p:nvPr/>
        </p:nvSpPr>
        <p:spPr>
          <a:xfrm>
            <a:off x="571390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3" name="Shape 911"/>
          <p:cNvSpPr/>
          <p:nvPr/>
        </p:nvSpPr>
        <p:spPr>
          <a:xfrm>
            <a:off x="58821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4" name="Shape 912"/>
          <p:cNvSpPr/>
          <p:nvPr/>
        </p:nvSpPr>
        <p:spPr>
          <a:xfrm>
            <a:off x="605040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5" name="Shape 913"/>
          <p:cNvSpPr/>
          <p:nvPr/>
        </p:nvSpPr>
        <p:spPr>
          <a:xfrm>
            <a:off x="621865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6" name="Shape 914"/>
          <p:cNvSpPr/>
          <p:nvPr/>
        </p:nvSpPr>
        <p:spPr>
          <a:xfrm>
            <a:off x="638690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7" name="Shape 915"/>
          <p:cNvSpPr/>
          <p:nvPr/>
        </p:nvSpPr>
        <p:spPr>
          <a:xfrm>
            <a:off x="655515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8" name="Shape 916"/>
          <p:cNvSpPr/>
          <p:nvPr/>
        </p:nvSpPr>
        <p:spPr>
          <a:xfrm>
            <a:off x="67234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19" name="Shape 917"/>
          <p:cNvSpPr/>
          <p:nvPr/>
        </p:nvSpPr>
        <p:spPr>
          <a:xfrm>
            <a:off x="689165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0" name="Shape 918"/>
          <p:cNvSpPr/>
          <p:nvPr/>
        </p:nvSpPr>
        <p:spPr>
          <a:xfrm>
            <a:off x="705990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1" name="Shape 919"/>
          <p:cNvSpPr/>
          <p:nvPr/>
        </p:nvSpPr>
        <p:spPr>
          <a:xfrm>
            <a:off x="722814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2" name="Shape 920"/>
          <p:cNvSpPr/>
          <p:nvPr/>
        </p:nvSpPr>
        <p:spPr>
          <a:xfrm>
            <a:off x="739639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3" name="Shape 921"/>
          <p:cNvSpPr/>
          <p:nvPr/>
        </p:nvSpPr>
        <p:spPr>
          <a:xfrm>
            <a:off x="75646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4" name="Shape 922"/>
          <p:cNvSpPr/>
          <p:nvPr/>
        </p:nvSpPr>
        <p:spPr>
          <a:xfrm>
            <a:off x="773289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5" name="Shape 923"/>
          <p:cNvSpPr/>
          <p:nvPr/>
        </p:nvSpPr>
        <p:spPr>
          <a:xfrm>
            <a:off x="790114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6" name="Shape 924"/>
          <p:cNvSpPr/>
          <p:nvPr/>
        </p:nvSpPr>
        <p:spPr>
          <a:xfrm>
            <a:off x="806939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7" name="Shape 925"/>
          <p:cNvSpPr/>
          <p:nvPr/>
        </p:nvSpPr>
        <p:spPr>
          <a:xfrm>
            <a:off x="8237647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8" name="Shape 926"/>
          <p:cNvSpPr/>
          <p:nvPr/>
        </p:nvSpPr>
        <p:spPr>
          <a:xfrm>
            <a:off x="84058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29" name="Shape 927"/>
          <p:cNvSpPr/>
          <p:nvPr/>
        </p:nvSpPr>
        <p:spPr>
          <a:xfrm>
            <a:off x="857414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0" name="Shape 928"/>
          <p:cNvSpPr/>
          <p:nvPr/>
        </p:nvSpPr>
        <p:spPr>
          <a:xfrm>
            <a:off x="8742396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1" name="Shape 929"/>
          <p:cNvSpPr/>
          <p:nvPr/>
        </p:nvSpPr>
        <p:spPr>
          <a:xfrm>
            <a:off x="891064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2" name="Shape 930"/>
          <p:cNvSpPr/>
          <p:nvPr/>
        </p:nvSpPr>
        <p:spPr>
          <a:xfrm>
            <a:off x="9078895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3" name="Shape 931"/>
          <p:cNvSpPr/>
          <p:nvPr/>
        </p:nvSpPr>
        <p:spPr>
          <a:xfrm>
            <a:off x="92471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4" name="Shape 932"/>
          <p:cNvSpPr/>
          <p:nvPr/>
        </p:nvSpPr>
        <p:spPr>
          <a:xfrm>
            <a:off x="941539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5" name="Shape 933"/>
          <p:cNvSpPr/>
          <p:nvPr/>
        </p:nvSpPr>
        <p:spPr>
          <a:xfrm>
            <a:off x="9583644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6" name="Shape 934"/>
          <p:cNvSpPr/>
          <p:nvPr/>
        </p:nvSpPr>
        <p:spPr>
          <a:xfrm>
            <a:off x="975189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7" name="Shape 935"/>
          <p:cNvSpPr/>
          <p:nvPr/>
        </p:nvSpPr>
        <p:spPr>
          <a:xfrm>
            <a:off x="9920143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8" name="Shape 936"/>
          <p:cNvSpPr/>
          <p:nvPr/>
        </p:nvSpPr>
        <p:spPr>
          <a:xfrm>
            <a:off x="100883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39" name="Shape 937"/>
          <p:cNvSpPr/>
          <p:nvPr/>
        </p:nvSpPr>
        <p:spPr>
          <a:xfrm>
            <a:off x="1025664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0" name="Shape 938"/>
          <p:cNvSpPr/>
          <p:nvPr/>
        </p:nvSpPr>
        <p:spPr>
          <a:xfrm>
            <a:off x="10424892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1" name="Shape 939"/>
          <p:cNvSpPr/>
          <p:nvPr/>
        </p:nvSpPr>
        <p:spPr>
          <a:xfrm>
            <a:off x="1059314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2" name="Shape 940"/>
          <p:cNvSpPr/>
          <p:nvPr/>
        </p:nvSpPr>
        <p:spPr>
          <a:xfrm>
            <a:off x="10761391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3" name="Shape 941"/>
          <p:cNvSpPr/>
          <p:nvPr/>
        </p:nvSpPr>
        <p:spPr>
          <a:xfrm>
            <a:off x="109296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4" name="Shape 942"/>
          <p:cNvSpPr/>
          <p:nvPr/>
        </p:nvSpPr>
        <p:spPr>
          <a:xfrm>
            <a:off x="1109789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5" name="Shape 943"/>
          <p:cNvSpPr/>
          <p:nvPr/>
        </p:nvSpPr>
        <p:spPr>
          <a:xfrm>
            <a:off x="11266140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6" name="Shape 944"/>
          <p:cNvSpPr/>
          <p:nvPr/>
        </p:nvSpPr>
        <p:spPr>
          <a:xfrm>
            <a:off x="1143438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7" name="Shape 945"/>
          <p:cNvSpPr/>
          <p:nvPr/>
        </p:nvSpPr>
        <p:spPr>
          <a:xfrm>
            <a:off x="11602639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8" name="Shape 946"/>
          <p:cNvSpPr/>
          <p:nvPr/>
        </p:nvSpPr>
        <p:spPr>
          <a:xfrm>
            <a:off x="117708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49" name="Shape 947"/>
          <p:cNvSpPr/>
          <p:nvPr/>
        </p:nvSpPr>
        <p:spPr>
          <a:xfrm>
            <a:off x="1193913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0" name="Shape 948"/>
          <p:cNvSpPr/>
          <p:nvPr/>
        </p:nvSpPr>
        <p:spPr>
          <a:xfrm>
            <a:off x="12107388" y="201241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1" name="Shape 949"/>
          <p:cNvSpPr/>
          <p:nvPr/>
        </p:nvSpPr>
        <p:spPr>
          <a:xfrm>
            <a:off x="-658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2" name="Shape 950"/>
          <p:cNvSpPr/>
          <p:nvPr/>
        </p:nvSpPr>
        <p:spPr>
          <a:xfrm>
            <a:off x="16166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3" name="Shape 951"/>
          <p:cNvSpPr/>
          <p:nvPr/>
        </p:nvSpPr>
        <p:spPr>
          <a:xfrm>
            <a:off x="32991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4" name="Shape 952"/>
          <p:cNvSpPr/>
          <p:nvPr/>
        </p:nvSpPr>
        <p:spPr>
          <a:xfrm>
            <a:off x="49816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5" name="Shape 953"/>
          <p:cNvSpPr/>
          <p:nvPr/>
        </p:nvSpPr>
        <p:spPr>
          <a:xfrm>
            <a:off x="66641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6" name="Shape 954"/>
          <p:cNvSpPr/>
          <p:nvPr/>
        </p:nvSpPr>
        <p:spPr>
          <a:xfrm>
            <a:off x="8346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7" name="Shape 955"/>
          <p:cNvSpPr/>
          <p:nvPr/>
        </p:nvSpPr>
        <p:spPr>
          <a:xfrm>
            <a:off x="100291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8" name="Shape 956"/>
          <p:cNvSpPr/>
          <p:nvPr/>
        </p:nvSpPr>
        <p:spPr>
          <a:xfrm>
            <a:off x="117116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59" name="Shape 957"/>
          <p:cNvSpPr/>
          <p:nvPr/>
        </p:nvSpPr>
        <p:spPr>
          <a:xfrm>
            <a:off x="133941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0" name="Shape 958"/>
          <p:cNvSpPr/>
          <p:nvPr/>
        </p:nvSpPr>
        <p:spPr>
          <a:xfrm>
            <a:off x="150766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1" name="Shape 959"/>
          <p:cNvSpPr/>
          <p:nvPr/>
        </p:nvSpPr>
        <p:spPr>
          <a:xfrm>
            <a:off x="16759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2" name="Shape 960"/>
          <p:cNvSpPr/>
          <p:nvPr/>
        </p:nvSpPr>
        <p:spPr>
          <a:xfrm>
            <a:off x="184416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3" name="Shape 961"/>
          <p:cNvSpPr/>
          <p:nvPr/>
        </p:nvSpPr>
        <p:spPr>
          <a:xfrm>
            <a:off x="201241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4" name="Shape 962"/>
          <p:cNvSpPr/>
          <p:nvPr/>
        </p:nvSpPr>
        <p:spPr>
          <a:xfrm>
            <a:off x="218066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5" name="Shape 963"/>
          <p:cNvSpPr/>
          <p:nvPr/>
        </p:nvSpPr>
        <p:spPr>
          <a:xfrm>
            <a:off x="234891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6" name="Shape 964"/>
          <p:cNvSpPr/>
          <p:nvPr/>
        </p:nvSpPr>
        <p:spPr>
          <a:xfrm>
            <a:off x="25171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7" name="Shape 965"/>
          <p:cNvSpPr/>
          <p:nvPr/>
        </p:nvSpPr>
        <p:spPr>
          <a:xfrm>
            <a:off x="268541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8" name="Shape 966"/>
          <p:cNvSpPr/>
          <p:nvPr/>
        </p:nvSpPr>
        <p:spPr>
          <a:xfrm>
            <a:off x="285366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69" name="Shape 967"/>
          <p:cNvSpPr/>
          <p:nvPr/>
        </p:nvSpPr>
        <p:spPr>
          <a:xfrm>
            <a:off x="302190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0" name="Shape 968"/>
          <p:cNvSpPr/>
          <p:nvPr/>
        </p:nvSpPr>
        <p:spPr>
          <a:xfrm>
            <a:off x="319015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1" name="Shape 969"/>
          <p:cNvSpPr/>
          <p:nvPr/>
        </p:nvSpPr>
        <p:spPr>
          <a:xfrm>
            <a:off x="33584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2" name="Shape 970"/>
          <p:cNvSpPr/>
          <p:nvPr/>
        </p:nvSpPr>
        <p:spPr>
          <a:xfrm>
            <a:off x="352665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3" name="Shape 971"/>
          <p:cNvSpPr/>
          <p:nvPr/>
        </p:nvSpPr>
        <p:spPr>
          <a:xfrm>
            <a:off x="369490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4" name="Shape 972"/>
          <p:cNvSpPr/>
          <p:nvPr/>
        </p:nvSpPr>
        <p:spPr>
          <a:xfrm>
            <a:off x="386315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5" name="Shape 973"/>
          <p:cNvSpPr/>
          <p:nvPr/>
        </p:nvSpPr>
        <p:spPr>
          <a:xfrm>
            <a:off x="403140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6" name="Shape 974"/>
          <p:cNvSpPr/>
          <p:nvPr/>
        </p:nvSpPr>
        <p:spPr>
          <a:xfrm>
            <a:off x="41996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7" name="Shape 975"/>
          <p:cNvSpPr/>
          <p:nvPr/>
        </p:nvSpPr>
        <p:spPr>
          <a:xfrm>
            <a:off x="436790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8" name="Shape 976"/>
          <p:cNvSpPr/>
          <p:nvPr/>
        </p:nvSpPr>
        <p:spPr>
          <a:xfrm>
            <a:off x="453615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79" name="Shape 977"/>
          <p:cNvSpPr/>
          <p:nvPr/>
        </p:nvSpPr>
        <p:spPr>
          <a:xfrm>
            <a:off x="470440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0" name="Shape 978"/>
          <p:cNvSpPr/>
          <p:nvPr/>
        </p:nvSpPr>
        <p:spPr>
          <a:xfrm>
            <a:off x="487265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1" name="Shape 979"/>
          <p:cNvSpPr/>
          <p:nvPr/>
        </p:nvSpPr>
        <p:spPr>
          <a:xfrm>
            <a:off x="50409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2" name="Shape 980"/>
          <p:cNvSpPr/>
          <p:nvPr/>
        </p:nvSpPr>
        <p:spPr>
          <a:xfrm>
            <a:off x="520915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3" name="Shape 981"/>
          <p:cNvSpPr/>
          <p:nvPr/>
        </p:nvSpPr>
        <p:spPr>
          <a:xfrm>
            <a:off x="537740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4" name="Shape 982"/>
          <p:cNvSpPr/>
          <p:nvPr/>
        </p:nvSpPr>
        <p:spPr>
          <a:xfrm>
            <a:off x="554565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5" name="Shape 983"/>
          <p:cNvSpPr/>
          <p:nvPr/>
        </p:nvSpPr>
        <p:spPr>
          <a:xfrm>
            <a:off x="571390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6" name="Shape 984"/>
          <p:cNvSpPr/>
          <p:nvPr/>
        </p:nvSpPr>
        <p:spPr>
          <a:xfrm>
            <a:off x="58821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7" name="Shape 985"/>
          <p:cNvSpPr/>
          <p:nvPr/>
        </p:nvSpPr>
        <p:spPr>
          <a:xfrm>
            <a:off x="605040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8" name="Shape 986"/>
          <p:cNvSpPr/>
          <p:nvPr/>
        </p:nvSpPr>
        <p:spPr>
          <a:xfrm>
            <a:off x="621865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89" name="Shape 987"/>
          <p:cNvSpPr/>
          <p:nvPr/>
        </p:nvSpPr>
        <p:spPr>
          <a:xfrm>
            <a:off x="638690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0" name="Shape 988"/>
          <p:cNvSpPr/>
          <p:nvPr/>
        </p:nvSpPr>
        <p:spPr>
          <a:xfrm>
            <a:off x="655515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1" name="Shape 989"/>
          <p:cNvSpPr/>
          <p:nvPr/>
        </p:nvSpPr>
        <p:spPr>
          <a:xfrm>
            <a:off x="67234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2" name="Shape 990"/>
          <p:cNvSpPr/>
          <p:nvPr/>
        </p:nvSpPr>
        <p:spPr>
          <a:xfrm>
            <a:off x="689165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3" name="Shape 991"/>
          <p:cNvSpPr/>
          <p:nvPr/>
        </p:nvSpPr>
        <p:spPr>
          <a:xfrm>
            <a:off x="705990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4" name="Shape 992"/>
          <p:cNvSpPr/>
          <p:nvPr/>
        </p:nvSpPr>
        <p:spPr>
          <a:xfrm>
            <a:off x="722814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5" name="Shape 993"/>
          <p:cNvSpPr/>
          <p:nvPr/>
        </p:nvSpPr>
        <p:spPr>
          <a:xfrm>
            <a:off x="739639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6" name="Shape 994"/>
          <p:cNvSpPr/>
          <p:nvPr/>
        </p:nvSpPr>
        <p:spPr>
          <a:xfrm>
            <a:off x="75646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7" name="Shape 995"/>
          <p:cNvSpPr/>
          <p:nvPr/>
        </p:nvSpPr>
        <p:spPr>
          <a:xfrm>
            <a:off x="773289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8" name="Shape 996"/>
          <p:cNvSpPr/>
          <p:nvPr/>
        </p:nvSpPr>
        <p:spPr>
          <a:xfrm>
            <a:off x="790114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999" name="Shape 997"/>
          <p:cNvSpPr/>
          <p:nvPr/>
        </p:nvSpPr>
        <p:spPr>
          <a:xfrm>
            <a:off x="806939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0" name="Shape 998"/>
          <p:cNvSpPr/>
          <p:nvPr/>
        </p:nvSpPr>
        <p:spPr>
          <a:xfrm>
            <a:off x="8237647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1" name="Shape 999"/>
          <p:cNvSpPr/>
          <p:nvPr/>
        </p:nvSpPr>
        <p:spPr>
          <a:xfrm>
            <a:off x="84058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2" name="Shape 1000"/>
          <p:cNvSpPr/>
          <p:nvPr/>
        </p:nvSpPr>
        <p:spPr>
          <a:xfrm>
            <a:off x="857414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3" name="Shape 1001"/>
          <p:cNvSpPr/>
          <p:nvPr/>
        </p:nvSpPr>
        <p:spPr>
          <a:xfrm>
            <a:off x="8742396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4" name="Shape 1002"/>
          <p:cNvSpPr/>
          <p:nvPr/>
        </p:nvSpPr>
        <p:spPr>
          <a:xfrm>
            <a:off x="891064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5" name="Shape 1003"/>
          <p:cNvSpPr/>
          <p:nvPr/>
        </p:nvSpPr>
        <p:spPr>
          <a:xfrm>
            <a:off x="9078895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6" name="Shape 1004"/>
          <p:cNvSpPr/>
          <p:nvPr/>
        </p:nvSpPr>
        <p:spPr>
          <a:xfrm>
            <a:off x="92471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7" name="Shape 1005"/>
          <p:cNvSpPr/>
          <p:nvPr/>
        </p:nvSpPr>
        <p:spPr>
          <a:xfrm>
            <a:off x="941539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8" name="Shape 1006"/>
          <p:cNvSpPr/>
          <p:nvPr/>
        </p:nvSpPr>
        <p:spPr>
          <a:xfrm>
            <a:off x="9583644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09" name="Shape 1007"/>
          <p:cNvSpPr/>
          <p:nvPr/>
        </p:nvSpPr>
        <p:spPr>
          <a:xfrm>
            <a:off x="975189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0" name="Shape 1008"/>
          <p:cNvSpPr/>
          <p:nvPr/>
        </p:nvSpPr>
        <p:spPr>
          <a:xfrm>
            <a:off x="9920143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1" name="Shape 1009"/>
          <p:cNvSpPr/>
          <p:nvPr/>
        </p:nvSpPr>
        <p:spPr>
          <a:xfrm>
            <a:off x="100883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2" name="Shape 1010"/>
          <p:cNvSpPr/>
          <p:nvPr/>
        </p:nvSpPr>
        <p:spPr>
          <a:xfrm>
            <a:off x="1025664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3" name="Shape 1011"/>
          <p:cNvSpPr/>
          <p:nvPr/>
        </p:nvSpPr>
        <p:spPr>
          <a:xfrm>
            <a:off x="10424892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4" name="Shape 1012"/>
          <p:cNvSpPr/>
          <p:nvPr/>
        </p:nvSpPr>
        <p:spPr>
          <a:xfrm>
            <a:off x="1059314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5" name="Shape 1013"/>
          <p:cNvSpPr/>
          <p:nvPr/>
        </p:nvSpPr>
        <p:spPr>
          <a:xfrm>
            <a:off x="10761391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6" name="Shape 1014"/>
          <p:cNvSpPr/>
          <p:nvPr/>
        </p:nvSpPr>
        <p:spPr>
          <a:xfrm>
            <a:off x="109296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7" name="Shape 1015"/>
          <p:cNvSpPr/>
          <p:nvPr/>
        </p:nvSpPr>
        <p:spPr>
          <a:xfrm>
            <a:off x="1109789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8" name="Shape 1016"/>
          <p:cNvSpPr/>
          <p:nvPr/>
        </p:nvSpPr>
        <p:spPr>
          <a:xfrm>
            <a:off x="11266140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19" name="Shape 1017"/>
          <p:cNvSpPr/>
          <p:nvPr/>
        </p:nvSpPr>
        <p:spPr>
          <a:xfrm>
            <a:off x="1143438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0" name="Shape 1018"/>
          <p:cNvSpPr/>
          <p:nvPr/>
        </p:nvSpPr>
        <p:spPr>
          <a:xfrm>
            <a:off x="11602639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1" name="Shape 1019"/>
          <p:cNvSpPr/>
          <p:nvPr/>
        </p:nvSpPr>
        <p:spPr>
          <a:xfrm>
            <a:off x="117708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2" name="Shape 1020"/>
          <p:cNvSpPr/>
          <p:nvPr/>
        </p:nvSpPr>
        <p:spPr>
          <a:xfrm>
            <a:off x="1193913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3" name="Shape 1021"/>
          <p:cNvSpPr/>
          <p:nvPr/>
        </p:nvSpPr>
        <p:spPr>
          <a:xfrm>
            <a:off x="12107388" y="218066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4" name="Shape 1022"/>
          <p:cNvSpPr/>
          <p:nvPr/>
        </p:nvSpPr>
        <p:spPr>
          <a:xfrm>
            <a:off x="-658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5" name="Shape 1023"/>
          <p:cNvSpPr/>
          <p:nvPr/>
        </p:nvSpPr>
        <p:spPr>
          <a:xfrm>
            <a:off x="16166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6" name="Shape 1024"/>
          <p:cNvSpPr/>
          <p:nvPr/>
        </p:nvSpPr>
        <p:spPr>
          <a:xfrm>
            <a:off x="32991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7" name="Shape 1025"/>
          <p:cNvSpPr/>
          <p:nvPr/>
        </p:nvSpPr>
        <p:spPr>
          <a:xfrm>
            <a:off x="49816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8" name="Shape 1026"/>
          <p:cNvSpPr/>
          <p:nvPr/>
        </p:nvSpPr>
        <p:spPr>
          <a:xfrm>
            <a:off x="66641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29" name="Shape 1027"/>
          <p:cNvSpPr/>
          <p:nvPr/>
        </p:nvSpPr>
        <p:spPr>
          <a:xfrm>
            <a:off x="8346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0" name="Shape 1028"/>
          <p:cNvSpPr/>
          <p:nvPr/>
        </p:nvSpPr>
        <p:spPr>
          <a:xfrm>
            <a:off x="100291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1" name="Shape 1029"/>
          <p:cNvSpPr/>
          <p:nvPr/>
        </p:nvSpPr>
        <p:spPr>
          <a:xfrm>
            <a:off x="117116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2" name="Shape 1030"/>
          <p:cNvSpPr/>
          <p:nvPr/>
        </p:nvSpPr>
        <p:spPr>
          <a:xfrm>
            <a:off x="133941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3" name="Shape 1031"/>
          <p:cNvSpPr/>
          <p:nvPr/>
        </p:nvSpPr>
        <p:spPr>
          <a:xfrm>
            <a:off x="150766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4" name="Shape 1032"/>
          <p:cNvSpPr/>
          <p:nvPr/>
        </p:nvSpPr>
        <p:spPr>
          <a:xfrm>
            <a:off x="16759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5" name="Shape 1033"/>
          <p:cNvSpPr/>
          <p:nvPr/>
        </p:nvSpPr>
        <p:spPr>
          <a:xfrm>
            <a:off x="184416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6" name="Shape 1034"/>
          <p:cNvSpPr/>
          <p:nvPr/>
        </p:nvSpPr>
        <p:spPr>
          <a:xfrm>
            <a:off x="201241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7" name="Shape 1035"/>
          <p:cNvSpPr/>
          <p:nvPr/>
        </p:nvSpPr>
        <p:spPr>
          <a:xfrm>
            <a:off x="218066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8" name="Shape 1036"/>
          <p:cNvSpPr/>
          <p:nvPr/>
        </p:nvSpPr>
        <p:spPr>
          <a:xfrm>
            <a:off x="234891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39" name="Shape 1037"/>
          <p:cNvSpPr/>
          <p:nvPr/>
        </p:nvSpPr>
        <p:spPr>
          <a:xfrm>
            <a:off x="25171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0" name="Shape 1038"/>
          <p:cNvSpPr/>
          <p:nvPr/>
        </p:nvSpPr>
        <p:spPr>
          <a:xfrm>
            <a:off x="268541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1" name="Shape 1039"/>
          <p:cNvSpPr/>
          <p:nvPr/>
        </p:nvSpPr>
        <p:spPr>
          <a:xfrm>
            <a:off x="285366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2" name="Shape 1040"/>
          <p:cNvSpPr/>
          <p:nvPr/>
        </p:nvSpPr>
        <p:spPr>
          <a:xfrm>
            <a:off x="302190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3" name="Shape 1041"/>
          <p:cNvSpPr/>
          <p:nvPr/>
        </p:nvSpPr>
        <p:spPr>
          <a:xfrm>
            <a:off x="319015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4" name="Shape 1042"/>
          <p:cNvSpPr/>
          <p:nvPr/>
        </p:nvSpPr>
        <p:spPr>
          <a:xfrm>
            <a:off x="33584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5" name="Shape 1043"/>
          <p:cNvSpPr/>
          <p:nvPr/>
        </p:nvSpPr>
        <p:spPr>
          <a:xfrm>
            <a:off x="352665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6" name="Shape 1044"/>
          <p:cNvSpPr/>
          <p:nvPr/>
        </p:nvSpPr>
        <p:spPr>
          <a:xfrm>
            <a:off x="369490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7" name="Shape 1045"/>
          <p:cNvSpPr/>
          <p:nvPr/>
        </p:nvSpPr>
        <p:spPr>
          <a:xfrm>
            <a:off x="386315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8" name="Shape 1046"/>
          <p:cNvSpPr/>
          <p:nvPr/>
        </p:nvSpPr>
        <p:spPr>
          <a:xfrm>
            <a:off x="403140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49" name="Shape 1047"/>
          <p:cNvSpPr/>
          <p:nvPr/>
        </p:nvSpPr>
        <p:spPr>
          <a:xfrm>
            <a:off x="41996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0" name="Shape 1048"/>
          <p:cNvSpPr/>
          <p:nvPr/>
        </p:nvSpPr>
        <p:spPr>
          <a:xfrm>
            <a:off x="436790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1" name="Shape 1049"/>
          <p:cNvSpPr/>
          <p:nvPr/>
        </p:nvSpPr>
        <p:spPr>
          <a:xfrm>
            <a:off x="453615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2" name="Shape 1050"/>
          <p:cNvSpPr/>
          <p:nvPr/>
        </p:nvSpPr>
        <p:spPr>
          <a:xfrm>
            <a:off x="470440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3" name="Shape 1051"/>
          <p:cNvSpPr/>
          <p:nvPr/>
        </p:nvSpPr>
        <p:spPr>
          <a:xfrm>
            <a:off x="487265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4" name="Shape 1052"/>
          <p:cNvSpPr/>
          <p:nvPr/>
        </p:nvSpPr>
        <p:spPr>
          <a:xfrm>
            <a:off x="50409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5" name="Shape 1053"/>
          <p:cNvSpPr/>
          <p:nvPr/>
        </p:nvSpPr>
        <p:spPr>
          <a:xfrm>
            <a:off x="520915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6" name="Shape 1054"/>
          <p:cNvSpPr/>
          <p:nvPr/>
        </p:nvSpPr>
        <p:spPr>
          <a:xfrm>
            <a:off x="537740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7" name="Shape 1055"/>
          <p:cNvSpPr/>
          <p:nvPr/>
        </p:nvSpPr>
        <p:spPr>
          <a:xfrm>
            <a:off x="554565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8" name="Shape 1056"/>
          <p:cNvSpPr/>
          <p:nvPr/>
        </p:nvSpPr>
        <p:spPr>
          <a:xfrm>
            <a:off x="571390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59" name="Shape 1057"/>
          <p:cNvSpPr/>
          <p:nvPr/>
        </p:nvSpPr>
        <p:spPr>
          <a:xfrm>
            <a:off x="58821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0" name="Shape 1058"/>
          <p:cNvSpPr/>
          <p:nvPr/>
        </p:nvSpPr>
        <p:spPr>
          <a:xfrm>
            <a:off x="605040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1" name="Shape 1059"/>
          <p:cNvSpPr/>
          <p:nvPr/>
        </p:nvSpPr>
        <p:spPr>
          <a:xfrm>
            <a:off x="621865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2" name="Shape 1060"/>
          <p:cNvSpPr/>
          <p:nvPr/>
        </p:nvSpPr>
        <p:spPr>
          <a:xfrm>
            <a:off x="638690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3" name="Shape 1061"/>
          <p:cNvSpPr/>
          <p:nvPr/>
        </p:nvSpPr>
        <p:spPr>
          <a:xfrm>
            <a:off x="655515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4" name="Shape 1062"/>
          <p:cNvSpPr/>
          <p:nvPr/>
        </p:nvSpPr>
        <p:spPr>
          <a:xfrm>
            <a:off x="67234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5" name="Shape 1063"/>
          <p:cNvSpPr/>
          <p:nvPr/>
        </p:nvSpPr>
        <p:spPr>
          <a:xfrm>
            <a:off x="689165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6" name="Shape 1064"/>
          <p:cNvSpPr/>
          <p:nvPr/>
        </p:nvSpPr>
        <p:spPr>
          <a:xfrm>
            <a:off x="705990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7" name="Shape 1065"/>
          <p:cNvSpPr/>
          <p:nvPr/>
        </p:nvSpPr>
        <p:spPr>
          <a:xfrm>
            <a:off x="722814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8" name="Shape 1066"/>
          <p:cNvSpPr/>
          <p:nvPr/>
        </p:nvSpPr>
        <p:spPr>
          <a:xfrm>
            <a:off x="739639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69" name="Shape 1067"/>
          <p:cNvSpPr/>
          <p:nvPr/>
        </p:nvSpPr>
        <p:spPr>
          <a:xfrm>
            <a:off x="75646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0" name="Shape 1068"/>
          <p:cNvSpPr/>
          <p:nvPr/>
        </p:nvSpPr>
        <p:spPr>
          <a:xfrm>
            <a:off x="773289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1" name="Shape 1069"/>
          <p:cNvSpPr/>
          <p:nvPr/>
        </p:nvSpPr>
        <p:spPr>
          <a:xfrm>
            <a:off x="790114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2" name="Shape 1070"/>
          <p:cNvSpPr/>
          <p:nvPr/>
        </p:nvSpPr>
        <p:spPr>
          <a:xfrm>
            <a:off x="806939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3" name="Shape 1071"/>
          <p:cNvSpPr/>
          <p:nvPr/>
        </p:nvSpPr>
        <p:spPr>
          <a:xfrm>
            <a:off x="8237647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4" name="Shape 1072"/>
          <p:cNvSpPr/>
          <p:nvPr/>
        </p:nvSpPr>
        <p:spPr>
          <a:xfrm>
            <a:off x="84058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5" name="Shape 1073"/>
          <p:cNvSpPr/>
          <p:nvPr/>
        </p:nvSpPr>
        <p:spPr>
          <a:xfrm>
            <a:off x="857414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6" name="Shape 1074"/>
          <p:cNvSpPr/>
          <p:nvPr/>
        </p:nvSpPr>
        <p:spPr>
          <a:xfrm>
            <a:off x="8742396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7" name="Shape 1075"/>
          <p:cNvSpPr/>
          <p:nvPr/>
        </p:nvSpPr>
        <p:spPr>
          <a:xfrm>
            <a:off x="891064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8" name="Shape 1076"/>
          <p:cNvSpPr/>
          <p:nvPr/>
        </p:nvSpPr>
        <p:spPr>
          <a:xfrm>
            <a:off x="9078895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79" name="Shape 1077"/>
          <p:cNvSpPr/>
          <p:nvPr/>
        </p:nvSpPr>
        <p:spPr>
          <a:xfrm>
            <a:off x="92471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0" name="Shape 1078"/>
          <p:cNvSpPr/>
          <p:nvPr/>
        </p:nvSpPr>
        <p:spPr>
          <a:xfrm>
            <a:off x="941539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1" name="Shape 1079"/>
          <p:cNvSpPr/>
          <p:nvPr/>
        </p:nvSpPr>
        <p:spPr>
          <a:xfrm>
            <a:off x="9583644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2" name="Shape 1080"/>
          <p:cNvSpPr/>
          <p:nvPr/>
        </p:nvSpPr>
        <p:spPr>
          <a:xfrm>
            <a:off x="975189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3" name="Shape 1081"/>
          <p:cNvSpPr/>
          <p:nvPr/>
        </p:nvSpPr>
        <p:spPr>
          <a:xfrm>
            <a:off x="9920143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4" name="Shape 1082"/>
          <p:cNvSpPr/>
          <p:nvPr/>
        </p:nvSpPr>
        <p:spPr>
          <a:xfrm>
            <a:off x="100883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5" name="Shape 1083"/>
          <p:cNvSpPr/>
          <p:nvPr/>
        </p:nvSpPr>
        <p:spPr>
          <a:xfrm>
            <a:off x="1025664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6" name="Shape 1084"/>
          <p:cNvSpPr/>
          <p:nvPr/>
        </p:nvSpPr>
        <p:spPr>
          <a:xfrm>
            <a:off x="10424892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7" name="Shape 1085"/>
          <p:cNvSpPr/>
          <p:nvPr/>
        </p:nvSpPr>
        <p:spPr>
          <a:xfrm>
            <a:off x="1059314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8" name="Shape 1086"/>
          <p:cNvSpPr/>
          <p:nvPr/>
        </p:nvSpPr>
        <p:spPr>
          <a:xfrm>
            <a:off x="10761391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89" name="Shape 1087"/>
          <p:cNvSpPr/>
          <p:nvPr/>
        </p:nvSpPr>
        <p:spPr>
          <a:xfrm>
            <a:off x="109296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0" name="Shape 1088"/>
          <p:cNvSpPr/>
          <p:nvPr/>
        </p:nvSpPr>
        <p:spPr>
          <a:xfrm>
            <a:off x="1109789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1" name="Shape 1089"/>
          <p:cNvSpPr/>
          <p:nvPr/>
        </p:nvSpPr>
        <p:spPr>
          <a:xfrm>
            <a:off x="11266140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2" name="Shape 1090"/>
          <p:cNvSpPr/>
          <p:nvPr/>
        </p:nvSpPr>
        <p:spPr>
          <a:xfrm>
            <a:off x="1143438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3" name="Shape 1091"/>
          <p:cNvSpPr/>
          <p:nvPr/>
        </p:nvSpPr>
        <p:spPr>
          <a:xfrm>
            <a:off x="11602639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4" name="Shape 1092"/>
          <p:cNvSpPr/>
          <p:nvPr/>
        </p:nvSpPr>
        <p:spPr>
          <a:xfrm>
            <a:off x="117708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5" name="Shape 1093"/>
          <p:cNvSpPr/>
          <p:nvPr/>
        </p:nvSpPr>
        <p:spPr>
          <a:xfrm>
            <a:off x="1193913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6" name="Shape 1094"/>
          <p:cNvSpPr/>
          <p:nvPr/>
        </p:nvSpPr>
        <p:spPr>
          <a:xfrm>
            <a:off x="12107388" y="234891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7" name="Shape 1095"/>
          <p:cNvSpPr/>
          <p:nvPr/>
        </p:nvSpPr>
        <p:spPr>
          <a:xfrm>
            <a:off x="-658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8" name="Shape 1096"/>
          <p:cNvSpPr/>
          <p:nvPr/>
        </p:nvSpPr>
        <p:spPr>
          <a:xfrm>
            <a:off x="16166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099" name="Shape 1097"/>
          <p:cNvSpPr/>
          <p:nvPr/>
        </p:nvSpPr>
        <p:spPr>
          <a:xfrm>
            <a:off x="32991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0" name="Shape 1098"/>
          <p:cNvSpPr/>
          <p:nvPr/>
        </p:nvSpPr>
        <p:spPr>
          <a:xfrm>
            <a:off x="49816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1" name="Shape 1099"/>
          <p:cNvSpPr/>
          <p:nvPr/>
        </p:nvSpPr>
        <p:spPr>
          <a:xfrm>
            <a:off x="66641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2" name="Shape 1100"/>
          <p:cNvSpPr/>
          <p:nvPr/>
        </p:nvSpPr>
        <p:spPr>
          <a:xfrm>
            <a:off x="8346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3" name="Shape 1101"/>
          <p:cNvSpPr/>
          <p:nvPr/>
        </p:nvSpPr>
        <p:spPr>
          <a:xfrm>
            <a:off x="100291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4" name="Shape 1102"/>
          <p:cNvSpPr/>
          <p:nvPr/>
        </p:nvSpPr>
        <p:spPr>
          <a:xfrm>
            <a:off x="117116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5" name="Shape 1103"/>
          <p:cNvSpPr/>
          <p:nvPr/>
        </p:nvSpPr>
        <p:spPr>
          <a:xfrm>
            <a:off x="133941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6" name="Shape 1104"/>
          <p:cNvSpPr/>
          <p:nvPr/>
        </p:nvSpPr>
        <p:spPr>
          <a:xfrm>
            <a:off x="150766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7" name="Shape 1105"/>
          <p:cNvSpPr/>
          <p:nvPr/>
        </p:nvSpPr>
        <p:spPr>
          <a:xfrm>
            <a:off x="16759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8" name="Shape 1106"/>
          <p:cNvSpPr/>
          <p:nvPr/>
        </p:nvSpPr>
        <p:spPr>
          <a:xfrm>
            <a:off x="184416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09" name="Shape 1107"/>
          <p:cNvSpPr/>
          <p:nvPr/>
        </p:nvSpPr>
        <p:spPr>
          <a:xfrm>
            <a:off x="201241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0" name="Shape 1108"/>
          <p:cNvSpPr/>
          <p:nvPr/>
        </p:nvSpPr>
        <p:spPr>
          <a:xfrm>
            <a:off x="218066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1" name="Shape 1109"/>
          <p:cNvSpPr/>
          <p:nvPr/>
        </p:nvSpPr>
        <p:spPr>
          <a:xfrm>
            <a:off x="234891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2" name="Shape 1110"/>
          <p:cNvSpPr/>
          <p:nvPr/>
        </p:nvSpPr>
        <p:spPr>
          <a:xfrm>
            <a:off x="25171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3" name="Shape 1111"/>
          <p:cNvSpPr/>
          <p:nvPr/>
        </p:nvSpPr>
        <p:spPr>
          <a:xfrm>
            <a:off x="268541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4" name="Shape 1112"/>
          <p:cNvSpPr/>
          <p:nvPr/>
        </p:nvSpPr>
        <p:spPr>
          <a:xfrm>
            <a:off x="285366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5" name="Shape 1113"/>
          <p:cNvSpPr/>
          <p:nvPr/>
        </p:nvSpPr>
        <p:spPr>
          <a:xfrm>
            <a:off x="302190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6" name="Shape 1114"/>
          <p:cNvSpPr/>
          <p:nvPr/>
        </p:nvSpPr>
        <p:spPr>
          <a:xfrm>
            <a:off x="319015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7" name="Shape 1115"/>
          <p:cNvSpPr/>
          <p:nvPr/>
        </p:nvSpPr>
        <p:spPr>
          <a:xfrm>
            <a:off x="33584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8" name="Shape 1116"/>
          <p:cNvSpPr/>
          <p:nvPr/>
        </p:nvSpPr>
        <p:spPr>
          <a:xfrm>
            <a:off x="352665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19" name="Shape 1117"/>
          <p:cNvSpPr/>
          <p:nvPr/>
        </p:nvSpPr>
        <p:spPr>
          <a:xfrm>
            <a:off x="369490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0" name="Shape 1118"/>
          <p:cNvSpPr/>
          <p:nvPr/>
        </p:nvSpPr>
        <p:spPr>
          <a:xfrm>
            <a:off x="386315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1" name="Shape 1119"/>
          <p:cNvSpPr/>
          <p:nvPr/>
        </p:nvSpPr>
        <p:spPr>
          <a:xfrm>
            <a:off x="403140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2" name="Shape 1120"/>
          <p:cNvSpPr/>
          <p:nvPr/>
        </p:nvSpPr>
        <p:spPr>
          <a:xfrm>
            <a:off x="41996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3" name="Shape 1121"/>
          <p:cNvSpPr/>
          <p:nvPr/>
        </p:nvSpPr>
        <p:spPr>
          <a:xfrm>
            <a:off x="436790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4" name="Shape 1122"/>
          <p:cNvSpPr/>
          <p:nvPr/>
        </p:nvSpPr>
        <p:spPr>
          <a:xfrm>
            <a:off x="453615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5" name="Shape 1123"/>
          <p:cNvSpPr/>
          <p:nvPr/>
        </p:nvSpPr>
        <p:spPr>
          <a:xfrm>
            <a:off x="470440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6" name="Shape 1124"/>
          <p:cNvSpPr/>
          <p:nvPr/>
        </p:nvSpPr>
        <p:spPr>
          <a:xfrm>
            <a:off x="487265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7" name="Shape 1125"/>
          <p:cNvSpPr/>
          <p:nvPr/>
        </p:nvSpPr>
        <p:spPr>
          <a:xfrm>
            <a:off x="50409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8" name="Shape 1126"/>
          <p:cNvSpPr/>
          <p:nvPr/>
        </p:nvSpPr>
        <p:spPr>
          <a:xfrm>
            <a:off x="520915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29" name="Shape 1127"/>
          <p:cNvSpPr/>
          <p:nvPr/>
        </p:nvSpPr>
        <p:spPr>
          <a:xfrm>
            <a:off x="537740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0" name="Shape 1128"/>
          <p:cNvSpPr/>
          <p:nvPr/>
        </p:nvSpPr>
        <p:spPr>
          <a:xfrm>
            <a:off x="554565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1" name="Shape 1129"/>
          <p:cNvSpPr/>
          <p:nvPr/>
        </p:nvSpPr>
        <p:spPr>
          <a:xfrm>
            <a:off x="571390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2" name="Shape 1130"/>
          <p:cNvSpPr/>
          <p:nvPr/>
        </p:nvSpPr>
        <p:spPr>
          <a:xfrm>
            <a:off x="58821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3" name="Shape 1131"/>
          <p:cNvSpPr/>
          <p:nvPr/>
        </p:nvSpPr>
        <p:spPr>
          <a:xfrm>
            <a:off x="605040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4" name="Shape 1132"/>
          <p:cNvSpPr/>
          <p:nvPr/>
        </p:nvSpPr>
        <p:spPr>
          <a:xfrm>
            <a:off x="621865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5" name="Shape 1133"/>
          <p:cNvSpPr/>
          <p:nvPr/>
        </p:nvSpPr>
        <p:spPr>
          <a:xfrm>
            <a:off x="638690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6" name="Shape 1134"/>
          <p:cNvSpPr/>
          <p:nvPr/>
        </p:nvSpPr>
        <p:spPr>
          <a:xfrm>
            <a:off x="655515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7" name="Shape 1135"/>
          <p:cNvSpPr/>
          <p:nvPr/>
        </p:nvSpPr>
        <p:spPr>
          <a:xfrm>
            <a:off x="67234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8" name="Shape 1136"/>
          <p:cNvSpPr/>
          <p:nvPr/>
        </p:nvSpPr>
        <p:spPr>
          <a:xfrm>
            <a:off x="689165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39" name="Shape 1137"/>
          <p:cNvSpPr/>
          <p:nvPr/>
        </p:nvSpPr>
        <p:spPr>
          <a:xfrm>
            <a:off x="705990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0" name="Shape 1138"/>
          <p:cNvSpPr/>
          <p:nvPr/>
        </p:nvSpPr>
        <p:spPr>
          <a:xfrm>
            <a:off x="722814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1" name="Shape 1139"/>
          <p:cNvSpPr/>
          <p:nvPr/>
        </p:nvSpPr>
        <p:spPr>
          <a:xfrm>
            <a:off x="739639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2" name="Shape 1140"/>
          <p:cNvSpPr/>
          <p:nvPr/>
        </p:nvSpPr>
        <p:spPr>
          <a:xfrm>
            <a:off x="75646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3" name="Shape 1141"/>
          <p:cNvSpPr/>
          <p:nvPr/>
        </p:nvSpPr>
        <p:spPr>
          <a:xfrm>
            <a:off x="773289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4" name="Shape 1142"/>
          <p:cNvSpPr/>
          <p:nvPr/>
        </p:nvSpPr>
        <p:spPr>
          <a:xfrm>
            <a:off x="790114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5" name="Shape 1143"/>
          <p:cNvSpPr/>
          <p:nvPr/>
        </p:nvSpPr>
        <p:spPr>
          <a:xfrm>
            <a:off x="806939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6" name="Shape 1144"/>
          <p:cNvSpPr/>
          <p:nvPr/>
        </p:nvSpPr>
        <p:spPr>
          <a:xfrm>
            <a:off x="8237647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7" name="Shape 1145"/>
          <p:cNvSpPr/>
          <p:nvPr/>
        </p:nvSpPr>
        <p:spPr>
          <a:xfrm>
            <a:off x="84058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8" name="Shape 1146"/>
          <p:cNvSpPr/>
          <p:nvPr/>
        </p:nvSpPr>
        <p:spPr>
          <a:xfrm>
            <a:off x="857414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49" name="Shape 1147"/>
          <p:cNvSpPr/>
          <p:nvPr/>
        </p:nvSpPr>
        <p:spPr>
          <a:xfrm>
            <a:off x="8742396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0" name="Shape 1148"/>
          <p:cNvSpPr/>
          <p:nvPr/>
        </p:nvSpPr>
        <p:spPr>
          <a:xfrm>
            <a:off x="891064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1" name="Shape 1149"/>
          <p:cNvSpPr/>
          <p:nvPr/>
        </p:nvSpPr>
        <p:spPr>
          <a:xfrm>
            <a:off x="9078895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2" name="Shape 1150"/>
          <p:cNvSpPr/>
          <p:nvPr/>
        </p:nvSpPr>
        <p:spPr>
          <a:xfrm>
            <a:off x="92471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3" name="Shape 1151"/>
          <p:cNvSpPr/>
          <p:nvPr/>
        </p:nvSpPr>
        <p:spPr>
          <a:xfrm>
            <a:off x="941539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4" name="Shape 1152"/>
          <p:cNvSpPr/>
          <p:nvPr/>
        </p:nvSpPr>
        <p:spPr>
          <a:xfrm>
            <a:off x="9583644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5" name="Shape 1153"/>
          <p:cNvSpPr/>
          <p:nvPr/>
        </p:nvSpPr>
        <p:spPr>
          <a:xfrm>
            <a:off x="975189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6" name="Shape 1154"/>
          <p:cNvSpPr/>
          <p:nvPr/>
        </p:nvSpPr>
        <p:spPr>
          <a:xfrm>
            <a:off x="9920143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7" name="Shape 1155"/>
          <p:cNvSpPr/>
          <p:nvPr/>
        </p:nvSpPr>
        <p:spPr>
          <a:xfrm>
            <a:off x="100883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8" name="Shape 1156"/>
          <p:cNvSpPr/>
          <p:nvPr/>
        </p:nvSpPr>
        <p:spPr>
          <a:xfrm>
            <a:off x="1025664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59" name="Shape 1157"/>
          <p:cNvSpPr/>
          <p:nvPr/>
        </p:nvSpPr>
        <p:spPr>
          <a:xfrm>
            <a:off x="10424892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0" name="Shape 1158"/>
          <p:cNvSpPr/>
          <p:nvPr/>
        </p:nvSpPr>
        <p:spPr>
          <a:xfrm>
            <a:off x="1059314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1" name="Shape 1159"/>
          <p:cNvSpPr/>
          <p:nvPr/>
        </p:nvSpPr>
        <p:spPr>
          <a:xfrm>
            <a:off x="10761391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2" name="Shape 1160"/>
          <p:cNvSpPr/>
          <p:nvPr/>
        </p:nvSpPr>
        <p:spPr>
          <a:xfrm>
            <a:off x="109296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3" name="Shape 1161"/>
          <p:cNvSpPr/>
          <p:nvPr/>
        </p:nvSpPr>
        <p:spPr>
          <a:xfrm>
            <a:off x="1109789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4" name="Shape 1162"/>
          <p:cNvSpPr/>
          <p:nvPr/>
        </p:nvSpPr>
        <p:spPr>
          <a:xfrm>
            <a:off x="11266140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5" name="Shape 1163"/>
          <p:cNvSpPr/>
          <p:nvPr/>
        </p:nvSpPr>
        <p:spPr>
          <a:xfrm>
            <a:off x="1143438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6" name="Shape 1164"/>
          <p:cNvSpPr/>
          <p:nvPr/>
        </p:nvSpPr>
        <p:spPr>
          <a:xfrm>
            <a:off x="11602639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7" name="Shape 1165"/>
          <p:cNvSpPr/>
          <p:nvPr/>
        </p:nvSpPr>
        <p:spPr>
          <a:xfrm>
            <a:off x="117708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8" name="Shape 1166"/>
          <p:cNvSpPr/>
          <p:nvPr/>
        </p:nvSpPr>
        <p:spPr>
          <a:xfrm>
            <a:off x="1193913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69" name="Shape 1167"/>
          <p:cNvSpPr/>
          <p:nvPr/>
        </p:nvSpPr>
        <p:spPr>
          <a:xfrm>
            <a:off x="12107388" y="25171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0" name="Shape 1168"/>
          <p:cNvSpPr/>
          <p:nvPr/>
        </p:nvSpPr>
        <p:spPr>
          <a:xfrm>
            <a:off x="-658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1" name="Shape 1169"/>
          <p:cNvSpPr/>
          <p:nvPr/>
        </p:nvSpPr>
        <p:spPr>
          <a:xfrm>
            <a:off x="16166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2" name="Shape 1170"/>
          <p:cNvSpPr/>
          <p:nvPr/>
        </p:nvSpPr>
        <p:spPr>
          <a:xfrm>
            <a:off x="32991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3" name="Shape 1171"/>
          <p:cNvSpPr/>
          <p:nvPr/>
        </p:nvSpPr>
        <p:spPr>
          <a:xfrm>
            <a:off x="49816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4" name="Shape 1172"/>
          <p:cNvSpPr/>
          <p:nvPr/>
        </p:nvSpPr>
        <p:spPr>
          <a:xfrm>
            <a:off x="66641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5" name="Shape 1173"/>
          <p:cNvSpPr/>
          <p:nvPr/>
        </p:nvSpPr>
        <p:spPr>
          <a:xfrm>
            <a:off x="8346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6" name="Shape 1174"/>
          <p:cNvSpPr/>
          <p:nvPr/>
        </p:nvSpPr>
        <p:spPr>
          <a:xfrm>
            <a:off x="100291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7" name="Shape 1175"/>
          <p:cNvSpPr/>
          <p:nvPr/>
        </p:nvSpPr>
        <p:spPr>
          <a:xfrm>
            <a:off x="117116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8" name="Shape 1176"/>
          <p:cNvSpPr/>
          <p:nvPr/>
        </p:nvSpPr>
        <p:spPr>
          <a:xfrm>
            <a:off x="133941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79" name="Shape 1177"/>
          <p:cNvSpPr/>
          <p:nvPr/>
        </p:nvSpPr>
        <p:spPr>
          <a:xfrm>
            <a:off x="150766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0" name="Shape 1178"/>
          <p:cNvSpPr/>
          <p:nvPr/>
        </p:nvSpPr>
        <p:spPr>
          <a:xfrm>
            <a:off x="16759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1" name="Shape 1179"/>
          <p:cNvSpPr/>
          <p:nvPr/>
        </p:nvSpPr>
        <p:spPr>
          <a:xfrm>
            <a:off x="184416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2" name="Shape 1180"/>
          <p:cNvSpPr/>
          <p:nvPr/>
        </p:nvSpPr>
        <p:spPr>
          <a:xfrm>
            <a:off x="201241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3" name="Shape 1181"/>
          <p:cNvSpPr/>
          <p:nvPr/>
        </p:nvSpPr>
        <p:spPr>
          <a:xfrm>
            <a:off x="218066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4" name="Shape 1182"/>
          <p:cNvSpPr/>
          <p:nvPr/>
        </p:nvSpPr>
        <p:spPr>
          <a:xfrm>
            <a:off x="234891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5" name="Shape 1183"/>
          <p:cNvSpPr/>
          <p:nvPr/>
        </p:nvSpPr>
        <p:spPr>
          <a:xfrm>
            <a:off x="25171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6" name="Shape 1184"/>
          <p:cNvSpPr/>
          <p:nvPr/>
        </p:nvSpPr>
        <p:spPr>
          <a:xfrm>
            <a:off x="268541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7" name="Shape 1185"/>
          <p:cNvSpPr/>
          <p:nvPr/>
        </p:nvSpPr>
        <p:spPr>
          <a:xfrm>
            <a:off x="285366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8" name="Shape 1186"/>
          <p:cNvSpPr/>
          <p:nvPr/>
        </p:nvSpPr>
        <p:spPr>
          <a:xfrm>
            <a:off x="302190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89" name="Shape 1187"/>
          <p:cNvSpPr/>
          <p:nvPr/>
        </p:nvSpPr>
        <p:spPr>
          <a:xfrm>
            <a:off x="319015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0" name="Shape 1188"/>
          <p:cNvSpPr/>
          <p:nvPr/>
        </p:nvSpPr>
        <p:spPr>
          <a:xfrm>
            <a:off x="33584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1" name="Shape 1189"/>
          <p:cNvSpPr/>
          <p:nvPr/>
        </p:nvSpPr>
        <p:spPr>
          <a:xfrm>
            <a:off x="352665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2" name="Shape 1190"/>
          <p:cNvSpPr/>
          <p:nvPr/>
        </p:nvSpPr>
        <p:spPr>
          <a:xfrm>
            <a:off x="369490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3" name="Shape 1191"/>
          <p:cNvSpPr/>
          <p:nvPr/>
        </p:nvSpPr>
        <p:spPr>
          <a:xfrm>
            <a:off x="386315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4" name="Shape 1192"/>
          <p:cNvSpPr/>
          <p:nvPr/>
        </p:nvSpPr>
        <p:spPr>
          <a:xfrm>
            <a:off x="403140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5" name="Shape 1193"/>
          <p:cNvSpPr/>
          <p:nvPr/>
        </p:nvSpPr>
        <p:spPr>
          <a:xfrm>
            <a:off x="41996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6" name="Shape 1194"/>
          <p:cNvSpPr/>
          <p:nvPr/>
        </p:nvSpPr>
        <p:spPr>
          <a:xfrm>
            <a:off x="436790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7" name="Shape 1195"/>
          <p:cNvSpPr/>
          <p:nvPr/>
        </p:nvSpPr>
        <p:spPr>
          <a:xfrm>
            <a:off x="453615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8" name="Shape 1196"/>
          <p:cNvSpPr/>
          <p:nvPr/>
        </p:nvSpPr>
        <p:spPr>
          <a:xfrm>
            <a:off x="470440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199" name="Shape 1197"/>
          <p:cNvSpPr/>
          <p:nvPr/>
        </p:nvSpPr>
        <p:spPr>
          <a:xfrm>
            <a:off x="487265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0" name="Shape 1198"/>
          <p:cNvSpPr/>
          <p:nvPr/>
        </p:nvSpPr>
        <p:spPr>
          <a:xfrm>
            <a:off x="50409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1" name="Shape 1199"/>
          <p:cNvSpPr/>
          <p:nvPr/>
        </p:nvSpPr>
        <p:spPr>
          <a:xfrm>
            <a:off x="520915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2" name="Shape 1200"/>
          <p:cNvSpPr/>
          <p:nvPr/>
        </p:nvSpPr>
        <p:spPr>
          <a:xfrm>
            <a:off x="537740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3" name="Shape 1201"/>
          <p:cNvSpPr/>
          <p:nvPr/>
        </p:nvSpPr>
        <p:spPr>
          <a:xfrm>
            <a:off x="554565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4" name="Shape 1202"/>
          <p:cNvSpPr/>
          <p:nvPr/>
        </p:nvSpPr>
        <p:spPr>
          <a:xfrm>
            <a:off x="571390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5" name="Shape 1203"/>
          <p:cNvSpPr/>
          <p:nvPr/>
        </p:nvSpPr>
        <p:spPr>
          <a:xfrm>
            <a:off x="58821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6" name="Shape 1204"/>
          <p:cNvSpPr/>
          <p:nvPr/>
        </p:nvSpPr>
        <p:spPr>
          <a:xfrm>
            <a:off x="605040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7" name="Shape 1205"/>
          <p:cNvSpPr/>
          <p:nvPr/>
        </p:nvSpPr>
        <p:spPr>
          <a:xfrm>
            <a:off x="621865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8" name="Shape 1206"/>
          <p:cNvSpPr/>
          <p:nvPr/>
        </p:nvSpPr>
        <p:spPr>
          <a:xfrm>
            <a:off x="638690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09" name="Shape 1207"/>
          <p:cNvSpPr/>
          <p:nvPr/>
        </p:nvSpPr>
        <p:spPr>
          <a:xfrm>
            <a:off x="655515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0" name="Shape 1208"/>
          <p:cNvSpPr/>
          <p:nvPr/>
        </p:nvSpPr>
        <p:spPr>
          <a:xfrm>
            <a:off x="67234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1" name="Shape 1209"/>
          <p:cNvSpPr/>
          <p:nvPr/>
        </p:nvSpPr>
        <p:spPr>
          <a:xfrm>
            <a:off x="689165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2" name="Shape 1210"/>
          <p:cNvSpPr/>
          <p:nvPr/>
        </p:nvSpPr>
        <p:spPr>
          <a:xfrm>
            <a:off x="705990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3" name="Shape 1211"/>
          <p:cNvSpPr/>
          <p:nvPr/>
        </p:nvSpPr>
        <p:spPr>
          <a:xfrm>
            <a:off x="722814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4" name="Shape 1212"/>
          <p:cNvSpPr/>
          <p:nvPr/>
        </p:nvSpPr>
        <p:spPr>
          <a:xfrm>
            <a:off x="739639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5" name="Shape 1213"/>
          <p:cNvSpPr/>
          <p:nvPr/>
        </p:nvSpPr>
        <p:spPr>
          <a:xfrm>
            <a:off x="75646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6" name="Shape 1214"/>
          <p:cNvSpPr/>
          <p:nvPr/>
        </p:nvSpPr>
        <p:spPr>
          <a:xfrm>
            <a:off x="773289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7" name="Shape 1215"/>
          <p:cNvSpPr/>
          <p:nvPr/>
        </p:nvSpPr>
        <p:spPr>
          <a:xfrm>
            <a:off x="790114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8" name="Shape 1216"/>
          <p:cNvSpPr/>
          <p:nvPr/>
        </p:nvSpPr>
        <p:spPr>
          <a:xfrm>
            <a:off x="806939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19" name="Shape 1217"/>
          <p:cNvSpPr/>
          <p:nvPr/>
        </p:nvSpPr>
        <p:spPr>
          <a:xfrm>
            <a:off x="8237647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0" name="Shape 1218"/>
          <p:cNvSpPr/>
          <p:nvPr/>
        </p:nvSpPr>
        <p:spPr>
          <a:xfrm>
            <a:off x="84058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1" name="Shape 1219"/>
          <p:cNvSpPr/>
          <p:nvPr/>
        </p:nvSpPr>
        <p:spPr>
          <a:xfrm>
            <a:off x="857414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2" name="Shape 1220"/>
          <p:cNvSpPr/>
          <p:nvPr/>
        </p:nvSpPr>
        <p:spPr>
          <a:xfrm>
            <a:off x="8742396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3" name="Shape 1221"/>
          <p:cNvSpPr/>
          <p:nvPr/>
        </p:nvSpPr>
        <p:spPr>
          <a:xfrm>
            <a:off x="891064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4" name="Shape 1222"/>
          <p:cNvSpPr/>
          <p:nvPr/>
        </p:nvSpPr>
        <p:spPr>
          <a:xfrm>
            <a:off x="9078895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5" name="Shape 1223"/>
          <p:cNvSpPr/>
          <p:nvPr/>
        </p:nvSpPr>
        <p:spPr>
          <a:xfrm>
            <a:off x="92471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6" name="Shape 1224"/>
          <p:cNvSpPr/>
          <p:nvPr/>
        </p:nvSpPr>
        <p:spPr>
          <a:xfrm>
            <a:off x="941539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7" name="Shape 1225"/>
          <p:cNvSpPr/>
          <p:nvPr/>
        </p:nvSpPr>
        <p:spPr>
          <a:xfrm>
            <a:off x="9583644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8" name="Shape 1226"/>
          <p:cNvSpPr/>
          <p:nvPr/>
        </p:nvSpPr>
        <p:spPr>
          <a:xfrm>
            <a:off x="975189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29" name="Shape 1227"/>
          <p:cNvSpPr/>
          <p:nvPr/>
        </p:nvSpPr>
        <p:spPr>
          <a:xfrm>
            <a:off x="9920143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0" name="Shape 1228"/>
          <p:cNvSpPr/>
          <p:nvPr/>
        </p:nvSpPr>
        <p:spPr>
          <a:xfrm>
            <a:off x="100883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1" name="Shape 1229"/>
          <p:cNvSpPr/>
          <p:nvPr/>
        </p:nvSpPr>
        <p:spPr>
          <a:xfrm>
            <a:off x="1025664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2" name="Shape 1230"/>
          <p:cNvSpPr/>
          <p:nvPr/>
        </p:nvSpPr>
        <p:spPr>
          <a:xfrm>
            <a:off x="10424892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3" name="Shape 1231"/>
          <p:cNvSpPr/>
          <p:nvPr/>
        </p:nvSpPr>
        <p:spPr>
          <a:xfrm>
            <a:off x="1059314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4" name="Shape 1232"/>
          <p:cNvSpPr/>
          <p:nvPr/>
        </p:nvSpPr>
        <p:spPr>
          <a:xfrm>
            <a:off x="10761391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5" name="Shape 1233"/>
          <p:cNvSpPr/>
          <p:nvPr/>
        </p:nvSpPr>
        <p:spPr>
          <a:xfrm>
            <a:off x="109296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6" name="Shape 1234"/>
          <p:cNvSpPr/>
          <p:nvPr/>
        </p:nvSpPr>
        <p:spPr>
          <a:xfrm>
            <a:off x="1109789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7" name="Shape 1235"/>
          <p:cNvSpPr/>
          <p:nvPr/>
        </p:nvSpPr>
        <p:spPr>
          <a:xfrm>
            <a:off x="11266140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8" name="Shape 1236"/>
          <p:cNvSpPr/>
          <p:nvPr/>
        </p:nvSpPr>
        <p:spPr>
          <a:xfrm>
            <a:off x="1143438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39" name="Shape 1237"/>
          <p:cNvSpPr/>
          <p:nvPr/>
        </p:nvSpPr>
        <p:spPr>
          <a:xfrm>
            <a:off x="11602639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0" name="Shape 1238"/>
          <p:cNvSpPr/>
          <p:nvPr/>
        </p:nvSpPr>
        <p:spPr>
          <a:xfrm>
            <a:off x="117708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1" name="Shape 1239"/>
          <p:cNvSpPr/>
          <p:nvPr/>
        </p:nvSpPr>
        <p:spPr>
          <a:xfrm>
            <a:off x="1193913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2" name="Shape 1240"/>
          <p:cNvSpPr/>
          <p:nvPr/>
        </p:nvSpPr>
        <p:spPr>
          <a:xfrm>
            <a:off x="12107388" y="268541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3" name="Shape 1241"/>
          <p:cNvSpPr/>
          <p:nvPr/>
        </p:nvSpPr>
        <p:spPr>
          <a:xfrm>
            <a:off x="-658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4" name="Shape 1242"/>
          <p:cNvSpPr/>
          <p:nvPr/>
        </p:nvSpPr>
        <p:spPr>
          <a:xfrm>
            <a:off x="16166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5" name="Shape 1243"/>
          <p:cNvSpPr/>
          <p:nvPr/>
        </p:nvSpPr>
        <p:spPr>
          <a:xfrm>
            <a:off x="32991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6" name="Shape 1244"/>
          <p:cNvSpPr/>
          <p:nvPr/>
        </p:nvSpPr>
        <p:spPr>
          <a:xfrm>
            <a:off x="49816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7" name="Shape 1245"/>
          <p:cNvSpPr/>
          <p:nvPr/>
        </p:nvSpPr>
        <p:spPr>
          <a:xfrm>
            <a:off x="66641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8" name="Shape 1246"/>
          <p:cNvSpPr/>
          <p:nvPr/>
        </p:nvSpPr>
        <p:spPr>
          <a:xfrm>
            <a:off x="8346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49" name="Shape 1247"/>
          <p:cNvSpPr/>
          <p:nvPr/>
        </p:nvSpPr>
        <p:spPr>
          <a:xfrm>
            <a:off x="100291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0" name="Shape 1248"/>
          <p:cNvSpPr/>
          <p:nvPr/>
        </p:nvSpPr>
        <p:spPr>
          <a:xfrm>
            <a:off x="117116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1" name="Shape 1249"/>
          <p:cNvSpPr/>
          <p:nvPr/>
        </p:nvSpPr>
        <p:spPr>
          <a:xfrm>
            <a:off x="133941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2" name="Shape 1250"/>
          <p:cNvSpPr/>
          <p:nvPr/>
        </p:nvSpPr>
        <p:spPr>
          <a:xfrm>
            <a:off x="150766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3" name="Shape 1251"/>
          <p:cNvSpPr/>
          <p:nvPr/>
        </p:nvSpPr>
        <p:spPr>
          <a:xfrm>
            <a:off x="16759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4" name="Shape 1252"/>
          <p:cNvSpPr/>
          <p:nvPr/>
        </p:nvSpPr>
        <p:spPr>
          <a:xfrm>
            <a:off x="184416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5" name="Shape 1253"/>
          <p:cNvSpPr/>
          <p:nvPr/>
        </p:nvSpPr>
        <p:spPr>
          <a:xfrm>
            <a:off x="201241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6" name="Shape 1254"/>
          <p:cNvSpPr/>
          <p:nvPr/>
        </p:nvSpPr>
        <p:spPr>
          <a:xfrm>
            <a:off x="218066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7" name="Shape 1255"/>
          <p:cNvSpPr/>
          <p:nvPr/>
        </p:nvSpPr>
        <p:spPr>
          <a:xfrm>
            <a:off x="234891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8" name="Shape 1256"/>
          <p:cNvSpPr/>
          <p:nvPr/>
        </p:nvSpPr>
        <p:spPr>
          <a:xfrm>
            <a:off x="25171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59" name="Shape 1257"/>
          <p:cNvSpPr/>
          <p:nvPr/>
        </p:nvSpPr>
        <p:spPr>
          <a:xfrm>
            <a:off x="268541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0" name="Shape 1258"/>
          <p:cNvSpPr/>
          <p:nvPr/>
        </p:nvSpPr>
        <p:spPr>
          <a:xfrm>
            <a:off x="285366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1" name="Shape 1259"/>
          <p:cNvSpPr/>
          <p:nvPr/>
        </p:nvSpPr>
        <p:spPr>
          <a:xfrm>
            <a:off x="302190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2" name="Shape 1260"/>
          <p:cNvSpPr/>
          <p:nvPr/>
        </p:nvSpPr>
        <p:spPr>
          <a:xfrm>
            <a:off x="319015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3" name="Shape 1261"/>
          <p:cNvSpPr/>
          <p:nvPr/>
        </p:nvSpPr>
        <p:spPr>
          <a:xfrm>
            <a:off x="33584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4" name="Shape 1262"/>
          <p:cNvSpPr/>
          <p:nvPr/>
        </p:nvSpPr>
        <p:spPr>
          <a:xfrm>
            <a:off x="352665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5" name="Shape 1263"/>
          <p:cNvSpPr/>
          <p:nvPr/>
        </p:nvSpPr>
        <p:spPr>
          <a:xfrm>
            <a:off x="369490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6" name="Shape 1264"/>
          <p:cNvSpPr/>
          <p:nvPr/>
        </p:nvSpPr>
        <p:spPr>
          <a:xfrm>
            <a:off x="386315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7" name="Shape 1265"/>
          <p:cNvSpPr/>
          <p:nvPr/>
        </p:nvSpPr>
        <p:spPr>
          <a:xfrm>
            <a:off x="403140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8" name="Shape 1266"/>
          <p:cNvSpPr/>
          <p:nvPr/>
        </p:nvSpPr>
        <p:spPr>
          <a:xfrm>
            <a:off x="41996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69" name="Shape 1267"/>
          <p:cNvSpPr/>
          <p:nvPr/>
        </p:nvSpPr>
        <p:spPr>
          <a:xfrm>
            <a:off x="436790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0" name="Shape 1268"/>
          <p:cNvSpPr/>
          <p:nvPr/>
        </p:nvSpPr>
        <p:spPr>
          <a:xfrm>
            <a:off x="453615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1" name="Shape 1269"/>
          <p:cNvSpPr/>
          <p:nvPr/>
        </p:nvSpPr>
        <p:spPr>
          <a:xfrm>
            <a:off x="470440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2" name="Shape 1270"/>
          <p:cNvSpPr/>
          <p:nvPr/>
        </p:nvSpPr>
        <p:spPr>
          <a:xfrm>
            <a:off x="487265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3" name="Shape 1271"/>
          <p:cNvSpPr/>
          <p:nvPr/>
        </p:nvSpPr>
        <p:spPr>
          <a:xfrm>
            <a:off x="50409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4" name="Shape 1272"/>
          <p:cNvSpPr/>
          <p:nvPr/>
        </p:nvSpPr>
        <p:spPr>
          <a:xfrm>
            <a:off x="520915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5" name="Shape 1273"/>
          <p:cNvSpPr/>
          <p:nvPr/>
        </p:nvSpPr>
        <p:spPr>
          <a:xfrm>
            <a:off x="537740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6" name="Shape 1274"/>
          <p:cNvSpPr/>
          <p:nvPr/>
        </p:nvSpPr>
        <p:spPr>
          <a:xfrm>
            <a:off x="554565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7" name="Shape 1275"/>
          <p:cNvSpPr/>
          <p:nvPr/>
        </p:nvSpPr>
        <p:spPr>
          <a:xfrm>
            <a:off x="571390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8" name="Shape 1276"/>
          <p:cNvSpPr/>
          <p:nvPr/>
        </p:nvSpPr>
        <p:spPr>
          <a:xfrm>
            <a:off x="58821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79" name="Shape 1277"/>
          <p:cNvSpPr/>
          <p:nvPr/>
        </p:nvSpPr>
        <p:spPr>
          <a:xfrm>
            <a:off x="605040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0" name="Shape 1278"/>
          <p:cNvSpPr/>
          <p:nvPr/>
        </p:nvSpPr>
        <p:spPr>
          <a:xfrm>
            <a:off x="621865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1" name="Shape 1279"/>
          <p:cNvSpPr/>
          <p:nvPr/>
        </p:nvSpPr>
        <p:spPr>
          <a:xfrm>
            <a:off x="638690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2" name="Shape 1280"/>
          <p:cNvSpPr/>
          <p:nvPr/>
        </p:nvSpPr>
        <p:spPr>
          <a:xfrm>
            <a:off x="655515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3" name="Shape 1281"/>
          <p:cNvSpPr/>
          <p:nvPr/>
        </p:nvSpPr>
        <p:spPr>
          <a:xfrm>
            <a:off x="67234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4" name="Shape 1282"/>
          <p:cNvSpPr/>
          <p:nvPr/>
        </p:nvSpPr>
        <p:spPr>
          <a:xfrm>
            <a:off x="689165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5" name="Shape 1283"/>
          <p:cNvSpPr/>
          <p:nvPr/>
        </p:nvSpPr>
        <p:spPr>
          <a:xfrm>
            <a:off x="705990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6" name="Shape 1284"/>
          <p:cNvSpPr/>
          <p:nvPr/>
        </p:nvSpPr>
        <p:spPr>
          <a:xfrm>
            <a:off x="722814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7" name="Shape 1285"/>
          <p:cNvSpPr/>
          <p:nvPr/>
        </p:nvSpPr>
        <p:spPr>
          <a:xfrm>
            <a:off x="739639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8" name="Shape 1286"/>
          <p:cNvSpPr/>
          <p:nvPr/>
        </p:nvSpPr>
        <p:spPr>
          <a:xfrm>
            <a:off x="75646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89" name="Shape 1287"/>
          <p:cNvSpPr/>
          <p:nvPr/>
        </p:nvSpPr>
        <p:spPr>
          <a:xfrm>
            <a:off x="773289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0" name="Shape 1288"/>
          <p:cNvSpPr/>
          <p:nvPr/>
        </p:nvSpPr>
        <p:spPr>
          <a:xfrm>
            <a:off x="790114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1" name="Shape 1289"/>
          <p:cNvSpPr/>
          <p:nvPr/>
        </p:nvSpPr>
        <p:spPr>
          <a:xfrm>
            <a:off x="806939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2" name="Shape 1290"/>
          <p:cNvSpPr/>
          <p:nvPr/>
        </p:nvSpPr>
        <p:spPr>
          <a:xfrm>
            <a:off x="8237647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3" name="Shape 1291"/>
          <p:cNvSpPr/>
          <p:nvPr/>
        </p:nvSpPr>
        <p:spPr>
          <a:xfrm>
            <a:off x="84058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4" name="Shape 1292"/>
          <p:cNvSpPr/>
          <p:nvPr/>
        </p:nvSpPr>
        <p:spPr>
          <a:xfrm>
            <a:off x="857414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5" name="Shape 1293"/>
          <p:cNvSpPr/>
          <p:nvPr/>
        </p:nvSpPr>
        <p:spPr>
          <a:xfrm>
            <a:off x="8742396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6" name="Shape 1294"/>
          <p:cNvSpPr/>
          <p:nvPr/>
        </p:nvSpPr>
        <p:spPr>
          <a:xfrm>
            <a:off x="891064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7" name="Shape 1295"/>
          <p:cNvSpPr/>
          <p:nvPr/>
        </p:nvSpPr>
        <p:spPr>
          <a:xfrm>
            <a:off x="9078895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8" name="Shape 1296"/>
          <p:cNvSpPr/>
          <p:nvPr/>
        </p:nvSpPr>
        <p:spPr>
          <a:xfrm>
            <a:off x="92471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299" name="Shape 1297"/>
          <p:cNvSpPr/>
          <p:nvPr/>
        </p:nvSpPr>
        <p:spPr>
          <a:xfrm>
            <a:off x="941539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0" name="Shape 1298"/>
          <p:cNvSpPr/>
          <p:nvPr/>
        </p:nvSpPr>
        <p:spPr>
          <a:xfrm>
            <a:off x="9583644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1" name="Shape 1299"/>
          <p:cNvSpPr/>
          <p:nvPr/>
        </p:nvSpPr>
        <p:spPr>
          <a:xfrm>
            <a:off x="975189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2" name="Shape 1300"/>
          <p:cNvSpPr/>
          <p:nvPr/>
        </p:nvSpPr>
        <p:spPr>
          <a:xfrm>
            <a:off x="9920143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3" name="Shape 1301"/>
          <p:cNvSpPr/>
          <p:nvPr/>
        </p:nvSpPr>
        <p:spPr>
          <a:xfrm>
            <a:off x="100883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4" name="Shape 1302"/>
          <p:cNvSpPr/>
          <p:nvPr/>
        </p:nvSpPr>
        <p:spPr>
          <a:xfrm>
            <a:off x="1025664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5" name="Shape 1303"/>
          <p:cNvSpPr/>
          <p:nvPr/>
        </p:nvSpPr>
        <p:spPr>
          <a:xfrm>
            <a:off x="10424892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6" name="Shape 1304"/>
          <p:cNvSpPr/>
          <p:nvPr/>
        </p:nvSpPr>
        <p:spPr>
          <a:xfrm>
            <a:off x="1059314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7" name="Shape 1305"/>
          <p:cNvSpPr/>
          <p:nvPr/>
        </p:nvSpPr>
        <p:spPr>
          <a:xfrm>
            <a:off x="10761391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8" name="Shape 1306"/>
          <p:cNvSpPr/>
          <p:nvPr/>
        </p:nvSpPr>
        <p:spPr>
          <a:xfrm>
            <a:off x="109296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09" name="Shape 1307"/>
          <p:cNvSpPr/>
          <p:nvPr/>
        </p:nvSpPr>
        <p:spPr>
          <a:xfrm>
            <a:off x="1109789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0" name="Shape 1308"/>
          <p:cNvSpPr/>
          <p:nvPr/>
        </p:nvSpPr>
        <p:spPr>
          <a:xfrm>
            <a:off x="11266140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1" name="Shape 1309"/>
          <p:cNvSpPr/>
          <p:nvPr/>
        </p:nvSpPr>
        <p:spPr>
          <a:xfrm>
            <a:off x="1143438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2" name="Shape 1310"/>
          <p:cNvSpPr/>
          <p:nvPr/>
        </p:nvSpPr>
        <p:spPr>
          <a:xfrm>
            <a:off x="11602639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3" name="Shape 1311"/>
          <p:cNvSpPr/>
          <p:nvPr/>
        </p:nvSpPr>
        <p:spPr>
          <a:xfrm>
            <a:off x="117708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4" name="Shape 1312"/>
          <p:cNvSpPr/>
          <p:nvPr/>
        </p:nvSpPr>
        <p:spPr>
          <a:xfrm>
            <a:off x="1193913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5" name="Shape 1313"/>
          <p:cNvSpPr/>
          <p:nvPr/>
        </p:nvSpPr>
        <p:spPr>
          <a:xfrm>
            <a:off x="12107388" y="285366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6" name="Shape 1314"/>
          <p:cNvSpPr/>
          <p:nvPr/>
        </p:nvSpPr>
        <p:spPr>
          <a:xfrm>
            <a:off x="-658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7" name="Shape 1315"/>
          <p:cNvSpPr/>
          <p:nvPr/>
        </p:nvSpPr>
        <p:spPr>
          <a:xfrm>
            <a:off x="16166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8" name="Shape 1316"/>
          <p:cNvSpPr/>
          <p:nvPr/>
        </p:nvSpPr>
        <p:spPr>
          <a:xfrm>
            <a:off x="32991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19" name="Shape 1317"/>
          <p:cNvSpPr/>
          <p:nvPr/>
        </p:nvSpPr>
        <p:spPr>
          <a:xfrm>
            <a:off x="49816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0" name="Shape 1318"/>
          <p:cNvSpPr/>
          <p:nvPr/>
        </p:nvSpPr>
        <p:spPr>
          <a:xfrm>
            <a:off x="66641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1" name="Shape 1319"/>
          <p:cNvSpPr/>
          <p:nvPr/>
        </p:nvSpPr>
        <p:spPr>
          <a:xfrm>
            <a:off x="8346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2" name="Shape 1320"/>
          <p:cNvSpPr/>
          <p:nvPr/>
        </p:nvSpPr>
        <p:spPr>
          <a:xfrm>
            <a:off x="100291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3" name="Shape 1321"/>
          <p:cNvSpPr/>
          <p:nvPr/>
        </p:nvSpPr>
        <p:spPr>
          <a:xfrm>
            <a:off x="117116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4" name="Shape 1322"/>
          <p:cNvSpPr/>
          <p:nvPr/>
        </p:nvSpPr>
        <p:spPr>
          <a:xfrm>
            <a:off x="133941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5" name="Shape 1323"/>
          <p:cNvSpPr/>
          <p:nvPr/>
        </p:nvSpPr>
        <p:spPr>
          <a:xfrm>
            <a:off x="150766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6" name="Shape 1324"/>
          <p:cNvSpPr/>
          <p:nvPr/>
        </p:nvSpPr>
        <p:spPr>
          <a:xfrm>
            <a:off x="16759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7" name="Shape 1325"/>
          <p:cNvSpPr/>
          <p:nvPr/>
        </p:nvSpPr>
        <p:spPr>
          <a:xfrm>
            <a:off x="184416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8" name="Shape 1326"/>
          <p:cNvSpPr/>
          <p:nvPr/>
        </p:nvSpPr>
        <p:spPr>
          <a:xfrm>
            <a:off x="201241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29" name="Shape 1327"/>
          <p:cNvSpPr/>
          <p:nvPr/>
        </p:nvSpPr>
        <p:spPr>
          <a:xfrm>
            <a:off x="218066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0" name="Shape 1328"/>
          <p:cNvSpPr/>
          <p:nvPr/>
        </p:nvSpPr>
        <p:spPr>
          <a:xfrm>
            <a:off x="234891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1" name="Shape 1329"/>
          <p:cNvSpPr/>
          <p:nvPr/>
        </p:nvSpPr>
        <p:spPr>
          <a:xfrm>
            <a:off x="25171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2" name="Shape 1330"/>
          <p:cNvSpPr/>
          <p:nvPr/>
        </p:nvSpPr>
        <p:spPr>
          <a:xfrm>
            <a:off x="268541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3" name="Shape 1331"/>
          <p:cNvSpPr/>
          <p:nvPr/>
        </p:nvSpPr>
        <p:spPr>
          <a:xfrm>
            <a:off x="285366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4" name="Shape 1332"/>
          <p:cNvSpPr/>
          <p:nvPr/>
        </p:nvSpPr>
        <p:spPr>
          <a:xfrm>
            <a:off x="302190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5" name="Shape 1333"/>
          <p:cNvSpPr/>
          <p:nvPr/>
        </p:nvSpPr>
        <p:spPr>
          <a:xfrm>
            <a:off x="319015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6" name="Shape 1334"/>
          <p:cNvSpPr/>
          <p:nvPr/>
        </p:nvSpPr>
        <p:spPr>
          <a:xfrm>
            <a:off x="33584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7" name="Shape 1335"/>
          <p:cNvSpPr/>
          <p:nvPr/>
        </p:nvSpPr>
        <p:spPr>
          <a:xfrm>
            <a:off x="352665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8" name="Shape 1336"/>
          <p:cNvSpPr/>
          <p:nvPr/>
        </p:nvSpPr>
        <p:spPr>
          <a:xfrm>
            <a:off x="369490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39" name="Shape 1337"/>
          <p:cNvSpPr/>
          <p:nvPr/>
        </p:nvSpPr>
        <p:spPr>
          <a:xfrm>
            <a:off x="386315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0" name="Shape 1338"/>
          <p:cNvSpPr/>
          <p:nvPr/>
        </p:nvSpPr>
        <p:spPr>
          <a:xfrm>
            <a:off x="403140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1" name="Shape 1339"/>
          <p:cNvSpPr/>
          <p:nvPr/>
        </p:nvSpPr>
        <p:spPr>
          <a:xfrm>
            <a:off x="41996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2" name="Shape 1340"/>
          <p:cNvSpPr/>
          <p:nvPr/>
        </p:nvSpPr>
        <p:spPr>
          <a:xfrm>
            <a:off x="436790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3" name="Shape 1341"/>
          <p:cNvSpPr/>
          <p:nvPr/>
        </p:nvSpPr>
        <p:spPr>
          <a:xfrm>
            <a:off x="453615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4" name="Shape 1342"/>
          <p:cNvSpPr/>
          <p:nvPr/>
        </p:nvSpPr>
        <p:spPr>
          <a:xfrm>
            <a:off x="470440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5" name="Shape 1343"/>
          <p:cNvSpPr/>
          <p:nvPr/>
        </p:nvSpPr>
        <p:spPr>
          <a:xfrm>
            <a:off x="487265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6" name="Shape 1344"/>
          <p:cNvSpPr/>
          <p:nvPr/>
        </p:nvSpPr>
        <p:spPr>
          <a:xfrm>
            <a:off x="50409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7" name="Shape 1345"/>
          <p:cNvSpPr/>
          <p:nvPr/>
        </p:nvSpPr>
        <p:spPr>
          <a:xfrm>
            <a:off x="520915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8" name="Shape 1346"/>
          <p:cNvSpPr/>
          <p:nvPr/>
        </p:nvSpPr>
        <p:spPr>
          <a:xfrm>
            <a:off x="537740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49" name="Shape 1347"/>
          <p:cNvSpPr/>
          <p:nvPr/>
        </p:nvSpPr>
        <p:spPr>
          <a:xfrm>
            <a:off x="554565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0" name="Shape 1348"/>
          <p:cNvSpPr/>
          <p:nvPr/>
        </p:nvSpPr>
        <p:spPr>
          <a:xfrm>
            <a:off x="571390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1" name="Shape 1349"/>
          <p:cNvSpPr/>
          <p:nvPr/>
        </p:nvSpPr>
        <p:spPr>
          <a:xfrm>
            <a:off x="58821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2" name="Shape 1350"/>
          <p:cNvSpPr/>
          <p:nvPr/>
        </p:nvSpPr>
        <p:spPr>
          <a:xfrm>
            <a:off x="605040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3" name="Shape 1351"/>
          <p:cNvSpPr/>
          <p:nvPr/>
        </p:nvSpPr>
        <p:spPr>
          <a:xfrm>
            <a:off x="621865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4" name="Shape 1352"/>
          <p:cNvSpPr/>
          <p:nvPr/>
        </p:nvSpPr>
        <p:spPr>
          <a:xfrm>
            <a:off x="638690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5" name="Shape 1353"/>
          <p:cNvSpPr/>
          <p:nvPr/>
        </p:nvSpPr>
        <p:spPr>
          <a:xfrm>
            <a:off x="655515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6" name="Shape 1354"/>
          <p:cNvSpPr/>
          <p:nvPr/>
        </p:nvSpPr>
        <p:spPr>
          <a:xfrm>
            <a:off x="67234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7" name="Shape 1355"/>
          <p:cNvSpPr/>
          <p:nvPr/>
        </p:nvSpPr>
        <p:spPr>
          <a:xfrm>
            <a:off x="689165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8" name="Shape 1356"/>
          <p:cNvSpPr/>
          <p:nvPr/>
        </p:nvSpPr>
        <p:spPr>
          <a:xfrm>
            <a:off x="705990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59" name="Shape 1357"/>
          <p:cNvSpPr/>
          <p:nvPr/>
        </p:nvSpPr>
        <p:spPr>
          <a:xfrm>
            <a:off x="722814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0" name="Shape 1358"/>
          <p:cNvSpPr/>
          <p:nvPr/>
        </p:nvSpPr>
        <p:spPr>
          <a:xfrm>
            <a:off x="739639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1" name="Shape 1359"/>
          <p:cNvSpPr/>
          <p:nvPr/>
        </p:nvSpPr>
        <p:spPr>
          <a:xfrm>
            <a:off x="75646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2" name="Shape 1360"/>
          <p:cNvSpPr/>
          <p:nvPr/>
        </p:nvSpPr>
        <p:spPr>
          <a:xfrm>
            <a:off x="773289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3" name="Shape 1361"/>
          <p:cNvSpPr/>
          <p:nvPr/>
        </p:nvSpPr>
        <p:spPr>
          <a:xfrm>
            <a:off x="790114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4" name="Shape 1362"/>
          <p:cNvSpPr/>
          <p:nvPr/>
        </p:nvSpPr>
        <p:spPr>
          <a:xfrm>
            <a:off x="806939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5" name="Shape 1363"/>
          <p:cNvSpPr/>
          <p:nvPr/>
        </p:nvSpPr>
        <p:spPr>
          <a:xfrm>
            <a:off x="8237647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6" name="Shape 1364"/>
          <p:cNvSpPr/>
          <p:nvPr/>
        </p:nvSpPr>
        <p:spPr>
          <a:xfrm>
            <a:off x="84058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7" name="Shape 1365"/>
          <p:cNvSpPr/>
          <p:nvPr/>
        </p:nvSpPr>
        <p:spPr>
          <a:xfrm>
            <a:off x="857414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8" name="Shape 1366"/>
          <p:cNvSpPr/>
          <p:nvPr/>
        </p:nvSpPr>
        <p:spPr>
          <a:xfrm>
            <a:off x="8742396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69" name="Shape 1367"/>
          <p:cNvSpPr/>
          <p:nvPr/>
        </p:nvSpPr>
        <p:spPr>
          <a:xfrm>
            <a:off x="891064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0" name="Shape 1368"/>
          <p:cNvSpPr/>
          <p:nvPr/>
        </p:nvSpPr>
        <p:spPr>
          <a:xfrm>
            <a:off x="9078895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1" name="Shape 1369"/>
          <p:cNvSpPr/>
          <p:nvPr/>
        </p:nvSpPr>
        <p:spPr>
          <a:xfrm>
            <a:off x="92471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2" name="Shape 1370"/>
          <p:cNvSpPr/>
          <p:nvPr/>
        </p:nvSpPr>
        <p:spPr>
          <a:xfrm>
            <a:off x="941539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3" name="Shape 1371"/>
          <p:cNvSpPr/>
          <p:nvPr/>
        </p:nvSpPr>
        <p:spPr>
          <a:xfrm>
            <a:off x="9583644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4" name="Shape 1372"/>
          <p:cNvSpPr/>
          <p:nvPr/>
        </p:nvSpPr>
        <p:spPr>
          <a:xfrm>
            <a:off x="975189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5" name="Shape 1373"/>
          <p:cNvSpPr/>
          <p:nvPr/>
        </p:nvSpPr>
        <p:spPr>
          <a:xfrm>
            <a:off x="9920143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6" name="Shape 1374"/>
          <p:cNvSpPr/>
          <p:nvPr/>
        </p:nvSpPr>
        <p:spPr>
          <a:xfrm>
            <a:off x="100883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7" name="Shape 1375"/>
          <p:cNvSpPr/>
          <p:nvPr/>
        </p:nvSpPr>
        <p:spPr>
          <a:xfrm>
            <a:off x="1025664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8" name="Shape 1376"/>
          <p:cNvSpPr/>
          <p:nvPr/>
        </p:nvSpPr>
        <p:spPr>
          <a:xfrm>
            <a:off x="10424892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79" name="Shape 1377"/>
          <p:cNvSpPr/>
          <p:nvPr/>
        </p:nvSpPr>
        <p:spPr>
          <a:xfrm>
            <a:off x="1059314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0" name="Shape 1378"/>
          <p:cNvSpPr/>
          <p:nvPr/>
        </p:nvSpPr>
        <p:spPr>
          <a:xfrm>
            <a:off x="10761391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1" name="Shape 1379"/>
          <p:cNvSpPr/>
          <p:nvPr/>
        </p:nvSpPr>
        <p:spPr>
          <a:xfrm>
            <a:off x="109296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2" name="Shape 1380"/>
          <p:cNvSpPr/>
          <p:nvPr/>
        </p:nvSpPr>
        <p:spPr>
          <a:xfrm>
            <a:off x="1109789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3" name="Shape 1381"/>
          <p:cNvSpPr/>
          <p:nvPr/>
        </p:nvSpPr>
        <p:spPr>
          <a:xfrm>
            <a:off x="11266140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4" name="Shape 1382"/>
          <p:cNvSpPr/>
          <p:nvPr/>
        </p:nvSpPr>
        <p:spPr>
          <a:xfrm>
            <a:off x="1143438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5" name="Shape 1383"/>
          <p:cNvSpPr/>
          <p:nvPr/>
        </p:nvSpPr>
        <p:spPr>
          <a:xfrm>
            <a:off x="11602639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6" name="Shape 1384"/>
          <p:cNvSpPr/>
          <p:nvPr/>
        </p:nvSpPr>
        <p:spPr>
          <a:xfrm>
            <a:off x="117708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7" name="Shape 1385"/>
          <p:cNvSpPr/>
          <p:nvPr/>
        </p:nvSpPr>
        <p:spPr>
          <a:xfrm>
            <a:off x="1193913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8" name="Shape 1386"/>
          <p:cNvSpPr/>
          <p:nvPr/>
        </p:nvSpPr>
        <p:spPr>
          <a:xfrm>
            <a:off x="12107388" y="302190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89" name="Shape 1387"/>
          <p:cNvSpPr/>
          <p:nvPr/>
        </p:nvSpPr>
        <p:spPr>
          <a:xfrm>
            <a:off x="-658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0" name="Shape 1388"/>
          <p:cNvSpPr/>
          <p:nvPr/>
        </p:nvSpPr>
        <p:spPr>
          <a:xfrm>
            <a:off x="16166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1" name="Shape 1389"/>
          <p:cNvSpPr/>
          <p:nvPr/>
        </p:nvSpPr>
        <p:spPr>
          <a:xfrm>
            <a:off x="32991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2" name="Shape 1390"/>
          <p:cNvSpPr/>
          <p:nvPr/>
        </p:nvSpPr>
        <p:spPr>
          <a:xfrm>
            <a:off x="49816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3" name="Shape 1391"/>
          <p:cNvSpPr/>
          <p:nvPr/>
        </p:nvSpPr>
        <p:spPr>
          <a:xfrm>
            <a:off x="66641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4" name="Shape 1392"/>
          <p:cNvSpPr/>
          <p:nvPr/>
        </p:nvSpPr>
        <p:spPr>
          <a:xfrm>
            <a:off x="8346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5" name="Shape 1393"/>
          <p:cNvSpPr/>
          <p:nvPr/>
        </p:nvSpPr>
        <p:spPr>
          <a:xfrm>
            <a:off x="100291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6" name="Shape 1394"/>
          <p:cNvSpPr/>
          <p:nvPr/>
        </p:nvSpPr>
        <p:spPr>
          <a:xfrm>
            <a:off x="117116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7" name="Shape 1395"/>
          <p:cNvSpPr/>
          <p:nvPr/>
        </p:nvSpPr>
        <p:spPr>
          <a:xfrm>
            <a:off x="133941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8" name="Shape 1396"/>
          <p:cNvSpPr/>
          <p:nvPr/>
        </p:nvSpPr>
        <p:spPr>
          <a:xfrm>
            <a:off x="150766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399" name="Shape 1397"/>
          <p:cNvSpPr/>
          <p:nvPr/>
        </p:nvSpPr>
        <p:spPr>
          <a:xfrm>
            <a:off x="16759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0" name="Shape 1398"/>
          <p:cNvSpPr/>
          <p:nvPr/>
        </p:nvSpPr>
        <p:spPr>
          <a:xfrm>
            <a:off x="184416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1" name="Shape 1399"/>
          <p:cNvSpPr/>
          <p:nvPr/>
        </p:nvSpPr>
        <p:spPr>
          <a:xfrm>
            <a:off x="201241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2" name="Shape 1400"/>
          <p:cNvSpPr/>
          <p:nvPr/>
        </p:nvSpPr>
        <p:spPr>
          <a:xfrm>
            <a:off x="218066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3" name="Shape 1401"/>
          <p:cNvSpPr/>
          <p:nvPr/>
        </p:nvSpPr>
        <p:spPr>
          <a:xfrm>
            <a:off x="234891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4" name="Shape 1402"/>
          <p:cNvSpPr/>
          <p:nvPr/>
        </p:nvSpPr>
        <p:spPr>
          <a:xfrm>
            <a:off x="25171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5" name="Shape 1403"/>
          <p:cNvSpPr/>
          <p:nvPr/>
        </p:nvSpPr>
        <p:spPr>
          <a:xfrm>
            <a:off x="268541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6" name="Shape 1404"/>
          <p:cNvSpPr/>
          <p:nvPr/>
        </p:nvSpPr>
        <p:spPr>
          <a:xfrm>
            <a:off x="285366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7" name="Shape 1405"/>
          <p:cNvSpPr/>
          <p:nvPr/>
        </p:nvSpPr>
        <p:spPr>
          <a:xfrm>
            <a:off x="302190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8" name="Shape 1406"/>
          <p:cNvSpPr/>
          <p:nvPr/>
        </p:nvSpPr>
        <p:spPr>
          <a:xfrm>
            <a:off x="319015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09" name="Shape 1407"/>
          <p:cNvSpPr/>
          <p:nvPr/>
        </p:nvSpPr>
        <p:spPr>
          <a:xfrm>
            <a:off x="33584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0" name="Shape 1408"/>
          <p:cNvSpPr/>
          <p:nvPr/>
        </p:nvSpPr>
        <p:spPr>
          <a:xfrm>
            <a:off x="352665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1" name="Shape 1409"/>
          <p:cNvSpPr/>
          <p:nvPr/>
        </p:nvSpPr>
        <p:spPr>
          <a:xfrm>
            <a:off x="369490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2" name="Shape 1410"/>
          <p:cNvSpPr/>
          <p:nvPr/>
        </p:nvSpPr>
        <p:spPr>
          <a:xfrm>
            <a:off x="386315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3" name="Shape 1411"/>
          <p:cNvSpPr/>
          <p:nvPr/>
        </p:nvSpPr>
        <p:spPr>
          <a:xfrm>
            <a:off x="403140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4" name="Shape 1412"/>
          <p:cNvSpPr/>
          <p:nvPr/>
        </p:nvSpPr>
        <p:spPr>
          <a:xfrm>
            <a:off x="41996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5" name="Shape 1413"/>
          <p:cNvSpPr/>
          <p:nvPr/>
        </p:nvSpPr>
        <p:spPr>
          <a:xfrm>
            <a:off x="436790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6" name="Shape 1414"/>
          <p:cNvSpPr/>
          <p:nvPr/>
        </p:nvSpPr>
        <p:spPr>
          <a:xfrm>
            <a:off x="453615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7" name="Shape 1415"/>
          <p:cNvSpPr/>
          <p:nvPr/>
        </p:nvSpPr>
        <p:spPr>
          <a:xfrm>
            <a:off x="470440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8" name="Shape 1416"/>
          <p:cNvSpPr/>
          <p:nvPr/>
        </p:nvSpPr>
        <p:spPr>
          <a:xfrm>
            <a:off x="487265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19" name="Shape 1417"/>
          <p:cNvSpPr/>
          <p:nvPr/>
        </p:nvSpPr>
        <p:spPr>
          <a:xfrm>
            <a:off x="50409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0" name="Shape 1418"/>
          <p:cNvSpPr/>
          <p:nvPr/>
        </p:nvSpPr>
        <p:spPr>
          <a:xfrm>
            <a:off x="520915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1" name="Shape 1419"/>
          <p:cNvSpPr/>
          <p:nvPr/>
        </p:nvSpPr>
        <p:spPr>
          <a:xfrm>
            <a:off x="537740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2" name="Shape 1420"/>
          <p:cNvSpPr/>
          <p:nvPr/>
        </p:nvSpPr>
        <p:spPr>
          <a:xfrm>
            <a:off x="554565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3" name="Shape 1421"/>
          <p:cNvSpPr/>
          <p:nvPr/>
        </p:nvSpPr>
        <p:spPr>
          <a:xfrm>
            <a:off x="571390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4" name="Shape 1422"/>
          <p:cNvSpPr/>
          <p:nvPr/>
        </p:nvSpPr>
        <p:spPr>
          <a:xfrm>
            <a:off x="58821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5" name="Shape 1423"/>
          <p:cNvSpPr/>
          <p:nvPr/>
        </p:nvSpPr>
        <p:spPr>
          <a:xfrm>
            <a:off x="605040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6" name="Shape 1424"/>
          <p:cNvSpPr/>
          <p:nvPr/>
        </p:nvSpPr>
        <p:spPr>
          <a:xfrm>
            <a:off x="621865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7" name="Shape 1425"/>
          <p:cNvSpPr/>
          <p:nvPr/>
        </p:nvSpPr>
        <p:spPr>
          <a:xfrm>
            <a:off x="638690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8" name="Shape 1426"/>
          <p:cNvSpPr/>
          <p:nvPr/>
        </p:nvSpPr>
        <p:spPr>
          <a:xfrm>
            <a:off x="655515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29" name="Shape 1427"/>
          <p:cNvSpPr/>
          <p:nvPr/>
        </p:nvSpPr>
        <p:spPr>
          <a:xfrm>
            <a:off x="67234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0" name="Shape 1428"/>
          <p:cNvSpPr/>
          <p:nvPr/>
        </p:nvSpPr>
        <p:spPr>
          <a:xfrm>
            <a:off x="689165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1" name="Shape 1429"/>
          <p:cNvSpPr/>
          <p:nvPr/>
        </p:nvSpPr>
        <p:spPr>
          <a:xfrm>
            <a:off x="705990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2" name="Shape 1430"/>
          <p:cNvSpPr/>
          <p:nvPr/>
        </p:nvSpPr>
        <p:spPr>
          <a:xfrm>
            <a:off x="722814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3" name="Shape 1431"/>
          <p:cNvSpPr/>
          <p:nvPr/>
        </p:nvSpPr>
        <p:spPr>
          <a:xfrm>
            <a:off x="739639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4" name="Shape 1432"/>
          <p:cNvSpPr/>
          <p:nvPr/>
        </p:nvSpPr>
        <p:spPr>
          <a:xfrm>
            <a:off x="75646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5" name="Shape 1433"/>
          <p:cNvSpPr/>
          <p:nvPr/>
        </p:nvSpPr>
        <p:spPr>
          <a:xfrm>
            <a:off x="773289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6" name="Shape 1434"/>
          <p:cNvSpPr/>
          <p:nvPr/>
        </p:nvSpPr>
        <p:spPr>
          <a:xfrm>
            <a:off x="790114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7" name="Shape 1435"/>
          <p:cNvSpPr/>
          <p:nvPr/>
        </p:nvSpPr>
        <p:spPr>
          <a:xfrm>
            <a:off x="806939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8" name="Shape 1436"/>
          <p:cNvSpPr/>
          <p:nvPr/>
        </p:nvSpPr>
        <p:spPr>
          <a:xfrm>
            <a:off x="8237647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39" name="Shape 1437"/>
          <p:cNvSpPr/>
          <p:nvPr/>
        </p:nvSpPr>
        <p:spPr>
          <a:xfrm>
            <a:off x="84058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0" name="Shape 1438"/>
          <p:cNvSpPr/>
          <p:nvPr/>
        </p:nvSpPr>
        <p:spPr>
          <a:xfrm>
            <a:off x="857414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1" name="Shape 1439"/>
          <p:cNvSpPr/>
          <p:nvPr/>
        </p:nvSpPr>
        <p:spPr>
          <a:xfrm>
            <a:off x="8742396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2" name="Shape 1440"/>
          <p:cNvSpPr/>
          <p:nvPr/>
        </p:nvSpPr>
        <p:spPr>
          <a:xfrm>
            <a:off x="891064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3" name="Shape 1441"/>
          <p:cNvSpPr/>
          <p:nvPr/>
        </p:nvSpPr>
        <p:spPr>
          <a:xfrm>
            <a:off x="9078895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4" name="Shape 1442"/>
          <p:cNvSpPr/>
          <p:nvPr/>
        </p:nvSpPr>
        <p:spPr>
          <a:xfrm>
            <a:off x="92471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5" name="Shape 1443"/>
          <p:cNvSpPr/>
          <p:nvPr/>
        </p:nvSpPr>
        <p:spPr>
          <a:xfrm>
            <a:off x="941539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6" name="Shape 1444"/>
          <p:cNvSpPr/>
          <p:nvPr/>
        </p:nvSpPr>
        <p:spPr>
          <a:xfrm>
            <a:off x="9583644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7" name="Shape 1445"/>
          <p:cNvSpPr/>
          <p:nvPr/>
        </p:nvSpPr>
        <p:spPr>
          <a:xfrm>
            <a:off x="975189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8" name="Shape 1446"/>
          <p:cNvSpPr/>
          <p:nvPr/>
        </p:nvSpPr>
        <p:spPr>
          <a:xfrm>
            <a:off x="9920143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49" name="Shape 1447"/>
          <p:cNvSpPr/>
          <p:nvPr/>
        </p:nvSpPr>
        <p:spPr>
          <a:xfrm>
            <a:off x="100883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0" name="Shape 1448"/>
          <p:cNvSpPr/>
          <p:nvPr/>
        </p:nvSpPr>
        <p:spPr>
          <a:xfrm>
            <a:off x="1025664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1" name="Shape 1449"/>
          <p:cNvSpPr/>
          <p:nvPr/>
        </p:nvSpPr>
        <p:spPr>
          <a:xfrm>
            <a:off x="10424892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2" name="Shape 1450"/>
          <p:cNvSpPr/>
          <p:nvPr/>
        </p:nvSpPr>
        <p:spPr>
          <a:xfrm>
            <a:off x="1059314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3" name="Shape 1451"/>
          <p:cNvSpPr/>
          <p:nvPr/>
        </p:nvSpPr>
        <p:spPr>
          <a:xfrm>
            <a:off x="10761391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4" name="Shape 1452"/>
          <p:cNvSpPr/>
          <p:nvPr/>
        </p:nvSpPr>
        <p:spPr>
          <a:xfrm>
            <a:off x="109296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5" name="Shape 1453"/>
          <p:cNvSpPr/>
          <p:nvPr/>
        </p:nvSpPr>
        <p:spPr>
          <a:xfrm>
            <a:off x="1109789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6" name="Shape 1454"/>
          <p:cNvSpPr/>
          <p:nvPr/>
        </p:nvSpPr>
        <p:spPr>
          <a:xfrm>
            <a:off x="11266140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7" name="Shape 1455"/>
          <p:cNvSpPr/>
          <p:nvPr/>
        </p:nvSpPr>
        <p:spPr>
          <a:xfrm>
            <a:off x="1143438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8" name="Shape 1456"/>
          <p:cNvSpPr/>
          <p:nvPr/>
        </p:nvSpPr>
        <p:spPr>
          <a:xfrm>
            <a:off x="11602639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59" name="Shape 1457"/>
          <p:cNvSpPr/>
          <p:nvPr/>
        </p:nvSpPr>
        <p:spPr>
          <a:xfrm>
            <a:off x="117708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0" name="Shape 1458"/>
          <p:cNvSpPr/>
          <p:nvPr/>
        </p:nvSpPr>
        <p:spPr>
          <a:xfrm>
            <a:off x="1193913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1" name="Shape 1459"/>
          <p:cNvSpPr/>
          <p:nvPr/>
        </p:nvSpPr>
        <p:spPr>
          <a:xfrm>
            <a:off x="12107388" y="3190159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2" name="Shape 1460"/>
          <p:cNvSpPr/>
          <p:nvPr/>
        </p:nvSpPr>
        <p:spPr>
          <a:xfrm>
            <a:off x="-658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3" name="Shape 1461"/>
          <p:cNvSpPr/>
          <p:nvPr/>
        </p:nvSpPr>
        <p:spPr>
          <a:xfrm>
            <a:off x="16166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4" name="Shape 1462"/>
          <p:cNvSpPr/>
          <p:nvPr/>
        </p:nvSpPr>
        <p:spPr>
          <a:xfrm>
            <a:off x="32991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5" name="Shape 1463"/>
          <p:cNvSpPr/>
          <p:nvPr/>
        </p:nvSpPr>
        <p:spPr>
          <a:xfrm>
            <a:off x="49816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6" name="Shape 1464"/>
          <p:cNvSpPr/>
          <p:nvPr/>
        </p:nvSpPr>
        <p:spPr>
          <a:xfrm>
            <a:off x="66641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7" name="Shape 1465"/>
          <p:cNvSpPr/>
          <p:nvPr/>
        </p:nvSpPr>
        <p:spPr>
          <a:xfrm>
            <a:off x="8346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8" name="Shape 1466"/>
          <p:cNvSpPr/>
          <p:nvPr/>
        </p:nvSpPr>
        <p:spPr>
          <a:xfrm>
            <a:off x="100291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69" name="Shape 1467"/>
          <p:cNvSpPr/>
          <p:nvPr/>
        </p:nvSpPr>
        <p:spPr>
          <a:xfrm>
            <a:off x="117116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0" name="Shape 1468"/>
          <p:cNvSpPr/>
          <p:nvPr/>
        </p:nvSpPr>
        <p:spPr>
          <a:xfrm>
            <a:off x="133941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1" name="Shape 1469"/>
          <p:cNvSpPr/>
          <p:nvPr/>
        </p:nvSpPr>
        <p:spPr>
          <a:xfrm>
            <a:off x="150766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2" name="Shape 1470"/>
          <p:cNvSpPr/>
          <p:nvPr/>
        </p:nvSpPr>
        <p:spPr>
          <a:xfrm>
            <a:off x="16759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3" name="Shape 1471"/>
          <p:cNvSpPr/>
          <p:nvPr/>
        </p:nvSpPr>
        <p:spPr>
          <a:xfrm>
            <a:off x="184416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4" name="Shape 1472"/>
          <p:cNvSpPr/>
          <p:nvPr/>
        </p:nvSpPr>
        <p:spPr>
          <a:xfrm>
            <a:off x="201241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5" name="Shape 1473"/>
          <p:cNvSpPr/>
          <p:nvPr/>
        </p:nvSpPr>
        <p:spPr>
          <a:xfrm>
            <a:off x="218066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6" name="Shape 1474"/>
          <p:cNvSpPr/>
          <p:nvPr/>
        </p:nvSpPr>
        <p:spPr>
          <a:xfrm>
            <a:off x="234891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7" name="Shape 1475"/>
          <p:cNvSpPr/>
          <p:nvPr/>
        </p:nvSpPr>
        <p:spPr>
          <a:xfrm>
            <a:off x="25171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8" name="Shape 1476"/>
          <p:cNvSpPr/>
          <p:nvPr/>
        </p:nvSpPr>
        <p:spPr>
          <a:xfrm>
            <a:off x="268541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79" name="Shape 1477"/>
          <p:cNvSpPr/>
          <p:nvPr/>
        </p:nvSpPr>
        <p:spPr>
          <a:xfrm>
            <a:off x="285366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0" name="Shape 1478"/>
          <p:cNvSpPr/>
          <p:nvPr/>
        </p:nvSpPr>
        <p:spPr>
          <a:xfrm>
            <a:off x="302190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1" name="Shape 1479"/>
          <p:cNvSpPr/>
          <p:nvPr/>
        </p:nvSpPr>
        <p:spPr>
          <a:xfrm>
            <a:off x="319015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2" name="Shape 1480"/>
          <p:cNvSpPr/>
          <p:nvPr/>
        </p:nvSpPr>
        <p:spPr>
          <a:xfrm>
            <a:off x="33584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3" name="Shape 1481"/>
          <p:cNvSpPr/>
          <p:nvPr/>
        </p:nvSpPr>
        <p:spPr>
          <a:xfrm>
            <a:off x="352665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4" name="Shape 1482"/>
          <p:cNvSpPr/>
          <p:nvPr/>
        </p:nvSpPr>
        <p:spPr>
          <a:xfrm>
            <a:off x="369490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5" name="Shape 1483"/>
          <p:cNvSpPr/>
          <p:nvPr/>
        </p:nvSpPr>
        <p:spPr>
          <a:xfrm>
            <a:off x="386315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6" name="Shape 1484"/>
          <p:cNvSpPr/>
          <p:nvPr/>
        </p:nvSpPr>
        <p:spPr>
          <a:xfrm>
            <a:off x="403140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7" name="Shape 1485"/>
          <p:cNvSpPr/>
          <p:nvPr/>
        </p:nvSpPr>
        <p:spPr>
          <a:xfrm>
            <a:off x="41996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8" name="Shape 1486"/>
          <p:cNvSpPr/>
          <p:nvPr/>
        </p:nvSpPr>
        <p:spPr>
          <a:xfrm>
            <a:off x="436790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89" name="Shape 1487"/>
          <p:cNvSpPr/>
          <p:nvPr/>
        </p:nvSpPr>
        <p:spPr>
          <a:xfrm>
            <a:off x="453615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0" name="Shape 1488"/>
          <p:cNvSpPr/>
          <p:nvPr/>
        </p:nvSpPr>
        <p:spPr>
          <a:xfrm>
            <a:off x="470440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1" name="Shape 1489"/>
          <p:cNvSpPr/>
          <p:nvPr/>
        </p:nvSpPr>
        <p:spPr>
          <a:xfrm>
            <a:off x="487265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2" name="Shape 1490"/>
          <p:cNvSpPr/>
          <p:nvPr/>
        </p:nvSpPr>
        <p:spPr>
          <a:xfrm>
            <a:off x="50409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3" name="Shape 1491"/>
          <p:cNvSpPr/>
          <p:nvPr/>
        </p:nvSpPr>
        <p:spPr>
          <a:xfrm>
            <a:off x="520915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4" name="Shape 1492"/>
          <p:cNvSpPr/>
          <p:nvPr/>
        </p:nvSpPr>
        <p:spPr>
          <a:xfrm>
            <a:off x="537740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5" name="Shape 1493"/>
          <p:cNvSpPr/>
          <p:nvPr/>
        </p:nvSpPr>
        <p:spPr>
          <a:xfrm>
            <a:off x="554565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6" name="Shape 1494"/>
          <p:cNvSpPr/>
          <p:nvPr/>
        </p:nvSpPr>
        <p:spPr>
          <a:xfrm>
            <a:off x="571390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7" name="Shape 1495"/>
          <p:cNvSpPr/>
          <p:nvPr/>
        </p:nvSpPr>
        <p:spPr>
          <a:xfrm>
            <a:off x="58821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8" name="Shape 1496"/>
          <p:cNvSpPr/>
          <p:nvPr/>
        </p:nvSpPr>
        <p:spPr>
          <a:xfrm>
            <a:off x="605040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499" name="Shape 1497"/>
          <p:cNvSpPr/>
          <p:nvPr/>
        </p:nvSpPr>
        <p:spPr>
          <a:xfrm>
            <a:off x="621865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0" name="Shape 1498"/>
          <p:cNvSpPr/>
          <p:nvPr/>
        </p:nvSpPr>
        <p:spPr>
          <a:xfrm>
            <a:off x="638690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1" name="Shape 1499"/>
          <p:cNvSpPr/>
          <p:nvPr/>
        </p:nvSpPr>
        <p:spPr>
          <a:xfrm>
            <a:off x="655515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2" name="Shape 1500"/>
          <p:cNvSpPr/>
          <p:nvPr/>
        </p:nvSpPr>
        <p:spPr>
          <a:xfrm>
            <a:off x="67234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3" name="Shape 1501"/>
          <p:cNvSpPr/>
          <p:nvPr/>
        </p:nvSpPr>
        <p:spPr>
          <a:xfrm>
            <a:off x="689165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4" name="Shape 1502"/>
          <p:cNvSpPr/>
          <p:nvPr/>
        </p:nvSpPr>
        <p:spPr>
          <a:xfrm>
            <a:off x="705990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5" name="Shape 1503"/>
          <p:cNvSpPr/>
          <p:nvPr/>
        </p:nvSpPr>
        <p:spPr>
          <a:xfrm>
            <a:off x="722814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6" name="Shape 1504"/>
          <p:cNvSpPr/>
          <p:nvPr/>
        </p:nvSpPr>
        <p:spPr>
          <a:xfrm>
            <a:off x="739639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7" name="Shape 1505"/>
          <p:cNvSpPr/>
          <p:nvPr/>
        </p:nvSpPr>
        <p:spPr>
          <a:xfrm>
            <a:off x="75646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8" name="Shape 1506"/>
          <p:cNvSpPr/>
          <p:nvPr/>
        </p:nvSpPr>
        <p:spPr>
          <a:xfrm>
            <a:off x="773289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09" name="Shape 1507"/>
          <p:cNvSpPr/>
          <p:nvPr/>
        </p:nvSpPr>
        <p:spPr>
          <a:xfrm>
            <a:off x="790114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0" name="Shape 1508"/>
          <p:cNvSpPr/>
          <p:nvPr/>
        </p:nvSpPr>
        <p:spPr>
          <a:xfrm>
            <a:off x="806939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1" name="Shape 1509"/>
          <p:cNvSpPr/>
          <p:nvPr/>
        </p:nvSpPr>
        <p:spPr>
          <a:xfrm>
            <a:off x="8237647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2" name="Shape 1510"/>
          <p:cNvSpPr/>
          <p:nvPr/>
        </p:nvSpPr>
        <p:spPr>
          <a:xfrm>
            <a:off x="84058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3" name="Shape 1511"/>
          <p:cNvSpPr/>
          <p:nvPr/>
        </p:nvSpPr>
        <p:spPr>
          <a:xfrm>
            <a:off x="857414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4" name="Shape 1512"/>
          <p:cNvSpPr/>
          <p:nvPr/>
        </p:nvSpPr>
        <p:spPr>
          <a:xfrm>
            <a:off x="8742396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5" name="Shape 1513"/>
          <p:cNvSpPr/>
          <p:nvPr/>
        </p:nvSpPr>
        <p:spPr>
          <a:xfrm>
            <a:off x="891064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6" name="Shape 1514"/>
          <p:cNvSpPr/>
          <p:nvPr/>
        </p:nvSpPr>
        <p:spPr>
          <a:xfrm>
            <a:off x="9078895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7" name="Shape 1515"/>
          <p:cNvSpPr/>
          <p:nvPr/>
        </p:nvSpPr>
        <p:spPr>
          <a:xfrm>
            <a:off x="92471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8" name="Shape 1516"/>
          <p:cNvSpPr/>
          <p:nvPr/>
        </p:nvSpPr>
        <p:spPr>
          <a:xfrm>
            <a:off x="941539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19" name="Shape 1517"/>
          <p:cNvSpPr/>
          <p:nvPr/>
        </p:nvSpPr>
        <p:spPr>
          <a:xfrm>
            <a:off x="9583644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0" name="Shape 1518"/>
          <p:cNvSpPr/>
          <p:nvPr/>
        </p:nvSpPr>
        <p:spPr>
          <a:xfrm>
            <a:off x="975189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1" name="Shape 1519"/>
          <p:cNvSpPr/>
          <p:nvPr/>
        </p:nvSpPr>
        <p:spPr>
          <a:xfrm>
            <a:off x="9920143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2" name="Shape 1520"/>
          <p:cNvSpPr/>
          <p:nvPr/>
        </p:nvSpPr>
        <p:spPr>
          <a:xfrm>
            <a:off x="100883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3" name="Shape 1521"/>
          <p:cNvSpPr/>
          <p:nvPr/>
        </p:nvSpPr>
        <p:spPr>
          <a:xfrm>
            <a:off x="1025664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4" name="Shape 1522"/>
          <p:cNvSpPr/>
          <p:nvPr/>
        </p:nvSpPr>
        <p:spPr>
          <a:xfrm>
            <a:off x="10424892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5" name="Shape 1523"/>
          <p:cNvSpPr/>
          <p:nvPr/>
        </p:nvSpPr>
        <p:spPr>
          <a:xfrm>
            <a:off x="1059314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6" name="Shape 1524"/>
          <p:cNvSpPr/>
          <p:nvPr/>
        </p:nvSpPr>
        <p:spPr>
          <a:xfrm>
            <a:off x="10761391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7" name="Shape 1525"/>
          <p:cNvSpPr/>
          <p:nvPr/>
        </p:nvSpPr>
        <p:spPr>
          <a:xfrm>
            <a:off x="109296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8" name="Shape 1526"/>
          <p:cNvSpPr/>
          <p:nvPr/>
        </p:nvSpPr>
        <p:spPr>
          <a:xfrm>
            <a:off x="1109789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29" name="Shape 1527"/>
          <p:cNvSpPr/>
          <p:nvPr/>
        </p:nvSpPr>
        <p:spPr>
          <a:xfrm>
            <a:off x="11266140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0" name="Shape 1528"/>
          <p:cNvSpPr/>
          <p:nvPr/>
        </p:nvSpPr>
        <p:spPr>
          <a:xfrm>
            <a:off x="1143438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1" name="Shape 1529"/>
          <p:cNvSpPr/>
          <p:nvPr/>
        </p:nvSpPr>
        <p:spPr>
          <a:xfrm>
            <a:off x="11602639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2" name="Shape 1530"/>
          <p:cNvSpPr/>
          <p:nvPr/>
        </p:nvSpPr>
        <p:spPr>
          <a:xfrm>
            <a:off x="117708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3" name="Shape 1531"/>
          <p:cNvSpPr/>
          <p:nvPr/>
        </p:nvSpPr>
        <p:spPr>
          <a:xfrm>
            <a:off x="1193913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4" name="Shape 1532"/>
          <p:cNvSpPr/>
          <p:nvPr/>
        </p:nvSpPr>
        <p:spPr>
          <a:xfrm>
            <a:off x="12107388" y="33584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5" name="Shape 1533"/>
          <p:cNvSpPr/>
          <p:nvPr/>
        </p:nvSpPr>
        <p:spPr>
          <a:xfrm>
            <a:off x="-658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6" name="Shape 1534"/>
          <p:cNvSpPr/>
          <p:nvPr/>
        </p:nvSpPr>
        <p:spPr>
          <a:xfrm>
            <a:off x="16166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7" name="Shape 1535"/>
          <p:cNvSpPr/>
          <p:nvPr/>
        </p:nvSpPr>
        <p:spPr>
          <a:xfrm>
            <a:off x="32991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8" name="Shape 1536"/>
          <p:cNvSpPr/>
          <p:nvPr/>
        </p:nvSpPr>
        <p:spPr>
          <a:xfrm>
            <a:off x="49816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39" name="Shape 1537"/>
          <p:cNvSpPr/>
          <p:nvPr/>
        </p:nvSpPr>
        <p:spPr>
          <a:xfrm>
            <a:off x="66641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0" name="Shape 1538"/>
          <p:cNvSpPr/>
          <p:nvPr/>
        </p:nvSpPr>
        <p:spPr>
          <a:xfrm>
            <a:off x="8346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1" name="Shape 1539"/>
          <p:cNvSpPr/>
          <p:nvPr/>
        </p:nvSpPr>
        <p:spPr>
          <a:xfrm>
            <a:off x="100291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2" name="Shape 1540"/>
          <p:cNvSpPr/>
          <p:nvPr/>
        </p:nvSpPr>
        <p:spPr>
          <a:xfrm>
            <a:off x="117116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3" name="Shape 1541"/>
          <p:cNvSpPr/>
          <p:nvPr/>
        </p:nvSpPr>
        <p:spPr>
          <a:xfrm>
            <a:off x="133941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4" name="Shape 1542"/>
          <p:cNvSpPr/>
          <p:nvPr/>
        </p:nvSpPr>
        <p:spPr>
          <a:xfrm>
            <a:off x="150766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5" name="Shape 1543"/>
          <p:cNvSpPr/>
          <p:nvPr/>
        </p:nvSpPr>
        <p:spPr>
          <a:xfrm>
            <a:off x="16759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6" name="Shape 1544"/>
          <p:cNvSpPr/>
          <p:nvPr/>
        </p:nvSpPr>
        <p:spPr>
          <a:xfrm>
            <a:off x="184416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7" name="Shape 1545"/>
          <p:cNvSpPr/>
          <p:nvPr/>
        </p:nvSpPr>
        <p:spPr>
          <a:xfrm>
            <a:off x="201241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8" name="Shape 1546"/>
          <p:cNvSpPr/>
          <p:nvPr/>
        </p:nvSpPr>
        <p:spPr>
          <a:xfrm>
            <a:off x="218066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49" name="Shape 1547"/>
          <p:cNvSpPr/>
          <p:nvPr/>
        </p:nvSpPr>
        <p:spPr>
          <a:xfrm>
            <a:off x="234891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0" name="Shape 1548"/>
          <p:cNvSpPr/>
          <p:nvPr/>
        </p:nvSpPr>
        <p:spPr>
          <a:xfrm>
            <a:off x="25171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1" name="Shape 1549"/>
          <p:cNvSpPr/>
          <p:nvPr/>
        </p:nvSpPr>
        <p:spPr>
          <a:xfrm>
            <a:off x="268541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2" name="Shape 1550"/>
          <p:cNvSpPr/>
          <p:nvPr/>
        </p:nvSpPr>
        <p:spPr>
          <a:xfrm>
            <a:off x="285366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3" name="Shape 1551"/>
          <p:cNvSpPr/>
          <p:nvPr/>
        </p:nvSpPr>
        <p:spPr>
          <a:xfrm>
            <a:off x="302190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4" name="Shape 1552"/>
          <p:cNvSpPr/>
          <p:nvPr/>
        </p:nvSpPr>
        <p:spPr>
          <a:xfrm>
            <a:off x="319015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5" name="Shape 1553"/>
          <p:cNvSpPr/>
          <p:nvPr/>
        </p:nvSpPr>
        <p:spPr>
          <a:xfrm>
            <a:off x="33584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6" name="Shape 1554"/>
          <p:cNvSpPr/>
          <p:nvPr/>
        </p:nvSpPr>
        <p:spPr>
          <a:xfrm>
            <a:off x="352665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7" name="Shape 1555"/>
          <p:cNvSpPr/>
          <p:nvPr/>
        </p:nvSpPr>
        <p:spPr>
          <a:xfrm>
            <a:off x="369490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8" name="Shape 1556"/>
          <p:cNvSpPr/>
          <p:nvPr/>
        </p:nvSpPr>
        <p:spPr>
          <a:xfrm>
            <a:off x="386315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59" name="Shape 1557"/>
          <p:cNvSpPr/>
          <p:nvPr/>
        </p:nvSpPr>
        <p:spPr>
          <a:xfrm>
            <a:off x="403140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0" name="Shape 1558"/>
          <p:cNvSpPr/>
          <p:nvPr/>
        </p:nvSpPr>
        <p:spPr>
          <a:xfrm>
            <a:off x="41996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1" name="Shape 1559"/>
          <p:cNvSpPr/>
          <p:nvPr/>
        </p:nvSpPr>
        <p:spPr>
          <a:xfrm>
            <a:off x="436790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2" name="Shape 1560"/>
          <p:cNvSpPr/>
          <p:nvPr/>
        </p:nvSpPr>
        <p:spPr>
          <a:xfrm>
            <a:off x="453615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3" name="Shape 1561"/>
          <p:cNvSpPr/>
          <p:nvPr/>
        </p:nvSpPr>
        <p:spPr>
          <a:xfrm>
            <a:off x="470440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4" name="Shape 1562"/>
          <p:cNvSpPr/>
          <p:nvPr/>
        </p:nvSpPr>
        <p:spPr>
          <a:xfrm>
            <a:off x="487265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5" name="Shape 1563"/>
          <p:cNvSpPr/>
          <p:nvPr/>
        </p:nvSpPr>
        <p:spPr>
          <a:xfrm>
            <a:off x="50409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6" name="Shape 1564"/>
          <p:cNvSpPr/>
          <p:nvPr/>
        </p:nvSpPr>
        <p:spPr>
          <a:xfrm>
            <a:off x="520915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7" name="Shape 1565"/>
          <p:cNvSpPr/>
          <p:nvPr/>
        </p:nvSpPr>
        <p:spPr>
          <a:xfrm>
            <a:off x="537740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8" name="Shape 1566"/>
          <p:cNvSpPr/>
          <p:nvPr/>
        </p:nvSpPr>
        <p:spPr>
          <a:xfrm>
            <a:off x="554565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69" name="Shape 1567"/>
          <p:cNvSpPr/>
          <p:nvPr/>
        </p:nvSpPr>
        <p:spPr>
          <a:xfrm>
            <a:off x="571390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0" name="Shape 1568"/>
          <p:cNvSpPr/>
          <p:nvPr/>
        </p:nvSpPr>
        <p:spPr>
          <a:xfrm>
            <a:off x="58821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1" name="Shape 1569"/>
          <p:cNvSpPr/>
          <p:nvPr/>
        </p:nvSpPr>
        <p:spPr>
          <a:xfrm>
            <a:off x="605040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2" name="Shape 1570"/>
          <p:cNvSpPr/>
          <p:nvPr/>
        </p:nvSpPr>
        <p:spPr>
          <a:xfrm>
            <a:off x="621865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3" name="Shape 1571"/>
          <p:cNvSpPr/>
          <p:nvPr/>
        </p:nvSpPr>
        <p:spPr>
          <a:xfrm>
            <a:off x="638690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4" name="Shape 1572"/>
          <p:cNvSpPr/>
          <p:nvPr/>
        </p:nvSpPr>
        <p:spPr>
          <a:xfrm>
            <a:off x="655515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5" name="Shape 1573"/>
          <p:cNvSpPr/>
          <p:nvPr/>
        </p:nvSpPr>
        <p:spPr>
          <a:xfrm>
            <a:off x="67234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6" name="Shape 1574"/>
          <p:cNvSpPr/>
          <p:nvPr/>
        </p:nvSpPr>
        <p:spPr>
          <a:xfrm>
            <a:off x="689165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7" name="Shape 1575"/>
          <p:cNvSpPr/>
          <p:nvPr/>
        </p:nvSpPr>
        <p:spPr>
          <a:xfrm>
            <a:off x="705990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8" name="Shape 1576"/>
          <p:cNvSpPr/>
          <p:nvPr/>
        </p:nvSpPr>
        <p:spPr>
          <a:xfrm>
            <a:off x="722814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79" name="Shape 1577"/>
          <p:cNvSpPr/>
          <p:nvPr/>
        </p:nvSpPr>
        <p:spPr>
          <a:xfrm>
            <a:off x="739639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0" name="Shape 1578"/>
          <p:cNvSpPr/>
          <p:nvPr/>
        </p:nvSpPr>
        <p:spPr>
          <a:xfrm>
            <a:off x="75646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1" name="Shape 1579"/>
          <p:cNvSpPr/>
          <p:nvPr/>
        </p:nvSpPr>
        <p:spPr>
          <a:xfrm>
            <a:off x="773289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2" name="Shape 1580"/>
          <p:cNvSpPr/>
          <p:nvPr/>
        </p:nvSpPr>
        <p:spPr>
          <a:xfrm>
            <a:off x="790114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3" name="Shape 1581"/>
          <p:cNvSpPr/>
          <p:nvPr/>
        </p:nvSpPr>
        <p:spPr>
          <a:xfrm>
            <a:off x="806939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4" name="Shape 1582"/>
          <p:cNvSpPr/>
          <p:nvPr/>
        </p:nvSpPr>
        <p:spPr>
          <a:xfrm>
            <a:off x="8237647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5" name="Shape 1583"/>
          <p:cNvSpPr/>
          <p:nvPr/>
        </p:nvSpPr>
        <p:spPr>
          <a:xfrm>
            <a:off x="84058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6" name="Shape 1584"/>
          <p:cNvSpPr/>
          <p:nvPr/>
        </p:nvSpPr>
        <p:spPr>
          <a:xfrm>
            <a:off x="857414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7" name="Shape 1585"/>
          <p:cNvSpPr/>
          <p:nvPr/>
        </p:nvSpPr>
        <p:spPr>
          <a:xfrm>
            <a:off x="8742396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8" name="Shape 1586"/>
          <p:cNvSpPr/>
          <p:nvPr/>
        </p:nvSpPr>
        <p:spPr>
          <a:xfrm>
            <a:off x="891064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89" name="Shape 1587"/>
          <p:cNvSpPr/>
          <p:nvPr/>
        </p:nvSpPr>
        <p:spPr>
          <a:xfrm>
            <a:off x="9078895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0" name="Shape 1588"/>
          <p:cNvSpPr/>
          <p:nvPr/>
        </p:nvSpPr>
        <p:spPr>
          <a:xfrm>
            <a:off x="92471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1" name="Shape 1589"/>
          <p:cNvSpPr/>
          <p:nvPr/>
        </p:nvSpPr>
        <p:spPr>
          <a:xfrm>
            <a:off x="941539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2" name="Shape 1590"/>
          <p:cNvSpPr/>
          <p:nvPr/>
        </p:nvSpPr>
        <p:spPr>
          <a:xfrm>
            <a:off x="9583644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3" name="Shape 1591"/>
          <p:cNvSpPr/>
          <p:nvPr/>
        </p:nvSpPr>
        <p:spPr>
          <a:xfrm>
            <a:off x="975189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4" name="Shape 1592"/>
          <p:cNvSpPr/>
          <p:nvPr/>
        </p:nvSpPr>
        <p:spPr>
          <a:xfrm>
            <a:off x="9920143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5" name="Shape 1593"/>
          <p:cNvSpPr/>
          <p:nvPr/>
        </p:nvSpPr>
        <p:spPr>
          <a:xfrm>
            <a:off x="100883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6" name="Shape 1594"/>
          <p:cNvSpPr/>
          <p:nvPr/>
        </p:nvSpPr>
        <p:spPr>
          <a:xfrm>
            <a:off x="1025664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7" name="Shape 1595"/>
          <p:cNvSpPr/>
          <p:nvPr/>
        </p:nvSpPr>
        <p:spPr>
          <a:xfrm>
            <a:off x="10424892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8" name="Shape 1596"/>
          <p:cNvSpPr/>
          <p:nvPr/>
        </p:nvSpPr>
        <p:spPr>
          <a:xfrm>
            <a:off x="1059314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599" name="Shape 1597"/>
          <p:cNvSpPr/>
          <p:nvPr/>
        </p:nvSpPr>
        <p:spPr>
          <a:xfrm>
            <a:off x="10761391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0" name="Shape 1598"/>
          <p:cNvSpPr/>
          <p:nvPr/>
        </p:nvSpPr>
        <p:spPr>
          <a:xfrm>
            <a:off x="109296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1" name="Shape 1599"/>
          <p:cNvSpPr/>
          <p:nvPr/>
        </p:nvSpPr>
        <p:spPr>
          <a:xfrm>
            <a:off x="1109789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2" name="Shape 1600"/>
          <p:cNvSpPr/>
          <p:nvPr/>
        </p:nvSpPr>
        <p:spPr>
          <a:xfrm>
            <a:off x="11266140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3" name="Shape 1601"/>
          <p:cNvSpPr/>
          <p:nvPr/>
        </p:nvSpPr>
        <p:spPr>
          <a:xfrm>
            <a:off x="1143438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4" name="Shape 1602"/>
          <p:cNvSpPr/>
          <p:nvPr/>
        </p:nvSpPr>
        <p:spPr>
          <a:xfrm>
            <a:off x="11602639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5" name="Shape 1603"/>
          <p:cNvSpPr/>
          <p:nvPr/>
        </p:nvSpPr>
        <p:spPr>
          <a:xfrm>
            <a:off x="117708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6" name="Shape 1604"/>
          <p:cNvSpPr/>
          <p:nvPr/>
        </p:nvSpPr>
        <p:spPr>
          <a:xfrm>
            <a:off x="1193913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7" name="Shape 1605"/>
          <p:cNvSpPr/>
          <p:nvPr/>
        </p:nvSpPr>
        <p:spPr>
          <a:xfrm>
            <a:off x="12107388" y="352665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8" name="Shape 1606"/>
          <p:cNvSpPr/>
          <p:nvPr/>
        </p:nvSpPr>
        <p:spPr>
          <a:xfrm>
            <a:off x="-658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09" name="Shape 1607"/>
          <p:cNvSpPr/>
          <p:nvPr/>
        </p:nvSpPr>
        <p:spPr>
          <a:xfrm>
            <a:off x="16166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0" name="Shape 1608"/>
          <p:cNvSpPr/>
          <p:nvPr/>
        </p:nvSpPr>
        <p:spPr>
          <a:xfrm>
            <a:off x="32991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1" name="Shape 1609"/>
          <p:cNvSpPr/>
          <p:nvPr/>
        </p:nvSpPr>
        <p:spPr>
          <a:xfrm>
            <a:off x="49816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2" name="Shape 1610"/>
          <p:cNvSpPr/>
          <p:nvPr/>
        </p:nvSpPr>
        <p:spPr>
          <a:xfrm>
            <a:off x="66641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3" name="Shape 1611"/>
          <p:cNvSpPr/>
          <p:nvPr/>
        </p:nvSpPr>
        <p:spPr>
          <a:xfrm>
            <a:off x="8346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4" name="Shape 1612"/>
          <p:cNvSpPr/>
          <p:nvPr/>
        </p:nvSpPr>
        <p:spPr>
          <a:xfrm>
            <a:off x="100291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5" name="Shape 1613"/>
          <p:cNvSpPr/>
          <p:nvPr/>
        </p:nvSpPr>
        <p:spPr>
          <a:xfrm>
            <a:off x="117116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6" name="Shape 1614"/>
          <p:cNvSpPr/>
          <p:nvPr/>
        </p:nvSpPr>
        <p:spPr>
          <a:xfrm>
            <a:off x="133941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7" name="Shape 1615"/>
          <p:cNvSpPr/>
          <p:nvPr/>
        </p:nvSpPr>
        <p:spPr>
          <a:xfrm>
            <a:off x="150766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8" name="Shape 1616"/>
          <p:cNvSpPr/>
          <p:nvPr/>
        </p:nvSpPr>
        <p:spPr>
          <a:xfrm>
            <a:off x="16759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19" name="Shape 1617"/>
          <p:cNvSpPr/>
          <p:nvPr/>
        </p:nvSpPr>
        <p:spPr>
          <a:xfrm>
            <a:off x="184416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0" name="Shape 1618"/>
          <p:cNvSpPr/>
          <p:nvPr/>
        </p:nvSpPr>
        <p:spPr>
          <a:xfrm>
            <a:off x="201241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1" name="Shape 1619"/>
          <p:cNvSpPr/>
          <p:nvPr/>
        </p:nvSpPr>
        <p:spPr>
          <a:xfrm>
            <a:off x="218066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2" name="Shape 1620"/>
          <p:cNvSpPr/>
          <p:nvPr/>
        </p:nvSpPr>
        <p:spPr>
          <a:xfrm>
            <a:off x="234891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3" name="Shape 1621"/>
          <p:cNvSpPr/>
          <p:nvPr/>
        </p:nvSpPr>
        <p:spPr>
          <a:xfrm>
            <a:off x="25171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4" name="Shape 1622"/>
          <p:cNvSpPr/>
          <p:nvPr/>
        </p:nvSpPr>
        <p:spPr>
          <a:xfrm>
            <a:off x="268541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5" name="Shape 1623"/>
          <p:cNvSpPr/>
          <p:nvPr/>
        </p:nvSpPr>
        <p:spPr>
          <a:xfrm>
            <a:off x="285366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6" name="Shape 1624"/>
          <p:cNvSpPr/>
          <p:nvPr/>
        </p:nvSpPr>
        <p:spPr>
          <a:xfrm>
            <a:off x="302190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7" name="Shape 1625"/>
          <p:cNvSpPr/>
          <p:nvPr/>
        </p:nvSpPr>
        <p:spPr>
          <a:xfrm>
            <a:off x="319015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8" name="Shape 1626"/>
          <p:cNvSpPr/>
          <p:nvPr/>
        </p:nvSpPr>
        <p:spPr>
          <a:xfrm>
            <a:off x="33584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29" name="Shape 1627"/>
          <p:cNvSpPr/>
          <p:nvPr/>
        </p:nvSpPr>
        <p:spPr>
          <a:xfrm>
            <a:off x="352665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0" name="Shape 1628"/>
          <p:cNvSpPr/>
          <p:nvPr/>
        </p:nvSpPr>
        <p:spPr>
          <a:xfrm>
            <a:off x="369490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1" name="Shape 1629"/>
          <p:cNvSpPr/>
          <p:nvPr/>
        </p:nvSpPr>
        <p:spPr>
          <a:xfrm>
            <a:off x="386315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2" name="Shape 1630"/>
          <p:cNvSpPr/>
          <p:nvPr/>
        </p:nvSpPr>
        <p:spPr>
          <a:xfrm>
            <a:off x="403140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3" name="Shape 1631"/>
          <p:cNvSpPr/>
          <p:nvPr/>
        </p:nvSpPr>
        <p:spPr>
          <a:xfrm>
            <a:off x="41996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4" name="Shape 1632"/>
          <p:cNvSpPr/>
          <p:nvPr/>
        </p:nvSpPr>
        <p:spPr>
          <a:xfrm>
            <a:off x="436790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5" name="Shape 1633"/>
          <p:cNvSpPr/>
          <p:nvPr/>
        </p:nvSpPr>
        <p:spPr>
          <a:xfrm>
            <a:off x="453615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6" name="Shape 1634"/>
          <p:cNvSpPr/>
          <p:nvPr/>
        </p:nvSpPr>
        <p:spPr>
          <a:xfrm>
            <a:off x="470440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7" name="Shape 1635"/>
          <p:cNvSpPr/>
          <p:nvPr/>
        </p:nvSpPr>
        <p:spPr>
          <a:xfrm>
            <a:off x="487265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8" name="Shape 1636"/>
          <p:cNvSpPr/>
          <p:nvPr/>
        </p:nvSpPr>
        <p:spPr>
          <a:xfrm>
            <a:off x="50409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39" name="Shape 1637"/>
          <p:cNvSpPr/>
          <p:nvPr/>
        </p:nvSpPr>
        <p:spPr>
          <a:xfrm>
            <a:off x="520915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0" name="Shape 1638"/>
          <p:cNvSpPr/>
          <p:nvPr/>
        </p:nvSpPr>
        <p:spPr>
          <a:xfrm>
            <a:off x="537740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1" name="Shape 1639"/>
          <p:cNvSpPr/>
          <p:nvPr/>
        </p:nvSpPr>
        <p:spPr>
          <a:xfrm>
            <a:off x="554565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2" name="Shape 1640"/>
          <p:cNvSpPr/>
          <p:nvPr/>
        </p:nvSpPr>
        <p:spPr>
          <a:xfrm>
            <a:off x="571390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3" name="Shape 1641"/>
          <p:cNvSpPr/>
          <p:nvPr/>
        </p:nvSpPr>
        <p:spPr>
          <a:xfrm>
            <a:off x="58821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4" name="Shape 1642"/>
          <p:cNvSpPr/>
          <p:nvPr/>
        </p:nvSpPr>
        <p:spPr>
          <a:xfrm>
            <a:off x="605040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5" name="Shape 1643"/>
          <p:cNvSpPr/>
          <p:nvPr/>
        </p:nvSpPr>
        <p:spPr>
          <a:xfrm>
            <a:off x="621865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6" name="Shape 1644"/>
          <p:cNvSpPr/>
          <p:nvPr/>
        </p:nvSpPr>
        <p:spPr>
          <a:xfrm>
            <a:off x="638690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7" name="Shape 1645"/>
          <p:cNvSpPr/>
          <p:nvPr/>
        </p:nvSpPr>
        <p:spPr>
          <a:xfrm>
            <a:off x="655515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8" name="Shape 1646"/>
          <p:cNvSpPr/>
          <p:nvPr/>
        </p:nvSpPr>
        <p:spPr>
          <a:xfrm>
            <a:off x="67234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49" name="Shape 1647"/>
          <p:cNvSpPr/>
          <p:nvPr/>
        </p:nvSpPr>
        <p:spPr>
          <a:xfrm>
            <a:off x="689165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0" name="Shape 1648"/>
          <p:cNvSpPr/>
          <p:nvPr/>
        </p:nvSpPr>
        <p:spPr>
          <a:xfrm>
            <a:off x="705990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1" name="Shape 1649"/>
          <p:cNvSpPr/>
          <p:nvPr/>
        </p:nvSpPr>
        <p:spPr>
          <a:xfrm>
            <a:off x="722814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2" name="Shape 1650"/>
          <p:cNvSpPr/>
          <p:nvPr/>
        </p:nvSpPr>
        <p:spPr>
          <a:xfrm>
            <a:off x="739639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3" name="Shape 1651"/>
          <p:cNvSpPr/>
          <p:nvPr/>
        </p:nvSpPr>
        <p:spPr>
          <a:xfrm>
            <a:off x="75646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4" name="Shape 1652"/>
          <p:cNvSpPr/>
          <p:nvPr/>
        </p:nvSpPr>
        <p:spPr>
          <a:xfrm>
            <a:off x="773289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5" name="Shape 1653"/>
          <p:cNvSpPr/>
          <p:nvPr/>
        </p:nvSpPr>
        <p:spPr>
          <a:xfrm>
            <a:off x="790114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6" name="Shape 1654"/>
          <p:cNvSpPr/>
          <p:nvPr/>
        </p:nvSpPr>
        <p:spPr>
          <a:xfrm>
            <a:off x="806939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7" name="Shape 1655"/>
          <p:cNvSpPr/>
          <p:nvPr/>
        </p:nvSpPr>
        <p:spPr>
          <a:xfrm>
            <a:off x="8237647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8" name="Shape 1656"/>
          <p:cNvSpPr/>
          <p:nvPr/>
        </p:nvSpPr>
        <p:spPr>
          <a:xfrm>
            <a:off x="84058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59" name="Shape 1657"/>
          <p:cNvSpPr/>
          <p:nvPr/>
        </p:nvSpPr>
        <p:spPr>
          <a:xfrm>
            <a:off x="857414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0" name="Shape 1658"/>
          <p:cNvSpPr/>
          <p:nvPr/>
        </p:nvSpPr>
        <p:spPr>
          <a:xfrm>
            <a:off x="8742396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1" name="Shape 1659"/>
          <p:cNvSpPr/>
          <p:nvPr/>
        </p:nvSpPr>
        <p:spPr>
          <a:xfrm>
            <a:off x="891064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2" name="Shape 1660"/>
          <p:cNvSpPr/>
          <p:nvPr/>
        </p:nvSpPr>
        <p:spPr>
          <a:xfrm>
            <a:off x="9078895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3" name="Shape 1661"/>
          <p:cNvSpPr/>
          <p:nvPr/>
        </p:nvSpPr>
        <p:spPr>
          <a:xfrm>
            <a:off x="92471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4" name="Shape 1662"/>
          <p:cNvSpPr/>
          <p:nvPr/>
        </p:nvSpPr>
        <p:spPr>
          <a:xfrm>
            <a:off x="941539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5" name="Shape 1663"/>
          <p:cNvSpPr/>
          <p:nvPr/>
        </p:nvSpPr>
        <p:spPr>
          <a:xfrm>
            <a:off x="9583644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6" name="Shape 1664"/>
          <p:cNvSpPr/>
          <p:nvPr/>
        </p:nvSpPr>
        <p:spPr>
          <a:xfrm>
            <a:off x="975189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7" name="Shape 1665"/>
          <p:cNvSpPr/>
          <p:nvPr/>
        </p:nvSpPr>
        <p:spPr>
          <a:xfrm>
            <a:off x="9920143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8" name="Shape 1666"/>
          <p:cNvSpPr/>
          <p:nvPr/>
        </p:nvSpPr>
        <p:spPr>
          <a:xfrm>
            <a:off x="100883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69" name="Shape 1667"/>
          <p:cNvSpPr/>
          <p:nvPr/>
        </p:nvSpPr>
        <p:spPr>
          <a:xfrm>
            <a:off x="1025664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0" name="Shape 1668"/>
          <p:cNvSpPr/>
          <p:nvPr/>
        </p:nvSpPr>
        <p:spPr>
          <a:xfrm>
            <a:off x="10424892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1" name="Shape 1669"/>
          <p:cNvSpPr/>
          <p:nvPr/>
        </p:nvSpPr>
        <p:spPr>
          <a:xfrm>
            <a:off x="1059314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2" name="Shape 1670"/>
          <p:cNvSpPr/>
          <p:nvPr/>
        </p:nvSpPr>
        <p:spPr>
          <a:xfrm>
            <a:off x="10761391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3" name="Shape 1671"/>
          <p:cNvSpPr/>
          <p:nvPr/>
        </p:nvSpPr>
        <p:spPr>
          <a:xfrm>
            <a:off x="109296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4" name="Shape 1672"/>
          <p:cNvSpPr/>
          <p:nvPr/>
        </p:nvSpPr>
        <p:spPr>
          <a:xfrm>
            <a:off x="1109789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5" name="Shape 1673"/>
          <p:cNvSpPr/>
          <p:nvPr/>
        </p:nvSpPr>
        <p:spPr>
          <a:xfrm>
            <a:off x="11266140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6" name="Shape 1674"/>
          <p:cNvSpPr/>
          <p:nvPr/>
        </p:nvSpPr>
        <p:spPr>
          <a:xfrm>
            <a:off x="1143438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7" name="Shape 1675"/>
          <p:cNvSpPr/>
          <p:nvPr/>
        </p:nvSpPr>
        <p:spPr>
          <a:xfrm>
            <a:off x="11602639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8" name="Shape 1676"/>
          <p:cNvSpPr/>
          <p:nvPr/>
        </p:nvSpPr>
        <p:spPr>
          <a:xfrm>
            <a:off x="117708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79" name="Shape 1677"/>
          <p:cNvSpPr/>
          <p:nvPr/>
        </p:nvSpPr>
        <p:spPr>
          <a:xfrm>
            <a:off x="1193913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0" name="Shape 1678"/>
          <p:cNvSpPr/>
          <p:nvPr/>
        </p:nvSpPr>
        <p:spPr>
          <a:xfrm>
            <a:off x="12107388" y="3694908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1" name="Shape 1679"/>
          <p:cNvSpPr/>
          <p:nvPr/>
        </p:nvSpPr>
        <p:spPr>
          <a:xfrm>
            <a:off x="-658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2" name="Shape 1680"/>
          <p:cNvSpPr/>
          <p:nvPr/>
        </p:nvSpPr>
        <p:spPr>
          <a:xfrm>
            <a:off x="16166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3" name="Shape 1681"/>
          <p:cNvSpPr/>
          <p:nvPr/>
        </p:nvSpPr>
        <p:spPr>
          <a:xfrm>
            <a:off x="32991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4" name="Shape 1682"/>
          <p:cNvSpPr/>
          <p:nvPr/>
        </p:nvSpPr>
        <p:spPr>
          <a:xfrm>
            <a:off x="49816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5" name="Shape 1683"/>
          <p:cNvSpPr/>
          <p:nvPr/>
        </p:nvSpPr>
        <p:spPr>
          <a:xfrm>
            <a:off x="66641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6" name="Shape 1684"/>
          <p:cNvSpPr/>
          <p:nvPr/>
        </p:nvSpPr>
        <p:spPr>
          <a:xfrm>
            <a:off x="8346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7" name="Shape 1685"/>
          <p:cNvSpPr/>
          <p:nvPr/>
        </p:nvSpPr>
        <p:spPr>
          <a:xfrm>
            <a:off x="100291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8" name="Shape 1686"/>
          <p:cNvSpPr/>
          <p:nvPr/>
        </p:nvSpPr>
        <p:spPr>
          <a:xfrm>
            <a:off x="117116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89" name="Shape 1687"/>
          <p:cNvSpPr/>
          <p:nvPr/>
        </p:nvSpPr>
        <p:spPr>
          <a:xfrm>
            <a:off x="133941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0" name="Shape 1688"/>
          <p:cNvSpPr/>
          <p:nvPr/>
        </p:nvSpPr>
        <p:spPr>
          <a:xfrm>
            <a:off x="150766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1" name="Shape 1689"/>
          <p:cNvSpPr/>
          <p:nvPr/>
        </p:nvSpPr>
        <p:spPr>
          <a:xfrm>
            <a:off x="16759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2" name="Shape 1690"/>
          <p:cNvSpPr/>
          <p:nvPr/>
        </p:nvSpPr>
        <p:spPr>
          <a:xfrm>
            <a:off x="184416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3" name="Shape 1691"/>
          <p:cNvSpPr/>
          <p:nvPr/>
        </p:nvSpPr>
        <p:spPr>
          <a:xfrm>
            <a:off x="201241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4" name="Shape 1692"/>
          <p:cNvSpPr/>
          <p:nvPr/>
        </p:nvSpPr>
        <p:spPr>
          <a:xfrm>
            <a:off x="218066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5" name="Shape 1693"/>
          <p:cNvSpPr/>
          <p:nvPr/>
        </p:nvSpPr>
        <p:spPr>
          <a:xfrm>
            <a:off x="234891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6" name="Shape 1694"/>
          <p:cNvSpPr/>
          <p:nvPr/>
        </p:nvSpPr>
        <p:spPr>
          <a:xfrm>
            <a:off x="25171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7" name="Shape 1695"/>
          <p:cNvSpPr/>
          <p:nvPr/>
        </p:nvSpPr>
        <p:spPr>
          <a:xfrm>
            <a:off x="268541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8" name="Shape 1696"/>
          <p:cNvSpPr/>
          <p:nvPr/>
        </p:nvSpPr>
        <p:spPr>
          <a:xfrm>
            <a:off x="285366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699" name="Shape 1697"/>
          <p:cNvSpPr/>
          <p:nvPr/>
        </p:nvSpPr>
        <p:spPr>
          <a:xfrm>
            <a:off x="302190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0" name="Shape 1698"/>
          <p:cNvSpPr/>
          <p:nvPr/>
        </p:nvSpPr>
        <p:spPr>
          <a:xfrm>
            <a:off x="319015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1" name="Shape 1699"/>
          <p:cNvSpPr/>
          <p:nvPr/>
        </p:nvSpPr>
        <p:spPr>
          <a:xfrm>
            <a:off x="33584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2" name="Shape 1700"/>
          <p:cNvSpPr/>
          <p:nvPr/>
        </p:nvSpPr>
        <p:spPr>
          <a:xfrm>
            <a:off x="352665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3" name="Shape 1701"/>
          <p:cNvSpPr/>
          <p:nvPr/>
        </p:nvSpPr>
        <p:spPr>
          <a:xfrm>
            <a:off x="369490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4" name="Shape 1702"/>
          <p:cNvSpPr/>
          <p:nvPr/>
        </p:nvSpPr>
        <p:spPr>
          <a:xfrm>
            <a:off x="386315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5" name="Shape 1703"/>
          <p:cNvSpPr/>
          <p:nvPr/>
        </p:nvSpPr>
        <p:spPr>
          <a:xfrm>
            <a:off x="403140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6" name="Shape 1704"/>
          <p:cNvSpPr/>
          <p:nvPr/>
        </p:nvSpPr>
        <p:spPr>
          <a:xfrm>
            <a:off x="41996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7" name="Shape 1705"/>
          <p:cNvSpPr/>
          <p:nvPr/>
        </p:nvSpPr>
        <p:spPr>
          <a:xfrm>
            <a:off x="436790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8" name="Shape 1706"/>
          <p:cNvSpPr/>
          <p:nvPr/>
        </p:nvSpPr>
        <p:spPr>
          <a:xfrm>
            <a:off x="453615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09" name="Shape 1707"/>
          <p:cNvSpPr/>
          <p:nvPr/>
        </p:nvSpPr>
        <p:spPr>
          <a:xfrm>
            <a:off x="470440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0" name="Shape 1708"/>
          <p:cNvSpPr/>
          <p:nvPr/>
        </p:nvSpPr>
        <p:spPr>
          <a:xfrm>
            <a:off x="487265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1" name="Shape 1709"/>
          <p:cNvSpPr/>
          <p:nvPr/>
        </p:nvSpPr>
        <p:spPr>
          <a:xfrm>
            <a:off x="50409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2" name="Shape 1710"/>
          <p:cNvSpPr/>
          <p:nvPr/>
        </p:nvSpPr>
        <p:spPr>
          <a:xfrm>
            <a:off x="520915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3" name="Shape 1711"/>
          <p:cNvSpPr/>
          <p:nvPr/>
        </p:nvSpPr>
        <p:spPr>
          <a:xfrm>
            <a:off x="537740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4" name="Shape 1712"/>
          <p:cNvSpPr/>
          <p:nvPr/>
        </p:nvSpPr>
        <p:spPr>
          <a:xfrm>
            <a:off x="554565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5" name="Shape 1713"/>
          <p:cNvSpPr/>
          <p:nvPr/>
        </p:nvSpPr>
        <p:spPr>
          <a:xfrm>
            <a:off x="571390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6" name="Shape 1714"/>
          <p:cNvSpPr/>
          <p:nvPr/>
        </p:nvSpPr>
        <p:spPr>
          <a:xfrm>
            <a:off x="58821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7" name="Shape 1715"/>
          <p:cNvSpPr/>
          <p:nvPr/>
        </p:nvSpPr>
        <p:spPr>
          <a:xfrm>
            <a:off x="605040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8" name="Shape 1716"/>
          <p:cNvSpPr/>
          <p:nvPr/>
        </p:nvSpPr>
        <p:spPr>
          <a:xfrm>
            <a:off x="621865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19" name="Shape 1717"/>
          <p:cNvSpPr/>
          <p:nvPr/>
        </p:nvSpPr>
        <p:spPr>
          <a:xfrm>
            <a:off x="638690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0" name="Shape 1718"/>
          <p:cNvSpPr/>
          <p:nvPr/>
        </p:nvSpPr>
        <p:spPr>
          <a:xfrm>
            <a:off x="655515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1" name="Shape 1719"/>
          <p:cNvSpPr/>
          <p:nvPr/>
        </p:nvSpPr>
        <p:spPr>
          <a:xfrm>
            <a:off x="67234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2" name="Shape 1720"/>
          <p:cNvSpPr/>
          <p:nvPr/>
        </p:nvSpPr>
        <p:spPr>
          <a:xfrm>
            <a:off x="689165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3" name="Shape 1721"/>
          <p:cNvSpPr/>
          <p:nvPr/>
        </p:nvSpPr>
        <p:spPr>
          <a:xfrm>
            <a:off x="705990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4" name="Shape 1722"/>
          <p:cNvSpPr/>
          <p:nvPr/>
        </p:nvSpPr>
        <p:spPr>
          <a:xfrm>
            <a:off x="722814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5" name="Shape 1723"/>
          <p:cNvSpPr/>
          <p:nvPr/>
        </p:nvSpPr>
        <p:spPr>
          <a:xfrm>
            <a:off x="739639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6" name="Shape 1724"/>
          <p:cNvSpPr/>
          <p:nvPr/>
        </p:nvSpPr>
        <p:spPr>
          <a:xfrm>
            <a:off x="75646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7" name="Shape 1725"/>
          <p:cNvSpPr/>
          <p:nvPr/>
        </p:nvSpPr>
        <p:spPr>
          <a:xfrm>
            <a:off x="773289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8" name="Shape 1726"/>
          <p:cNvSpPr/>
          <p:nvPr/>
        </p:nvSpPr>
        <p:spPr>
          <a:xfrm>
            <a:off x="790114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29" name="Shape 1727"/>
          <p:cNvSpPr/>
          <p:nvPr/>
        </p:nvSpPr>
        <p:spPr>
          <a:xfrm>
            <a:off x="806939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0" name="Shape 1728"/>
          <p:cNvSpPr/>
          <p:nvPr/>
        </p:nvSpPr>
        <p:spPr>
          <a:xfrm>
            <a:off x="8237647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1" name="Shape 1729"/>
          <p:cNvSpPr/>
          <p:nvPr/>
        </p:nvSpPr>
        <p:spPr>
          <a:xfrm>
            <a:off x="84058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2" name="Shape 1730"/>
          <p:cNvSpPr/>
          <p:nvPr/>
        </p:nvSpPr>
        <p:spPr>
          <a:xfrm>
            <a:off x="857414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3" name="Shape 1731"/>
          <p:cNvSpPr/>
          <p:nvPr/>
        </p:nvSpPr>
        <p:spPr>
          <a:xfrm>
            <a:off x="8742396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4" name="Shape 1732"/>
          <p:cNvSpPr/>
          <p:nvPr/>
        </p:nvSpPr>
        <p:spPr>
          <a:xfrm>
            <a:off x="891064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5" name="Shape 1733"/>
          <p:cNvSpPr/>
          <p:nvPr/>
        </p:nvSpPr>
        <p:spPr>
          <a:xfrm>
            <a:off x="9078895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6" name="Shape 1734"/>
          <p:cNvSpPr/>
          <p:nvPr/>
        </p:nvSpPr>
        <p:spPr>
          <a:xfrm>
            <a:off x="92471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7" name="Shape 1735"/>
          <p:cNvSpPr/>
          <p:nvPr/>
        </p:nvSpPr>
        <p:spPr>
          <a:xfrm>
            <a:off x="941539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8" name="Shape 1736"/>
          <p:cNvSpPr/>
          <p:nvPr/>
        </p:nvSpPr>
        <p:spPr>
          <a:xfrm>
            <a:off x="9583644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39" name="Shape 1737"/>
          <p:cNvSpPr/>
          <p:nvPr/>
        </p:nvSpPr>
        <p:spPr>
          <a:xfrm>
            <a:off x="975189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0" name="Shape 1738"/>
          <p:cNvSpPr/>
          <p:nvPr/>
        </p:nvSpPr>
        <p:spPr>
          <a:xfrm>
            <a:off x="9920143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1" name="Shape 1739"/>
          <p:cNvSpPr/>
          <p:nvPr/>
        </p:nvSpPr>
        <p:spPr>
          <a:xfrm>
            <a:off x="100883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2" name="Shape 1740"/>
          <p:cNvSpPr/>
          <p:nvPr/>
        </p:nvSpPr>
        <p:spPr>
          <a:xfrm>
            <a:off x="1025664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3" name="Shape 1741"/>
          <p:cNvSpPr/>
          <p:nvPr/>
        </p:nvSpPr>
        <p:spPr>
          <a:xfrm>
            <a:off x="10424892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4" name="Shape 1742"/>
          <p:cNvSpPr/>
          <p:nvPr/>
        </p:nvSpPr>
        <p:spPr>
          <a:xfrm>
            <a:off x="1059314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5" name="Shape 1743"/>
          <p:cNvSpPr/>
          <p:nvPr/>
        </p:nvSpPr>
        <p:spPr>
          <a:xfrm>
            <a:off x="10761391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6" name="Shape 1744"/>
          <p:cNvSpPr/>
          <p:nvPr/>
        </p:nvSpPr>
        <p:spPr>
          <a:xfrm>
            <a:off x="109296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7" name="Shape 1745"/>
          <p:cNvSpPr/>
          <p:nvPr/>
        </p:nvSpPr>
        <p:spPr>
          <a:xfrm>
            <a:off x="1109789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8" name="Shape 1746"/>
          <p:cNvSpPr/>
          <p:nvPr/>
        </p:nvSpPr>
        <p:spPr>
          <a:xfrm>
            <a:off x="11266140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49" name="Shape 1747"/>
          <p:cNvSpPr/>
          <p:nvPr/>
        </p:nvSpPr>
        <p:spPr>
          <a:xfrm>
            <a:off x="1143438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0" name="Shape 1748"/>
          <p:cNvSpPr/>
          <p:nvPr/>
        </p:nvSpPr>
        <p:spPr>
          <a:xfrm>
            <a:off x="11602639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1" name="Shape 1749"/>
          <p:cNvSpPr/>
          <p:nvPr/>
        </p:nvSpPr>
        <p:spPr>
          <a:xfrm>
            <a:off x="117708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2" name="Shape 1750"/>
          <p:cNvSpPr/>
          <p:nvPr/>
        </p:nvSpPr>
        <p:spPr>
          <a:xfrm>
            <a:off x="1193913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3" name="Shape 1751"/>
          <p:cNvSpPr/>
          <p:nvPr/>
        </p:nvSpPr>
        <p:spPr>
          <a:xfrm>
            <a:off x="12107388" y="386315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4" name="Shape 1752"/>
          <p:cNvSpPr/>
          <p:nvPr/>
        </p:nvSpPr>
        <p:spPr>
          <a:xfrm>
            <a:off x="-658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5" name="Shape 1753"/>
          <p:cNvSpPr/>
          <p:nvPr/>
        </p:nvSpPr>
        <p:spPr>
          <a:xfrm>
            <a:off x="16166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6" name="Shape 1754"/>
          <p:cNvSpPr/>
          <p:nvPr/>
        </p:nvSpPr>
        <p:spPr>
          <a:xfrm>
            <a:off x="32991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7" name="Shape 1755"/>
          <p:cNvSpPr/>
          <p:nvPr/>
        </p:nvSpPr>
        <p:spPr>
          <a:xfrm>
            <a:off x="49816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8" name="Shape 1756"/>
          <p:cNvSpPr/>
          <p:nvPr/>
        </p:nvSpPr>
        <p:spPr>
          <a:xfrm>
            <a:off x="66641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59" name="Shape 1757"/>
          <p:cNvSpPr/>
          <p:nvPr/>
        </p:nvSpPr>
        <p:spPr>
          <a:xfrm>
            <a:off x="8346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0" name="Shape 1758"/>
          <p:cNvSpPr/>
          <p:nvPr/>
        </p:nvSpPr>
        <p:spPr>
          <a:xfrm>
            <a:off x="100291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1" name="Shape 1759"/>
          <p:cNvSpPr/>
          <p:nvPr/>
        </p:nvSpPr>
        <p:spPr>
          <a:xfrm>
            <a:off x="117116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2" name="Shape 1760"/>
          <p:cNvSpPr/>
          <p:nvPr/>
        </p:nvSpPr>
        <p:spPr>
          <a:xfrm>
            <a:off x="133941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3" name="Shape 1761"/>
          <p:cNvSpPr/>
          <p:nvPr/>
        </p:nvSpPr>
        <p:spPr>
          <a:xfrm>
            <a:off x="150766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4" name="Shape 1762"/>
          <p:cNvSpPr/>
          <p:nvPr/>
        </p:nvSpPr>
        <p:spPr>
          <a:xfrm>
            <a:off x="16759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5" name="Shape 1763"/>
          <p:cNvSpPr/>
          <p:nvPr/>
        </p:nvSpPr>
        <p:spPr>
          <a:xfrm>
            <a:off x="184416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6" name="Shape 1764"/>
          <p:cNvSpPr/>
          <p:nvPr/>
        </p:nvSpPr>
        <p:spPr>
          <a:xfrm>
            <a:off x="201241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7" name="Shape 1765"/>
          <p:cNvSpPr/>
          <p:nvPr/>
        </p:nvSpPr>
        <p:spPr>
          <a:xfrm>
            <a:off x="218066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8" name="Shape 1766"/>
          <p:cNvSpPr/>
          <p:nvPr/>
        </p:nvSpPr>
        <p:spPr>
          <a:xfrm>
            <a:off x="234891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69" name="Shape 1767"/>
          <p:cNvSpPr/>
          <p:nvPr/>
        </p:nvSpPr>
        <p:spPr>
          <a:xfrm>
            <a:off x="25171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0" name="Shape 1768"/>
          <p:cNvSpPr/>
          <p:nvPr/>
        </p:nvSpPr>
        <p:spPr>
          <a:xfrm>
            <a:off x="268541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1" name="Shape 1769"/>
          <p:cNvSpPr/>
          <p:nvPr/>
        </p:nvSpPr>
        <p:spPr>
          <a:xfrm>
            <a:off x="285366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2" name="Shape 1770"/>
          <p:cNvSpPr/>
          <p:nvPr/>
        </p:nvSpPr>
        <p:spPr>
          <a:xfrm>
            <a:off x="302190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3" name="Shape 1771"/>
          <p:cNvSpPr/>
          <p:nvPr/>
        </p:nvSpPr>
        <p:spPr>
          <a:xfrm>
            <a:off x="319015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4" name="Shape 1772"/>
          <p:cNvSpPr/>
          <p:nvPr/>
        </p:nvSpPr>
        <p:spPr>
          <a:xfrm>
            <a:off x="33584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5" name="Shape 1773"/>
          <p:cNvSpPr/>
          <p:nvPr/>
        </p:nvSpPr>
        <p:spPr>
          <a:xfrm>
            <a:off x="352665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6" name="Shape 1774"/>
          <p:cNvSpPr/>
          <p:nvPr/>
        </p:nvSpPr>
        <p:spPr>
          <a:xfrm>
            <a:off x="369490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7" name="Shape 1775"/>
          <p:cNvSpPr/>
          <p:nvPr/>
        </p:nvSpPr>
        <p:spPr>
          <a:xfrm>
            <a:off x="386315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8" name="Shape 1776"/>
          <p:cNvSpPr/>
          <p:nvPr/>
        </p:nvSpPr>
        <p:spPr>
          <a:xfrm>
            <a:off x="403140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79" name="Shape 1777"/>
          <p:cNvSpPr/>
          <p:nvPr/>
        </p:nvSpPr>
        <p:spPr>
          <a:xfrm>
            <a:off x="41996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0" name="Shape 1778"/>
          <p:cNvSpPr/>
          <p:nvPr/>
        </p:nvSpPr>
        <p:spPr>
          <a:xfrm>
            <a:off x="436790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1" name="Shape 1779"/>
          <p:cNvSpPr/>
          <p:nvPr/>
        </p:nvSpPr>
        <p:spPr>
          <a:xfrm>
            <a:off x="453615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2" name="Shape 1780"/>
          <p:cNvSpPr/>
          <p:nvPr/>
        </p:nvSpPr>
        <p:spPr>
          <a:xfrm>
            <a:off x="470440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3" name="Shape 1781"/>
          <p:cNvSpPr/>
          <p:nvPr/>
        </p:nvSpPr>
        <p:spPr>
          <a:xfrm>
            <a:off x="487265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4" name="Shape 1782"/>
          <p:cNvSpPr/>
          <p:nvPr/>
        </p:nvSpPr>
        <p:spPr>
          <a:xfrm>
            <a:off x="50409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5" name="Shape 1783"/>
          <p:cNvSpPr/>
          <p:nvPr/>
        </p:nvSpPr>
        <p:spPr>
          <a:xfrm>
            <a:off x="520915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6" name="Shape 1784"/>
          <p:cNvSpPr/>
          <p:nvPr/>
        </p:nvSpPr>
        <p:spPr>
          <a:xfrm>
            <a:off x="537740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7" name="Shape 1785"/>
          <p:cNvSpPr/>
          <p:nvPr/>
        </p:nvSpPr>
        <p:spPr>
          <a:xfrm>
            <a:off x="554565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8" name="Shape 1786"/>
          <p:cNvSpPr/>
          <p:nvPr/>
        </p:nvSpPr>
        <p:spPr>
          <a:xfrm>
            <a:off x="571390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89" name="Shape 1787"/>
          <p:cNvSpPr/>
          <p:nvPr/>
        </p:nvSpPr>
        <p:spPr>
          <a:xfrm>
            <a:off x="58821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0" name="Shape 1788"/>
          <p:cNvSpPr/>
          <p:nvPr/>
        </p:nvSpPr>
        <p:spPr>
          <a:xfrm>
            <a:off x="605040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1" name="Shape 1789"/>
          <p:cNvSpPr/>
          <p:nvPr/>
        </p:nvSpPr>
        <p:spPr>
          <a:xfrm>
            <a:off x="621865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2" name="Shape 1790"/>
          <p:cNvSpPr/>
          <p:nvPr/>
        </p:nvSpPr>
        <p:spPr>
          <a:xfrm>
            <a:off x="638690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3" name="Shape 1791"/>
          <p:cNvSpPr/>
          <p:nvPr/>
        </p:nvSpPr>
        <p:spPr>
          <a:xfrm>
            <a:off x="655515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4" name="Shape 1792"/>
          <p:cNvSpPr/>
          <p:nvPr/>
        </p:nvSpPr>
        <p:spPr>
          <a:xfrm>
            <a:off x="67234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5" name="Shape 1793"/>
          <p:cNvSpPr/>
          <p:nvPr/>
        </p:nvSpPr>
        <p:spPr>
          <a:xfrm>
            <a:off x="689165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6" name="Shape 1794"/>
          <p:cNvSpPr/>
          <p:nvPr/>
        </p:nvSpPr>
        <p:spPr>
          <a:xfrm>
            <a:off x="705990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7" name="Shape 1795"/>
          <p:cNvSpPr/>
          <p:nvPr/>
        </p:nvSpPr>
        <p:spPr>
          <a:xfrm>
            <a:off x="722814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8" name="Shape 1796"/>
          <p:cNvSpPr/>
          <p:nvPr/>
        </p:nvSpPr>
        <p:spPr>
          <a:xfrm>
            <a:off x="739639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799" name="Shape 1797"/>
          <p:cNvSpPr/>
          <p:nvPr/>
        </p:nvSpPr>
        <p:spPr>
          <a:xfrm>
            <a:off x="75646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0" name="Shape 1798"/>
          <p:cNvSpPr/>
          <p:nvPr/>
        </p:nvSpPr>
        <p:spPr>
          <a:xfrm>
            <a:off x="773289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1" name="Shape 1799"/>
          <p:cNvSpPr/>
          <p:nvPr/>
        </p:nvSpPr>
        <p:spPr>
          <a:xfrm>
            <a:off x="790114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2" name="Shape 1800"/>
          <p:cNvSpPr/>
          <p:nvPr/>
        </p:nvSpPr>
        <p:spPr>
          <a:xfrm>
            <a:off x="806939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3" name="Shape 1801"/>
          <p:cNvSpPr/>
          <p:nvPr/>
        </p:nvSpPr>
        <p:spPr>
          <a:xfrm>
            <a:off x="8237647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4" name="Shape 1802"/>
          <p:cNvSpPr/>
          <p:nvPr/>
        </p:nvSpPr>
        <p:spPr>
          <a:xfrm>
            <a:off x="84058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5" name="Shape 1803"/>
          <p:cNvSpPr/>
          <p:nvPr/>
        </p:nvSpPr>
        <p:spPr>
          <a:xfrm>
            <a:off x="857414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6" name="Shape 1804"/>
          <p:cNvSpPr/>
          <p:nvPr/>
        </p:nvSpPr>
        <p:spPr>
          <a:xfrm>
            <a:off x="8742396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7" name="Shape 1805"/>
          <p:cNvSpPr/>
          <p:nvPr/>
        </p:nvSpPr>
        <p:spPr>
          <a:xfrm>
            <a:off x="891064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8" name="Shape 1806"/>
          <p:cNvSpPr/>
          <p:nvPr/>
        </p:nvSpPr>
        <p:spPr>
          <a:xfrm>
            <a:off x="9078895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09" name="Shape 1807"/>
          <p:cNvSpPr/>
          <p:nvPr/>
        </p:nvSpPr>
        <p:spPr>
          <a:xfrm>
            <a:off x="92471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0" name="Shape 1808"/>
          <p:cNvSpPr/>
          <p:nvPr/>
        </p:nvSpPr>
        <p:spPr>
          <a:xfrm>
            <a:off x="941539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1" name="Shape 1809"/>
          <p:cNvSpPr/>
          <p:nvPr/>
        </p:nvSpPr>
        <p:spPr>
          <a:xfrm>
            <a:off x="9583644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2" name="Shape 1810"/>
          <p:cNvSpPr/>
          <p:nvPr/>
        </p:nvSpPr>
        <p:spPr>
          <a:xfrm>
            <a:off x="975189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3" name="Shape 1811"/>
          <p:cNvSpPr/>
          <p:nvPr/>
        </p:nvSpPr>
        <p:spPr>
          <a:xfrm>
            <a:off x="9920143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4" name="Shape 1812"/>
          <p:cNvSpPr/>
          <p:nvPr/>
        </p:nvSpPr>
        <p:spPr>
          <a:xfrm>
            <a:off x="100883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5" name="Shape 1813"/>
          <p:cNvSpPr/>
          <p:nvPr/>
        </p:nvSpPr>
        <p:spPr>
          <a:xfrm>
            <a:off x="1025664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6" name="Shape 1814"/>
          <p:cNvSpPr/>
          <p:nvPr/>
        </p:nvSpPr>
        <p:spPr>
          <a:xfrm>
            <a:off x="10424892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7" name="Shape 1815"/>
          <p:cNvSpPr/>
          <p:nvPr/>
        </p:nvSpPr>
        <p:spPr>
          <a:xfrm>
            <a:off x="1059314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8" name="Shape 1816"/>
          <p:cNvSpPr/>
          <p:nvPr/>
        </p:nvSpPr>
        <p:spPr>
          <a:xfrm>
            <a:off x="10761391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19" name="Shape 1817"/>
          <p:cNvSpPr/>
          <p:nvPr/>
        </p:nvSpPr>
        <p:spPr>
          <a:xfrm>
            <a:off x="109296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0" name="Shape 1818"/>
          <p:cNvSpPr/>
          <p:nvPr/>
        </p:nvSpPr>
        <p:spPr>
          <a:xfrm>
            <a:off x="1109789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1" name="Shape 1819"/>
          <p:cNvSpPr/>
          <p:nvPr/>
        </p:nvSpPr>
        <p:spPr>
          <a:xfrm>
            <a:off x="11266140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2" name="Shape 1820"/>
          <p:cNvSpPr/>
          <p:nvPr/>
        </p:nvSpPr>
        <p:spPr>
          <a:xfrm>
            <a:off x="1143438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3" name="Shape 1821"/>
          <p:cNvSpPr/>
          <p:nvPr/>
        </p:nvSpPr>
        <p:spPr>
          <a:xfrm>
            <a:off x="11602639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4" name="Shape 1822"/>
          <p:cNvSpPr/>
          <p:nvPr/>
        </p:nvSpPr>
        <p:spPr>
          <a:xfrm>
            <a:off x="117708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5" name="Shape 1823"/>
          <p:cNvSpPr/>
          <p:nvPr/>
        </p:nvSpPr>
        <p:spPr>
          <a:xfrm>
            <a:off x="1193913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6" name="Shape 1824"/>
          <p:cNvSpPr/>
          <p:nvPr/>
        </p:nvSpPr>
        <p:spPr>
          <a:xfrm>
            <a:off x="12107388" y="4031407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7" name="Shape 1825"/>
          <p:cNvSpPr/>
          <p:nvPr/>
        </p:nvSpPr>
        <p:spPr>
          <a:xfrm>
            <a:off x="-658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8" name="Shape 1826"/>
          <p:cNvSpPr/>
          <p:nvPr/>
        </p:nvSpPr>
        <p:spPr>
          <a:xfrm>
            <a:off x="16166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29" name="Shape 1827"/>
          <p:cNvSpPr/>
          <p:nvPr/>
        </p:nvSpPr>
        <p:spPr>
          <a:xfrm>
            <a:off x="32991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0" name="Shape 1828"/>
          <p:cNvSpPr/>
          <p:nvPr/>
        </p:nvSpPr>
        <p:spPr>
          <a:xfrm>
            <a:off x="49816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1" name="Shape 1829"/>
          <p:cNvSpPr/>
          <p:nvPr/>
        </p:nvSpPr>
        <p:spPr>
          <a:xfrm>
            <a:off x="66641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2" name="Shape 1830"/>
          <p:cNvSpPr/>
          <p:nvPr/>
        </p:nvSpPr>
        <p:spPr>
          <a:xfrm>
            <a:off x="8346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3" name="Shape 1831"/>
          <p:cNvSpPr/>
          <p:nvPr/>
        </p:nvSpPr>
        <p:spPr>
          <a:xfrm>
            <a:off x="100291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4" name="Shape 1832"/>
          <p:cNvSpPr/>
          <p:nvPr/>
        </p:nvSpPr>
        <p:spPr>
          <a:xfrm>
            <a:off x="117116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5" name="Shape 1833"/>
          <p:cNvSpPr/>
          <p:nvPr/>
        </p:nvSpPr>
        <p:spPr>
          <a:xfrm>
            <a:off x="133941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6" name="Shape 1834"/>
          <p:cNvSpPr/>
          <p:nvPr/>
        </p:nvSpPr>
        <p:spPr>
          <a:xfrm>
            <a:off x="150766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7" name="Shape 1835"/>
          <p:cNvSpPr/>
          <p:nvPr/>
        </p:nvSpPr>
        <p:spPr>
          <a:xfrm>
            <a:off x="16759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8" name="Shape 1836"/>
          <p:cNvSpPr/>
          <p:nvPr/>
        </p:nvSpPr>
        <p:spPr>
          <a:xfrm>
            <a:off x="184416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39" name="Shape 1837"/>
          <p:cNvSpPr/>
          <p:nvPr/>
        </p:nvSpPr>
        <p:spPr>
          <a:xfrm>
            <a:off x="201241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0" name="Shape 1838"/>
          <p:cNvSpPr/>
          <p:nvPr/>
        </p:nvSpPr>
        <p:spPr>
          <a:xfrm>
            <a:off x="218066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1" name="Shape 1839"/>
          <p:cNvSpPr/>
          <p:nvPr/>
        </p:nvSpPr>
        <p:spPr>
          <a:xfrm>
            <a:off x="234891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2" name="Shape 1840"/>
          <p:cNvSpPr/>
          <p:nvPr/>
        </p:nvSpPr>
        <p:spPr>
          <a:xfrm>
            <a:off x="25171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3" name="Shape 1841"/>
          <p:cNvSpPr/>
          <p:nvPr/>
        </p:nvSpPr>
        <p:spPr>
          <a:xfrm>
            <a:off x="268541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4" name="Shape 1842"/>
          <p:cNvSpPr/>
          <p:nvPr/>
        </p:nvSpPr>
        <p:spPr>
          <a:xfrm>
            <a:off x="285366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5" name="Shape 1843"/>
          <p:cNvSpPr/>
          <p:nvPr/>
        </p:nvSpPr>
        <p:spPr>
          <a:xfrm>
            <a:off x="302190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6" name="Shape 1844"/>
          <p:cNvSpPr/>
          <p:nvPr/>
        </p:nvSpPr>
        <p:spPr>
          <a:xfrm>
            <a:off x="319015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7" name="Shape 1845"/>
          <p:cNvSpPr/>
          <p:nvPr/>
        </p:nvSpPr>
        <p:spPr>
          <a:xfrm>
            <a:off x="33584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8" name="Shape 1846"/>
          <p:cNvSpPr/>
          <p:nvPr/>
        </p:nvSpPr>
        <p:spPr>
          <a:xfrm>
            <a:off x="352665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49" name="Shape 1847"/>
          <p:cNvSpPr/>
          <p:nvPr/>
        </p:nvSpPr>
        <p:spPr>
          <a:xfrm>
            <a:off x="369490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0" name="Shape 1848"/>
          <p:cNvSpPr/>
          <p:nvPr/>
        </p:nvSpPr>
        <p:spPr>
          <a:xfrm>
            <a:off x="386315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1" name="Shape 1849"/>
          <p:cNvSpPr/>
          <p:nvPr/>
        </p:nvSpPr>
        <p:spPr>
          <a:xfrm>
            <a:off x="403140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2" name="Shape 1850"/>
          <p:cNvSpPr/>
          <p:nvPr/>
        </p:nvSpPr>
        <p:spPr>
          <a:xfrm>
            <a:off x="41996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3" name="Shape 1851"/>
          <p:cNvSpPr/>
          <p:nvPr/>
        </p:nvSpPr>
        <p:spPr>
          <a:xfrm>
            <a:off x="436790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4" name="Shape 1852"/>
          <p:cNvSpPr/>
          <p:nvPr/>
        </p:nvSpPr>
        <p:spPr>
          <a:xfrm>
            <a:off x="453615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5" name="Shape 1853"/>
          <p:cNvSpPr/>
          <p:nvPr/>
        </p:nvSpPr>
        <p:spPr>
          <a:xfrm>
            <a:off x="470440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6" name="Shape 1854"/>
          <p:cNvSpPr/>
          <p:nvPr/>
        </p:nvSpPr>
        <p:spPr>
          <a:xfrm>
            <a:off x="487265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7" name="Shape 1855"/>
          <p:cNvSpPr/>
          <p:nvPr/>
        </p:nvSpPr>
        <p:spPr>
          <a:xfrm>
            <a:off x="50409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8" name="Shape 1856"/>
          <p:cNvSpPr/>
          <p:nvPr/>
        </p:nvSpPr>
        <p:spPr>
          <a:xfrm>
            <a:off x="520915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59" name="Shape 1857"/>
          <p:cNvSpPr/>
          <p:nvPr/>
        </p:nvSpPr>
        <p:spPr>
          <a:xfrm>
            <a:off x="537740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0" name="Shape 1858"/>
          <p:cNvSpPr/>
          <p:nvPr/>
        </p:nvSpPr>
        <p:spPr>
          <a:xfrm>
            <a:off x="554565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1" name="Shape 1859"/>
          <p:cNvSpPr/>
          <p:nvPr/>
        </p:nvSpPr>
        <p:spPr>
          <a:xfrm>
            <a:off x="571390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2" name="Shape 1860"/>
          <p:cNvSpPr/>
          <p:nvPr/>
        </p:nvSpPr>
        <p:spPr>
          <a:xfrm>
            <a:off x="58821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3" name="Shape 1861"/>
          <p:cNvSpPr/>
          <p:nvPr/>
        </p:nvSpPr>
        <p:spPr>
          <a:xfrm>
            <a:off x="605040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4" name="Shape 1862"/>
          <p:cNvSpPr/>
          <p:nvPr/>
        </p:nvSpPr>
        <p:spPr>
          <a:xfrm>
            <a:off x="621865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5" name="Shape 1863"/>
          <p:cNvSpPr/>
          <p:nvPr/>
        </p:nvSpPr>
        <p:spPr>
          <a:xfrm>
            <a:off x="638690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6" name="Shape 1864"/>
          <p:cNvSpPr/>
          <p:nvPr/>
        </p:nvSpPr>
        <p:spPr>
          <a:xfrm>
            <a:off x="655515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7" name="Shape 1865"/>
          <p:cNvSpPr/>
          <p:nvPr/>
        </p:nvSpPr>
        <p:spPr>
          <a:xfrm>
            <a:off x="67234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8" name="Shape 1866"/>
          <p:cNvSpPr/>
          <p:nvPr/>
        </p:nvSpPr>
        <p:spPr>
          <a:xfrm>
            <a:off x="689165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69" name="Shape 1867"/>
          <p:cNvSpPr/>
          <p:nvPr/>
        </p:nvSpPr>
        <p:spPr>
          <a:xfrm>
            <a:off x="705990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0" name="Shape 1868"/>
          <p:cNvSpPr/>
          <p:nvPr/>
        </p:nvSpPr>
        <p:spPr>
          <a:xfrm>
            <a:off x="722814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1" name="Shape 1869"/>
          <p:cNvSpPr/>
          <p:nvPr/>
        </p:nvSpPr>
        <p:spPr>
          <a:xfrm>
            <a:off x="739639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2" name="Shape 1870"/>
          <p:cNvSpPr/>
          <p:nvPr/>
        </p:nvSpPr>
        <p:spPr>
          <a:xfrm>
            <a:off x="75646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3" name="Shape 1871"/>
          <p:cNvSpPr/>
          <p:nvPr/>
        </p:nvSpPr>
        <p:spPr>
          <a:xfrm>
            <a:off x="773289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4" name="Shape 1872"/>
          <p:cNvSpPr/>
          <p:nvPr/>
        </p:nvSpPr>
        <p:spPr>
          <a:xfrm>
            <a:off x="790114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5" name="Shape 1873"/>
          <p:cNvSpPr/>
          <p:nvPr/>
        </p:nvSpPr>
        <p:spPr>
          <a:xfrm>
            <a:off x="806939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6" name="Shape 1874"/>
          <p:cNvSpPr/>
          <p:nvPr/>
        </p:nvSpPr>
        <p:spPr>
          <a:xfrm>
            <a:off x="8237647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7" name="Shape 1875"/>
          <p:cNvSpPr/>
          <p:nvPr/>
        </p:nvSpPr>
        <p:spPr>
          <a:xfrm>
            <a:off x="84058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8" name="Shape 1876"/>
          <p:cNvSpPr/>
          <p:nvPr/>
        </p:nvSpPr>
        <p:spPr>
          <a:xfrm>
            <a:off x="857414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79" name="Shape 1877"/>
          <p:cNvSpPr/>
          <p:nvPr/>
        </p:nvSpPr>
        <p:spPr>
          <a:xfrm>
            <a:off x="8742396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0" name="Shape 1878"/>
          <p:cNvSpPr/>
          <p:nvPr/>
        </p:nvSpPr>
        <p:spPr>
          <a:xfrm>
            <a:off x="891064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1" name="Shape 1879"/>
          <p:cNvSpPr/>
          <p:nvPr/>
        </p:nvSpPr>
        <p:spPr>
          <a:xfrm>
            <a:off x="9078895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2" name="Shape 1880"/>
          <p:cNvSpPr/>
          <p:nvPr/>
        </p:nvSpPr>
        <p:spPr>
          <a:xfrm>
            <a:off x="92471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3" name="Shape 1881"/>
          <p:cNvSpPr/>
          <p:nvPr/>
        </p:nvSpPr>
        <p:spPr>
          <a:xfrm>
            <a:off x="941539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4" name="Shape 1882"/>
          <p:cNvSpPr/>
          <p:nvPr/>
        </p:nvSpPr>
        <p:spPr>
          <a:xfrm>
            <a:off x="9583644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5" name="Shape 1883"/>
          <p:cNvSpPr/>
          <p:nvPr/>
        </p:nvSpPr>
        <p:spPr>
          <a:xfrm>
            <a:off x="975189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6" name="Shape 1884"/>
          <p:cNvSpPr/>
          <p:nvPr/>
        </p:nvSpPr>
        <p:spPr>
          <a:xfrm>
            <a:off x="9920143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7" name="Shape 1885"/>
          <p:cNvSpPr/>
          <p:nvPr/>
        </p:nvSpPr>
        <p:spPr>
          <a:xfrm>
            <a:off x="100883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8" name="Shape 1886"/>
          <p:cNvSpPr/>
          <p:nvPr/>
        </p:nvSpPr>
        <p:spPr>
          <a:xfrm>
            <a:off x="1025664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89" name="Shape 1887"/>
          <p:cNvSpPr/>
          <p:nvPr/>
        </p:nvSpPr>
        <p:spPr>
          <a:xfrm>
            <a:off x="10424892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0" name="Shape 1888"/>
          <p:cNvSpPr/>
          <p:nvPr/>
        </p:nvSpPr>
        <p:spPr>
          <a:xfrm>
            <a:off x="1059314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1" name="Shape 1889"/>
          <p:cNvSpPr/>
          <p:nvPr/>
        </p:nvSpPr>
        <p:spPr>
          <a:xfrm>
            <a:off x="10761391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2" name="Shape 1890"/>
          <p:cNvSpPr/>
          <p:nvPr/>
        </p:nvSpPr>
        <p:spPr>
          <a:xfrm>
            <a:off x="109296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3" name="Shape 1891"/>
          <p:cNvSpPr/>
          <p:nvPr/>
        </p:nvSpPr>
        <p:spPr>
          <a:xfrm>
            <a:off x="1109789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4" name="Shape 1892"/>
          <p:cNvSpPr/>
          <p:nvPr/>
        </p:nvSpPr>
        <p:spPr>
          <a:xfrm>
            <a:off x="11266140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5" name="Shape 1893"/>
          <p:cNvSpPr/>
          <p:nvPr/>
        </p:nvSpPr>
        <p:spPr>
          <a:xfrm>
            <a:off x="1143438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6" name="Shape 1894"/>
          <p:cNvSpPr/>
          <p:nvPr/>
        </p:nvSpPr>
        <p:spPr>
          <a:xfrm>
            <a:off x="11602639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7" name="Shape 1895"/>
          <p:cNvSpPr/>
          <p:nvPr/>
        </p:nvSpPr>
        <p:spPr>
          <a:xfrm>
            <a:off x="117708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8" name="Shape 1896"/>
          <p:cNvSpPr/>
          <p:nvPr/>
        </p:nvSpPr>
        <p:spPr>
          <a:xfrm>
            <a:off x="1193913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899" name="Shape 1897"/>
          <p:cNvSpPr/>
          <p:nvPr/>
        </p:nvSpPr>
        <p:spPr>
          <a:xfrm>
            <a:off x="12107388" y="41996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0" name="Shape 1898"/>
          <p:cNvSpPr/>
          <p:nvPr/>
        </p:nvSpPr>
        <p:spPr>
          <a:xfrm>
            <a:off x="-658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1" name="Shape 1899"/>
          <p:cNvSpPr/>
          <p:nvPr/>
        </p:nvSpPr>
        <p:spPr>
          <a:xfrm>
            <a:off x="16166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2" name="Shape 1900"/>
          <p:cNvSpPr/>
          <p:nvPr/>
        </p:nvSpPr>
        <p:spPr>
          <a:xfrm>
            <a:off x="32991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3" name="Shape 1901"/>
          <p:cNvSpPr/>
          <p:nvPr/>
        </p:nvSpPr>
        <p:spPr>
          <a:xfrm>
            <a:off x="49816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4" name="Shape 1902"/>
          <p:cNvSpPr/>
          <p:nvPr/>
        </p:nvSpPr>
        <p:spPr>
          <a:xfrm>
            <a:off x="66641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5" name="Shape 1903"/>
          <p:cNvSpPr/>
          <p:nvPr/>
        </p:nvSpPr>
        <p:spPr>
          <a:xfrm>
            <a:off x="8346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6" name="Shape 1904"/>
          <p:cNvSpPr/>
          <p:nvPr/>
        </p:nvSpPr>
        <p:spPr>
          <a:xfrm>
            <a:off x="100291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7" name="Shape 1905"/>
          <p:cNvSpPr/>
          <p:nvPr/>
        </p:nvSpPr>
        <p:spPr>
          <a:xfrm>
            <a:off x="117116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8" name="Shape 1906"/>
          <p:cNvSpPr/>
          <p:nvPr/>
        </p:nvSpPr>
        <p:spPr>
          <a:xfrm>
            <a:off x="133941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09" name="Shape 1907"/>
          <p:cNvSpPr/>
          <p:nvPr/>
        </p:nvSpPr>
        <p:spPr>
          <a:xfrm>
            <a:off x="150766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0" name="Shape 1908"/>
          <p:cNvSpPr/>
          <p:nvPr/>
        </p:nvSpPr>
        <p:spPr>
          <a:xfrm>
            <a:off x="16759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1" name="Shape 1909"/>
          <p:cNvSpPr/>
          <p:nvPr/>
        </p:nvSpPr>
        <p:spPr>
          <a:xfrm>
            <a:off x="184416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2" name="Shape 1910"/>
          <p:cNvSpPr/>
          <p:nvPr/>
        </p:nvSpPr>
        <p:spPr>
          <a:xfrm>
            <a:off x="201241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3" name="Shape 1911"/>
          <p:cNvSpPr/>
          <p:nvPr/>
        </p:nvSpPr>
        <p:spPr>
          <a:xfrm>
            <a:off x="218066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4" name="Shape 1912"/>
          <p:cNvSpPr/>
          <p:nvPr/>
        </p:nvSpPr>
        <p:spPr>
          <a:xfrm>
            <a:off x="234891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5" name="Shape 1913"/>
          <p:cNvSpPr/>
          <p:nvPr/>
        </p:nvSpPr>
        <p:spPr>
          <a:xfrm>
            <a:off x="25171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6" name="Shape 1914"/>
          <p:cNvSpPr/>
          <p:nvPr/>
        </p:nvSpPr>
        <p:spPr>
          <a:xfrm>
            <a:off x="268541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7" name="Shape 1915"/>
          <p:cNvSpPr/>
          <p:nvPr/>
        </p:nvSpPr>
        <p:spPr>
          <a:xfrm>
            <a:off x="285366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8" name="Shape 1916"/>
          <p:cNvSpPr/>
          <p:nvPr/>
        </p:nvSpPr>
        <p:spPr>
          <a:xfrm>
            <a:off x="302190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19" name="Shape 1917"/>
          <p:cNvSpPr/>
          <p:nvPr/>
        </p:nvSpPr>
        <p:spPr>
          <a:xfrm>
            <a:off x="319015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0" name="Shape 1918"/>
          <p:cNvSpPr/>
          <p:nvPr/>
        </p:nvSpPr>
        <p:spPr>
          <a:xfrm>
            <a:off x="33584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1" name="Shape 1919"/>
          <p:cNvSpPr/>
          <p:nvPr/>
        </p:nvSpPr>
        <p:spPr>
          <a:xfrm>
            <a:off x="352665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2" name="Shape 1920"/>
          <p:cNvSpPr/>
          <p:nvPr/>
        </p:nvSpPr>
        <p:spPr>
          <a:xfrm>
            <a:off x="369490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3" name="Shape 1921"/>
          <p:cNvSpPr/>
          <p:nvPr/>
        </p:nvSpPr>
        <p:spPr>
          <a:xfrm>
            <a:off x="386315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4" name="Shape 1922"/>
          <p:cNvSpPr/>
          <p:nvPr/>
        </p:nvSpPr>
        <p:spPr>
          <a:xfrm>
            <a:off x="403140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5" name="Shape 1923"/>
          <p:cNvSpPr/>
          <p:nvPr/>
        </p:nvSpPr>
        <p:spPr>
          <a:xfrm>
            <a:off x="41996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6" name="Shape 1924"/>
          <p:cNvSpPr/>
          <p:nvPr/>
        </p:nvSpPr>
        <p:spPr>
          <a:xfrm>
            <a:off x="436790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7" name="Shape 1925"/>
          <p:cNvSpPr/>
          <p:nvPr/>
        </p:nvSpPr>
        <p:spPr>
          <a:xfrm>
            <a:off x="453615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8" name="Shape 1926"/>
          <p:cNvSpPr/>
          <p:nvPr/>
        </p:nvSpPr>
        <p:spPr>
          <a:xfrm>
            <a:off x="470440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29" name="Shape 1927"/>
          <p:cNvSpPr/>
          <p:nvPr/>
        </p:nvSpPr>
        <p:spPr>
          <a:xfrm>
            <a:off x="487265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0" name="Shape 1928"/>
          <p:cNvSpPr/>
          <p:nvPr/>
        </p:nvSpPr>
        <p:spPr>
          <a:xfrm>
            <a:off x="50409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1" name="Shape 1929"/>
          <p:cNvSpPr/>
          <p:nvPr/>
        </p:nvSpPr>
        <p:spPr>
          <a:xfrm>
            <a:off x="520915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2" name="Shape 1930"/>
          <p:cNvSpPr/>
          <p:nvPr/>
        </p:nvSpPr>
        <p:spPr>
          <a:xfrm>
            <a:off x="537740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3" name="Shape 1931"/>
          <p:cNvSpPr/>
          <p:nvPr/>
        </p:nvSpPr>
        <p:spPr>
          <a:xfrm>
            <a:off x="554565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4" name="Shape 1932"/>
          <p:cNvSpPr/>
          <p:nvPr/>
        </p:nvSpPr>
        <p:spPr>
          <a:xfrm>
            <a:off x="571390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5" name="Shape 1933"/>
          <p:cNvSpPr/>
          <p:nvPr/>
        </p:nvSpPr>
        <p:spPr>
          <a:xfrm>
            <a:off x="58821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6" name="Shape 1934"/>
          <p:cNvSpPr/>
          <p:nvPr/>
        </p:nvSpPr>
        <p:spPr>
          <a:xfrm>
            <a:off x="605040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7" name="Shape 1935"/>
          <p:cNvSpPr/>
          <p:nvPr/>
        </p:nvSpPr>
        <p:spPr>
          <a:xfrm>
            <a:off x="621865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8" name="Shape 1936"/>
          <p:cNvSpPr/>
          <p:nvPr/>
        </p:nvSpPr>
        <p:spPr>
          <a:xfrm>
            <a:off x="638690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39" name="Shape 1937"/>
          <p:cNvSpPr/>
          <p:nvPr/>
        </p:nvSpPr>
        <p:spPr>
          <a:xfrm>
            <a:off x="655515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0" name="Shape 1938"/>
          <p:cNvSpPr/>
          <p:nvPr/>
        </p:nvSpPr>
        <p:spPr>
          <a:xfrm>
            <a:off x="67234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1" name="Shape 1939"/>
          <p:cNvSpPr/>
          <p:nvPr/>
        </p:nvSpPr>
        <p:spPr>
          <a:xfrm>
            <a:off x="689165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2" name="Shape 1940"/>
          <p:cNvSpPr/>
          <p:nvPr/>
        </p:nvSpPr>
        <p:spPr>
          <a:xfrm>
            <a:off x="705990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3" name="Shape 1941"/>
          <p:cNvSpPr/>
          <p:nvPr/>
        </p:nvSpPr>
        <p:spPr>
          <a:xfrm>
            <a:off x="722814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4" name="Shape 1942"/>
          <p:cNvSpPr/>
          <p:nvPr/>
        </p:nvSpPr>
        <p:spPr>
          <a:xfrm>
            <a:off x="739639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5" name="Shape 1943"/>
          <p:cNvSpPr/>
          <p:nvPr/>
        </p:nvSpPr>
        <p:spPr>
          <a:xfrm>
            <a:off x="75646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6" name="Shape 1944"/>
          <p:cNvSpPr/>
          <p:nvPr/>
        </p:nvSpPr>
        <p:spPr>
          <a:xfrm>
            <a:off x="773289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7" name="Shape 1945"/>
          <p:cNvSpPr/>
          <p:nvPr/>
        </p:nvSpPr>
        <p:spPr>
          <a:xfrm>
            <a:off x="790114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8" name="Shape 1946"/>
          <p:cNvSpPr/>
          <p:nvPr/>
        </p:nvSpPr>
        <p:spPr>
          <a:xfrm>
            <a:off x="806939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49" name="Shape 1947"/>
          <p:cNvSpPr/>
          <p:nvPr/>
        </p:nvSpPr>
        <p:spPr>
          <a:xfrm>
            <a:off x="8237647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0" name="Shape 1948"/>
          <p:cNvSpPr/>
          <p:nvPr/>
        </p:nvSpPr>
        <p:spPr>
          <a:xfrm>
            <a:off x="84058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1" name="Shape 1949"/>
          <p:cNvSpPr/>
          <p:nvPr/>
        </p:nvSpPr>
        <p:spPr>
          <a:xfrm>
            <a:off x="857414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2" name="Shape 1950"/>
          <p:cNvSpPr/>
          <p:nvPr/>
        </p:nvSpPr>
        <p:spPr>
          <a:xfrm>
            <a:off x="8742396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3" name="Shape 1951"/>
          <p:cNvSpPr/>
          <p:nvPr/>
        </p:nvSpPr>
        <p:spPr>
          <a:xfrm>
            <a:off x="891064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4" name="Shape 1952"/>
          <p:cNvSpPr/>
          <p:nvPr/>
        </p:nvSpPr>
        <p:spPr>
          <a:xfrm>
            <a:off x="9078895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5" name="Shape 1953"/>
          <p:cNvSpPr/>
          <p:nvPr/>
        </p:nvSpPr>
        <p:spPr>
          <a:xfrm>
            <a:off x="92471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6" name="Shape 1954"/>
          <p:cNvSpPr/>
          <p:nvPr/>
        </p:nvSpPr>
        <p:spPr>
          <a:xfrm>
            <a:off x="941539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7" name="Shape 1955"/>
          <p:cNvSpPr/>
          <p:nvPr/>
        </p:nvSpPr>
        <p:spPr>
          <a:xfrm>
            <a:off x="9583644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8" name="Shape 1956"/>
          <p:cNvSpPr/>
          <p:nvPr/>
        </p:nvSpPr>
        <p:spPr>
          <a:xfrm>
            <a:off x="975189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59" name="Shape 1957"/>
          <p:cNvSpPr/>
          <p:nvPr/>
        </p:nvSpPr>
        <p:spPr>
          <a:xfrm>
            <a:off x="9920143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0" name="Shape 1958"/>
          <p:cNvSpPr/>
          <p:nvPr/>
        </p:nvSpPr>
        <p:spPr>
          <a:xfrm>
            <a:off x="100883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1" name="Shape 1959"/>
          <p:cNvSpPr/>
          <p:nvPr/>
        </p:nvSpPr>
        <p:spPr>
          <a:xfrm>
            <a:off x="1025664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2" name="Shape 1960"/>
          <p:cNvSpPr/>
          <p:nvPr/>
        </p:nvSpPr>
        <p:spPr>
          <a:xfrm>
            <a:off x="10424892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3" name="Shape 1961"/>
          <p:cNvSpPr/>
          <p:nvPr/>
        </p:nvSpPr>
        <p:spPr>
          <a:xfrm>
            <a:off x="1059314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4" name="Shape 1962"/>
          <p:cNvSpPr/>
          <p:nvPr/>
        </p:nvSpPr>
        <p:spPr>
          <a:xfrm>
            <a:off x="10761391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5" name="Shape 1963"/>
          <p:cNvSpPr/>
          <p:nvPr/>
        </p:nvSpPr>
        <p:spPr>
          <a:xfrm>
            <a:off x="109296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6" name="Shape 1964"/>
          <p:cNvSpPr/>
          <p:nvPr/>
        </p:nvSpPr>
        <p:spPr>
          <a:xfrm>
            <a:off x="1109789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7" name="Shape 1965"/>
          <p:cNvSpPr/>
          <p:nvPr/>
        </p:nvSpPr>
        <p:spPr>
          <a:xfrm>
            <a:off x="11266140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8" name="Shape 1966"/>
          <p:cNvSpPr/>
          <p:nvPr/>
        </p:nvSpPr>
        <p:spPr>
          <a:xfrm>
            <a:off x="1143438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69" name="Shape 1967"/>
          <p:cNvSpPr/>
          <p:nvPr/>
        </p:nvSpPr>
        <p:spPr>
          <a:xfrm>
            <a:off x="11602639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0" name="Shape 1968"/>
          <p:cNvSpPr/>
          <p:nvPr/>
        </p:nvSpPr>
        <p:spPr>
          <a:xfrm>
            <a:off x="117708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1" name="Shape 1969"/>
          <p:cNvSpPr/>
          <p:nvPr/>
        </p:nvSpPr>
        <p:spPr>
          <a:xfrm>
            <a:off x="1193913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2" name="Shape 1970"/>
          <p:cNvSpPr/>
          <p:nvPr/>
        </p:nvSpPr>
        <p:spPr>
          <a:xfrm>
            <a:off x="12107388" y="436790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3" name="Shape 1971"/>
          <p:cNvSpPr/>
          <p:nvPr/>
        </p:nvSpPr>
        <p:spPr>
          <a:xfrm>
            <a:off x="-658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4" name="Shape 1972"/>
          <p:cNvSpPr/>
          <p:nvPr/>
        </p:nvSpPr>
        <p:spPr>
          <a:xfrm>
            <a:off x="16166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5" name="Shape 1973"/>
          <p:cNvSpPr/>
          <p:nvPr/>
        </p:nvSpPr>
        <p:spPr>
          <a:xfrm>
            <a:off x="32991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6" name="Shape 1974"/>
          <p:cNvSpPr/>
          <p:nvPr/>
        </p:nvSpPr>
        <p:spPr>
          <a:xfrm>
            <a:off x="49816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7" name="Shape 1975"/>
          <p:cNvSpPr/>
          <p:nvPr/>
        </p:nvSpPr>
        <p:spPr>
          <a:xfrm>
            <a:off x="66641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8" name="Shape 1976"/>
          <p:cNvSpPr/>
          <p:nvPr/>
        </p:nvSpPr>
        <p:spPr>
          <a:xfrm>
            <a:off x="8346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79" name="Shape 1977"/>
          <p:cNvSpPr/>
          <p:nvPr/>
        </p:nvSpPr>
        <p:spPr>
          <a:xfrm>
            <a:off x="100291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0" name="Shape 1978"/>
          <p:cNvSpPr/>
          <p:nvPr/>
        </p:nvSpPr>
        <p:spPr>
          <a:xfrm>
            <a:off x="117116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1" name="Shape 1979"/>
          <p:cNvSpPr/>
          <p:nvPr/>
        </p:nvSpPr>
        <p:spPr>
          <a:xfrm>
            <a:off x="133941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2" name="Shape 1980"/>
          <p:cNvSpPr/>
          <p:nvPr/>
        </p:nvSpPr>
        <p:spPr>
          <a:xfrm>
            <a:off x="150766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3" name="Shape 1981"/>
          <p:cNvSpPr/>
          <p:nvPr/>
        </p:nvSpPr>
        <p:spPr>
          <a:xfrm>
            <a:off x="16759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4" name="Shape 1982"/>
          <p:cNvSpPr/>
          <p:nvPr/>
        </p:nvSpPr>
        <p:spPr>
          <a:xfrm>
            <a:off x="184416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5" name="Shape 1983"/>
          <p:cNvSpPr/>
          <p:nvPr/>
        </p:nvSpPr>
        <p:spPr>
          <a:xfrm>
            <a:off x="201241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6" name="Shape 1984"/>
          <p:cNvSpPr/>
          <p:nvPr/>
        </p:nvSpPr>
        <p:spPr>
          <a:xfrm>
            <a:off x="218066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7" name="Shape 1985"/>
          <p:cNvSpPr/>
          <p:nvPr/>
        </p:nvSpPr>
        <p:spPr>
          <a:xfrm>
            <a:off x="234891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8" name="Shape 1986"/>
          <p:cNvSpPr/>
          <p:nvPr/>
        </p:nvSpPr>
        <p:spPr>
          <a:xfrm>
            <a:off x="25171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89" name="Shape 1987"/>
          <p:cNvSpPr/>
          <p:nvPr/>
        </p:nvSpPr>
        <p:spPr>
          <a:xfrm>
            <a:off x="268541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0" name="Shape 1988"/>
          <p:cNvSpPr/>
          <p:nvPr/>
        </p:nvSpPr>
        <p:spPr>
          <a:xfrm>
            <a:off x="285366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1" name="Shape 1989"/>
          <p:cNvSpPr/>
          <p:nvPr/>
        </p:nvSpPr>
        <p:spPr>
          <a:xfrm>
            <a:off x="302190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2" name="Shape 1990"/>
          <p:cNvSpPr/>
          <p:nvPr/>
        </p:nvSpPr>
        <p:spPr>
          <a:xfrm>
            <a:off x="319015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3" name="Shape 1991"/>
          <p:cNvSpPr/>
          <p:nvPr/>
        </p:nvSpPr>
        <p:spPr>
          <a:xfrm>
            <a:off x="33584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4" name="Shape 1992"/>
          <p:cNvSpPr/>
          <p:nvPr/>
        </p:nvSpPr>
        <p:spPr>
          <a:xfrm>
            <a:off x="352665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5" name="Shape 1993"/>
          <p:cNvSpPr/>
          <p:nvPr/>
        </p:nvSpPr>
        <p:spPr>
          <a:xfrm>
            <a:off x="369490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6" name="Shape 1994"/>
          <p:cNvSpPr/>
          <p:nvPr/>
        </p:nvSpPr>
        <p:spPr>
          <a:xfrm>
            <a:off x="386315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7" name="Shape 1995"/>
          <p:cNvSpPr/>
          <p:nvPr/>
        </p:nvSpPr>
        <p:spPr>
          <a:xfrm>
            <a:off x="403140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8" name="Shape 1996"/>
          <p:cNvSpPr/>
          <p:nvPr/>
        </p:nvSpPr>
        <p:spPr>
          <a:xfrm>
            <a:off x="41996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1999" name="Shape 1997"/>
          <p:cNvSpPr/>
          <p:nvPr/>
        </p:nvSpPr>
        <p:spPr>
          <a:xfrm>
            <a:off x="436790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0" name="Shape 1998"/>
          <p:cNvSpPr/>
          <p:nvPr/>
        </p:nvSpPr>
        <p:spPr>
          <a:xfrm>
            <a:off x="453615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1" name="Shape 1999"/>
          <p:cNvSpPr/>
          <p:nvPr/>
        </p:nvSpPr>
        <p:spPr>
          <a:xfrm>
            <a:off x="470440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2" name="Shape 2000"/>
          <p:cNvSpPr/>
          <p:nvPr/>
        </p:nvSpPr>
        <p:spPr>
          <a:xfrm>
            <a:off x="487265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3" name="Shape 2001"/>
          <p:cNvSpPr/>
          <p:nvPr/>
        </p:nvSpPr>
        <p:spPr>
          <a:xfrm>
            <a:off x="50409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4" name="Shape 2002"/>
          <p:cNvSpPr/>
          <p:nvPr/>
        </p:nvSpPr>
        <p:spPr>
          <a:xfrm>
            <a:off x="520915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5" name="Shape 2003"/>
          <p:cNvSpPr/>
          <p:nvPr/>
        </p:nvSpPr>
        <p:spPr>
          <a:xfrm>
            <a:off x="537740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6" name="Shape 2004"/>
          <p:cNvSpPr/>
          <p:nvPr/>
        </p:nvSpPr>
        <p:spPr>
          <a:xfrm>
            <a:off x="554565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7" name="Shape 2005"/>
          <p:cNvSpPr/>
          <p:nvPr/>
        </p:nvSpPr>
        <p:spPr>
          <a:xfrm>
            <a:off x="571390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8" name="Shape 2006"/>
          <p:cNvSpPr/>
          <p:nvPr/>
        </p:nvSpPr>
        <p:spPr>
          <a:xfrm>
            <a:off x="58821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09" name="Shape 2007"/>
          <p:cNvSpPr/>
          <p:nvPr/>
        </p:nvSpPr>
        <p:spPr>
          <a:xfrm>
            <a:off x="605040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0" name="Shape 2008"/>
          <p:cNvSpPr/>
          <p:nvPr/>
        </p:nvSpPr>
        <p:spPr>
          <a:xfrm>
            <a:off x="621865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1" name="Shape 2009"/>
          <p:cNvSpPr/>
          <p:nvPr/>
        </p:nvSpPr>
        <p:spPr>
          <a:xfrm>
            <a:off x="638690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2" name="Shape 2010"/>
          <p:cNvSpPr/>
          <p:nvPr/>
        </p:nvSpPr>
        <p:spPr>
          <a:xfrm>
            <a:off x="655515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3" name="Shape 2011"/>
          <p:cNvSpPr/>
          <p:nvPr/>
        </p:nvSpPr>
        <p:spPr>
          <a:xfrm>
            <a:off x="67234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4" name="Shape 2012"/>
          <p:cNvSpPr/>
          <p:nvPr/>
        </p:nvSpPr>
        <p:spPr>
          <a:xfrm>
            <a:off x="689165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5" name="Shape 2013"/>
          <p:cNvSpPr/>
          <p:nvPr/>
        </p:nvSpPr>
        <p:spPr>
          <a:xfrm>
            <a:off x="705990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6" name="Shape 2014"/>
          <p:cNvSpPr/>
          <p:nvPr/>
        </p:nvSpPr>
        <p:spPr>
          <a:xfrm>
            <a:off x="722814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7" name="Shape 2015"/>
          <p:cNvSpPr/>
          <p:nvPr/>
        </p:nvSpPr>
        <p:spPr>
          <a:xfrm>
            <a:off x="739639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8" name="Shape 2016"/>
          <p:cNvSpPr/>
          <p:nvPr/>
        </p:nvSpPr>
        <p:spPr>
          <a:xfrm>
            <a:off x="75646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19" name="Shape 2017"/>
          <p:cNvSpPr/>
          <p:nvPr/>
        </p:nvSpPr>
        <p:spPr>
          <a:xfrm>
            <a:off x="773289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0" name="Shape 2018"/>
          <p:cNvSpPr/>
          <p:nvPr/>
        </p:nvSpPr>
        <p:spPr>
          <a:xfrm>
            <a:off x="790114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1" name="Shape 2019"/>
          <p:cNvSpPr/>
          <p:nvPr/>
        </p:nvSpPr>
        <p:spPr>
          <a:xfrm>
            <a:off x="806939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2" name="Shape 2020"/>
          <p:cNvSpPr/>
          <p:nvPr/>
        </p:nvSpPr>
        <p:spPr>
          <a:xfrm>
            <a:off x="8237647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3" name="Shape 2021"/>
          <p:cNvSpPr/>
          <p:nvPr/>
        </p:nvSpPr>
        <p:spPr>
          <a:xfrm>
            <a:off x="84058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4" name="Shape 2022"/>
          <p:cNvSpPr/>
          <p:nvPr/>
        </p:nvSpPr>
        <p:spPr>
          <a:xfrm>
            <a:off x="857414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5" name="Shape 2023"/>
          <p:cNvSpPr/>
          <p:nvPr/>
        </p:nvSpPr>
        <p:spPr>
          <a:xfrm>
            <a:off x="8742396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6" name="Shape 2024"/>
          <p:cNvSpPr/>
          <p:nvPr/>
        </p:nvSpPr>
        <p:spPr>
          <a:xfrm>
            <a:off x="891064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7" name="Shape 2025"/>
          <p:cNvSpPr/>
          <p:nvPr/>
        </p:nvSpPr>
        <p:spPr>
          <a:xfrm>
            <a:off x="9078895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8" name="Shape 2026"/>
          <p:cNvSpPr/>
          <p:nvPr/>
        </p:nvSpPr>
        <p:spPr>
          <a:xfrm>
            <a:off x="92471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29" name="Shape 2027"/>
          <p:cNvSpPr/>
          <p:nvPr/>
        </p:nvSpPr>
        <p:spPr>
          <a:xfrm>
            <a:off x="941539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0" name="Shape 2028"/>
          <p:cNvSpPr/>
          <p:nvPr/>
        </p:nvSpPr>
        <p:spPr>
          <a:xfrm>
            <a:off x="9583644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1" name="Shape 2029"/>
          <p:cNvSpPr/>
          <p:nvPr/>
        </p:nvSpPr>
        <p:spPr>
          <a:xfrm>
            <a:off x="975189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2" name="Shape 2030"/>
          <p:cNvSpPr/>
          <p:nvPr/>
        </p:nvSpPr>
        <p:spPr>
          <a:xfrm>
            <a:off x="9920143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3" name="Shape 2031"/>
          <p:cNvSpPr/>
          <p:nvPr/>
        </p:nvSpPr>
        <p:spPr>
          <a:xfrm>
            <a:off x="100883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4" name="Shape 2032"/>
          <p:cNvSpPr/>
          <p:nvPr/>
        </p:nvSpPr>
        <p:spPr>
          <a:xfrm>
            <a:off x="1025664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5" name="Shape 2033"/>
          <p:cNvSpPr/>
          <p:nvPr/>
        </p:nvSpPr>
        <p:spPr>
          <a:xfrm>
            <a:off x="10424892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6" name="Shape 2034"/>
          <p:cNvSpPr/>
          <p:nvPr/>
        </p:nvSpPr>
        <p:spPr>
          <a:xfrm>
            <a:off x="1059314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7" name="Shape 2035"/>
          <p:cNvSpPr/>
          <p:nvPr/>
        </p:nvSpPr>
        <p:spPr>
          <a:xfrm>
            <a:off x="10761391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8" name="Shape 2036"/>
          <p:cNvSpPr/>
          <p:nvPr/>
        </p:nvSpPr>
        <p:spPr>
          <a:xfrm>
            <a:off x="109296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39" name="Shape 2037"/>
          <p:cNvSpPr/>
          <p:nvPr/>
        </p:nvSpPr>
        <p:spPr>
          <a:xfrm>
            <a:off x="1109789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0" name="Shape 2038"/>
          <p:cNvSpPr/>
          <p:nvPr/>
        </p:nvSpPr>
        <p:spPr>
          <a:xfrm>
            <a:off x="11266140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1" name="Shape 2039"/>
          <p:cNvSpPr/>
          <p:nvPr/>
        </p:nvSpPr>
        <p:spPr>
          <a:xfrm>
            <a:off x="1143438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2" name="Shape 2040"/>
          <p:cNvSpPr/>
          <p:nvPr/>
        </p:nvSpPr>
        <p:spPr>
          <a:xfrm>
            <a:off x="11602639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3" name="Shape 2041"/>
          <p:cNvSpPr/>
          <p:nvPr/>
        </p:nvSpPr>
        <p:spPr>
          <a:xfrm>
            <a:off x="117708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4" name="Shape 2042"/>
          <p:cNvSpPr/>
          <p:nvPr/>
        </p:nvSpPr>
        <p:spPr>
          <a:xfrm>
            <a:off x="1193913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5" name="Shape 2043"/>
          <p:cNvSpPr/>
          <p:nvPr/>
        </p:nvSpPr>
        <p:spPr>
          <a:xfrm>
            <a:off x="12107388" y="4536156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6" name="Shape 2044"/>
          <p:cNvSpPr/>
          <p:nvPr/>
        </p:nvSpPr>
        <p:spPr>
          <a:xfrm>
            <a:off x="-658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7" name="Shape 2045"/>
          <p:cNvSpPr/>
          <p:nvPr/>
        </p:nvSpPr>
        <p:spPr>
          <a:xfrm>
            <a:off x="16166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8" name="Shape 2046"/>
          <p:cNvSpPr/>
          <p:nvPr/>
        </p:nvSpPr>
        <p:spPr>
          <a:xfrm>
            <a:off x="32991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49" name="Shape 2047"/>
          <p:cNvSpPr/>
          <p:nvPr/>
        </p:nvSpPr>
        <p:spPr>
          <a:xfrm>
            <a:off x="49816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0" name="Shape 2048"/>
          <p:cNvSpPr/>
          <p:nvPr/>
        </p:nvSpPr>
        <p:spPr>
          <a:xfrm>
            <a:off x="66641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1" name="Shape 2049"/>
          <p:cNvSpPr/>
          <p:nvPr/>
        </p:nvSpPr>
        <p:spPr>
          <a:xfrm>
            <a:off x="8346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2" name="Shape 2050"/>
          <p:cNvSpPr/>
          <p:nvPr/>
        </p:nvSpPr>
        <p:spPr>
          <a:xfrm>
            <a:off x="100291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3" name="Shape 2051"/>
          <p:cNvSpPr/>
          <p:nvPr/>
        </p:nvSpPr>
        <p:spPr>
          <a:xfrm>
            <a:off x="117116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4" name="Shape 2052"/>
          <p:cNvSpPr/>
          <p:nvPr/>
        </p:nvSpPr>
        <p:spPr>
          <a:xfrm>
            <a:off x="133941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5" name="Shape 2053"/>
          <p:cNvSpPr/>
          <p:nvPr/>
        </p:nvSpPr>
        <p:spPr>
          <a:xfrm>
            <a:off x="150766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6" name="Shape 2054"/>
          <p:cNvSpPr/>
          <p:nvPr/>
        </p:nvSpPr>
        <p:spPr>
          <a:xfrm>
            <a:off x="16759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7" name="Shape 2055"/>
          <p:cNvSpPr/>
          <p:nvPr/>
        </p:nvSpPr>
        <p:spPr>
          <a:xfrm>
            <a:off x="184416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8" name="Shape 2056"/>
          <p:cNvSpPr/>
          <p:nvPr/>
        </p:nvSpPr>
        <p:spPr>
          <a:xfrm>
            <a:off x="201241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59" name="Shape 2057"/>
          <p:cNvSpPr/>
          <p:nvPr/>
        </p:nvSpPr>
        <p:spPr>
          <a:xfrm>
            <a:off x="218066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0" name="Shape 2058"/>
          <p:cNvSpPr/>
          <p:nvPr/>
        </p:nvSpPr>
        <p:spPr>
          <a:xfrm>
            <a:off x="234891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1" name="Shape 2059"/>
          <p:cNvSpPr/>
          <p:nvPr/>
        </p:nvSpPr>
        <p:spPr>
          <a:xfrm>
            <a:off x="25171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2" name="Shape 2060"/>
          <p:cNvSpPr/>
          <p:nvPr/>
        </p:nvSpPr>
        <p:spPr>
          <a:xfrm>
            <a:off x="268541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3" name="Shape 2061"/>
          <p:cNvSpPr/>
          <p:nvPr/>
        </p:nvSpPr>
        <p:spPr>
          <a:xfrm>
            <a:off x="285366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4" name="Shape 2062"/>
          <p:cNvSpPr/>
          <p:nvPr/>
        </p:nvSpPr>
        <p:spPr>
          <a:xfrm>
            <a:off x="302190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5" name="Shape 2063"/>
          <p:cNvSpPr/>
          <p:nvPr/>
        </p:nvSpPr>
        <p:spPr>
          <a:xfrm>
            <a:off x="319015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6" name="Shape 2064"/>
          <p:cNvSpPr/>
          <p:nvPr/>
        </p:nvSpPr>
        <p:spPr>
          <a:xfrm>
            <a:off x="33584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7" name="Shape 2065"/>
          <p:cNvSpPr/>
          <p:nvPr/>
        </p:nvSpPr>
        <p:spPr>
          <a:xfrm>
            <a:off x="352665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8" name="Shape 2066"/>
          <p:cNvSpPr/>
          <p:nvPr/>
        </p:nvSpPr>
        <p:spPr>
          <a:xfrm>
            <a:off x="369490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69" name="Shape 2067"/>
          <p:cNvSpPr/>
          <p:nvPr/>
        </p:nvSpPr>
        <p:spPr>
          <a:xfrm>
            <a:off x="386315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0" name="Shape 2068"/>
          <p:cNvSpPr/>
          <p:nvPr/>
        </p:nvSpPr>
        <p:spPr>
          <a:xfrm>
            <a:off x="403140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1" name="Shape 2069"/>
          <p:cNvSpPr/>
          <p:nvPr/>
        </p:nvSpPr>
        <p:spPr>
          <a:xfrm>
            <a:off x="41996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2" name="Shape 2070"/>
          <p:cNvSpPr/>
          <p:nvPr/>
        </p:nvSpPr>
        <p:spPr>
          <a:xfrm>
            <a:off x="436790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3" name="Shape 2071"/>
          <p:cNvSpPr/>
          <p:nvPr/>
        </p:nvSpPr>
        <p:spPr>
          <a:xfrm>
            <a:off x="453615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4" name="Shape 2072"/>
          <p:cNvSpPr/>
          <p:nvPr/>
        </p:nvSpPr>
        <p:spPr>
          <a:xfrm>
            <a:off x="470440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5" name="Shape 2073"/>
          <p:cNvSpPr/>
          <p:nvPr/>
        </p:nvSpPr>
        <p:spPr>
          <a:xfrm>
            <a:off x="487265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6" name="Shape 2074"/>
          <p:cNvSpPr/>
          <p:nvPr/>
        </p:nvSpPr>
        <p:spPr>
          <a:xfrm>
            <a:off x="50409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7" name="Shape 2075"/>
          <p:cNvSpPr/>
          <p:nvPr/>
        </p:nvSpPr>
        <p:spPr>
          <a:xfrm>
            <a:off x="520915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8" name="Shape 2076"/>
          <p:cNvSpPr/>
          <p:nvPr/>
        </p:nvSpPr>
        <p:spPr>
          <a:xfrm>
            <a:off x="537740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79" name="Shape 2077"/>
          <p:cNvSpPr/>
          <p:nvPr/>
        </p:nvSpPr>
        <p:spPr>
          <a:xfrm>
            <a:off x="554565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0" name="Shape 2078"/>
          <p:cNvSpPr/>
          <p:nvPr/>
        </p:nvSpPr>
        <p:spPr>
          <a:xfrm>
            <a:off x="571390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1" name="Shape 2079"/>
          <p:cNvSpPr/>
          <p:nvPr/>
        </p:nvSpPr>
        <p:spPr>
          <a:xfrm>
            <a:off x="58821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2" name="Shape 2080"/>
          <p:cNvSpPr/>
          <p:nvPr/>
        </p:nvSpPr>
        <p:spPr>
          <a:xfrm>
            <a:off x="605040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3" name="Shape 2081"/>
          <p:cNvSpPr/>
          <p:nvPr/>
        </p:nvSpPr>
        <p:spPr>
          <a:xfrm>
            <a:off x="621865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4" name="Shape 2082"/>
          <p:cNvSpPr/>
          <p:nvPr/>
        </p:nvSpPr>
        <p:spPr>
          <a:xfrm>
            <a:off x="638690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5" name="Shape 2083"/>
          <p:cNvSpPr/>
          <p:nvPr/>
        </p:nvSpPr>
        <p:spPr>
          <a:xfrm>
            <a:off x="655515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6" name="Shape 2084"/>
          <p:cNvSpPr/>
          <p:nvPr/>
        </p:nvSpPr>
        <p:spPr>
          <a:xfrm>
            <a:off x="67234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7" name="Shape 2085"/>
          <p:cNvSpPr/>
          <p:nvPr/>
        </p:nvSpPr>
        <p:spPr>
          <a:xfrm>
            <a:off x="689165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8" name="Shape 2086"/>
          <p:cNvSpPr/>
          <p:nvPr/>
        </p:nvSpPr>
        <p:spPr>
          <a:xfrm>
            <a:off x="705990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89" name="Shape 2087"/>
          <p:cNvSpPr/>
          <p:nvPr/>
        </p:nvSpPr>
        <p:spPr>
          <a:xfrm>
            <a:off x="722814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0" name="Shape 2088"/>
          <p:cNvSpPr/>
          <p:nvPr/>
        </p:nvSpPr>
        <p:spPr>
          <a:xfrm>
            <a:off x="739639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1" name="Shape 2089"/>
          <p:cNvSpPr/>
          <p:nvPr/>
        </p:nvSpPr>
        <p:spPr>
          <a:xfrm>
            <a:off x="75646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2" name="Shape 2090"/>
          <p:cNvSpPr/>
          <p:nvPr/>
        </p:nvSpPr>
        <p:spPr>
          <a:xfrm>
            <a:off x="773289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3" name="Shape 2091"/>
          <p:cNvSpPr/>
          <p:nvPr/>
        </p:nvSpPr>
        <p:spPr>
          <a:xfrm>
            <a:off x="790114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4" name="Shape 2092"/>
          <p:cNvSpPr/>
          <p:nvPr/>
        </p:nvSpPr>
        <p:spPr>
          <a:xfrm>
            <a:off x="806939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5" name="Shape 2093"/>
          <p:cNvSpPr/>
          <p:nvPr/>
        </p:nvSpPr>
        <p:spPr>
          <a:xfrm>
            <a:off x="8237647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6" name="Shape 2094"/>
          <p:cNvSpPr/>
          <p:nvPr/>
        </p:nvSpPr>
        <p:spPr>
          <a:xfrm>
            <a:off x="84058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7" name="Shape 2095"/>
          <p:cNvSpPr/>
          <p:nvPr/>
        </p:nvSpPr>
        <p:spPr>
          <a:xfrm>
            <a:off x="857414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8" name="Shape 2096"/>
          <p:cNvSpPr/>
          <p:nvPr/>
        </p:nvSpPr>
        <p:spPr>
          <a:xfrm>
            <a:off x="8742396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099" name="Shape 2097"/>
          <p:cNvSpPr/>
          <p:nvPr/>
        </p:nvSpPr>
        <p:spPr>
          <a:xfrm>
            <a:off x="891064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0" name="Shape 2098"/>
          <p:cNvSpPr/>
          <p:nvPr/>
        </p:nvSpPr>
        <p:spPr>
          <a:xfrm>
            <a:off x="9078895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1" name="Shape 2099"/>
          <p:cNvSpPr/>
          <p:nvPr/>
        </p:nvSpPr>
        <p:spPr>
          <a:xfrm>
            <a:off x="92471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2" name="Shape 2100"/>
          <p:cNvSpPr/>
          <p:nvPr/>
        </p:nvSpPr>
        <p:spPr>
          <a:xfrm>
            <a:off x="941539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3" name="Shape 2101"/>
          <p:cNvSpPr/>
          <p:nvPr/>
        </p:nvSpPr>
        <p:spPr>
          <a:xfrm>
            <a:off x="9583644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4" name="Shape 2102"/>
          <p:cNvSpPr/>
          <p:nvPr/>
        </p:nvSpPr>
        <p:spPr>
          <a:xfrm>
            <a:off x="975189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5" name="Shape 2103"/>
          <p:cNvSpPr/>
          <p:nvPr/>
        </p:nvSpPr>
        <p:spPr>
          <a:xfrm>
            <a:off x="9920143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6" name="Shape 2104"/>
          <p:cNvSpPr/>
          <p:nvPr/>
        </p:nvSpPr>
        <p:spPr>
          <a:xfrm>
            <a:off x="100883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7" name="Shape 2105"/>
          <p:cNvSpPr/>
          <p:nvPr/>
        </p:nvSpPr>
        <p:spPr>
          <a:xfrm>
            <a:off x="1025664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8" name="Shape 2106"/>
          <p:cNvSpPr/>
          <p:nvPr/>
        </p:nvSpPr>
        <p:spPr>
          <a:xfrm>
            <a:off x="10424892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09" name="Shape 2107"/>
          <p:cNvSpPr/>
          <p:nvPr/>
        </p:nvSpPr>
        <p:spPr>
          <a:xfrm>
            <a:off x="1059314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0" name="Shape 2108"/>
          <p:cNvSpPr/>
          <p:nvPr/>
        </p:nvSpPr>
        <p:spPr>
          <a:xfrm>
            <a:off x="10761391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1" name="Shape 2109"/>
          <p:cNvSpPr/>
          <p:nvPr/>
        </p:nvSpPr>
        <p:spPr>
          <a:xfrm>
            <a:off x="109296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2" name="Shape 2110"/>
          <p:cNvSpPr/>
          <p:nvPr/>
        </p:nvSpPr>
        <p:spPr>
          <a:xfrm>
            <a:off x="1109789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3" name="Shape 2111"/>
          <p:cNvSpPr/>
          <p:nvPr/>
        </p:nvSpPr>
        <p:spPr>
          <a:xfrm>
            <a:off x="11266140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4" name="Shape 2112"/>
          <p:cNvSpPr/>
          <p:nvPr/>
        </p:nvSpPr>
        <p:spPr>
          <a:xfrm>
            <a:off x="1143438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5" name="Shape 2113"/>
          <p:cNvSpPr/>
          <p:nvPr/>
        </p:nvSpPr>
        <p:spPr>
          <a:xfrm>
            <a:off x="11602639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6" name="Shape 2114"/>
          <p:cNvSpPr/>
          <p:nvPr/>
        </p:nvSpPr>
        <p:spPr>
          <a:xfrm>
            <a:off x="117708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7" name="Shape 2115"/>
          <p:cNvSpPr/>
          <p:nvPr/>
        </p:nvSpPr>
        <p:spPr>
          <a:xfrm>
            <a:off x="1193913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8" name="Shape 2116"/>
          <p:cNvSpPr/>
          <p:nvPr/>
        </p:nvSpPr>
        <p:spPr>
          <a:xfrm>
            <a:off x="12107388" y="470440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19" name="Shape 2117"/>
          <p:cNvSpPr/>
          <p:nvPr/>
        </p:nvSpPr>
        <p:spPr>
          <a:xfrm>
            <a:off x="-658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0" name="Shape 2118"/>
          <p:cNvSpPr/>
          <p:nvPr/>
        </p:nvSpPr>
        <p:spPr>
          <a:xfrm>
            <a:off x="16166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1" name="Shape 2119"/>
          <p:cNvSpPr/>
          <p:nvPr/>
        </p:nvSpPr>
        <p:spPr>
          <a:xfrm>
            <a:off x="32991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2" name="Shape 2120"/>
          <p:cNvSpPr/>
          <p:nvPr/>
        </p:nvSpPr>
        <p:spPr>
          <a:xfrm>
            <a:off x="49816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3" name="Shape 2121"/>
          <p:cNvSpPr/>
          <p:nvPr/>
        </p:nvSpPr>
        <p:spPr>
          <a:xfrm>
            <a:off x="66641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4" name="Shape 2122"/>
          <p:cNvSpPr/>
          <p:nvPr/>
        </p:nvSpPr>
        <p:spPr>
          <a:xfrm>
            <a:off x="8346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5" name="Shape 2123"/>
          <p:cNvSpPr/>
          <p:nvPr/>
        </p:nvSpPr>
        <p:spPr>
          <a:xfrm>
            <a:off x="100291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6" name="Shape 2124"/>
          <p:cNvSpPr/>
          <p:nvPr/>
        </p:nvSpPr>
        <p:spPr>
          <a:xfrm>
            <a:off x="117116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7" name="Shape 2125"/>
          <p:cNvSpPr/>
          <p:nvPr/>
        </p:nvSpPr>
        <p:spPr>
          <a:xfrm>
            <a:off x="133941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8" name="Shape 2126"/>
          <p:cNvSpPr/>
          <p:nvPr/>
        </p:nvSpPr>
        <p:spPr>
          <a:xfrm>
            <a:off x="150766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29" name="Shape 2127"/>
          <p:cNvSpPr/>
          <p:nvPr/>
        </p:nvSpPr>
        <p:spPr>
          <a:xfrm>
            <a:off x="16759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0" name="Shape 2128"/>
          <p:cNvSpPr/>
          <p:nvPr/>
        </p:nvSpPr>
        <p:spPr>
          <a:xfrm>
            <a:off x="184416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1" name="Shape 2129"/>
          <p:cNvSpPr/>
          <p:nvPr/>
        </p:nvSpPr>
        <p:spPr>
          <a:xfrm>
            <a:off x="201241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2" name="Shape 2130"/>
          <p:cNvSpPr/>
          <p:nvPr/>
        </p:nvSpPr>
        <p:spPr>
          <a:xfrm>
            <a:off x="218066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3" name="Shape 2131"/>
          <p:cNvSpPr/>
          <p:nvPr/>
        </p:nvSpPr>
        <p:spPr>
          <a:xfrm>
            <a:off x="234891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4" name="Shape 2132"/>
          <p:cNvSpPr/>
          <p:nvPr/>
        </p:nvSpPr>
        <p:spPr>
          <a:xfrm>
            <a:off x="25171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5" name="Shape 2133"/>
          <p:cNvSpPr/>
          <p:nvPr/>
        </p:nvSpPr>
        <p:spPr>
          <a:xfrm>
            <a:off x="268541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6" name="Shape 2134"/>
          <p:cNvSpPr/>
          <p:nvPr/>
        </p:nvSpPr>
        <p:spPr>
          <a:xfrm>
            <a:off x="285366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7" name="Shape 2135"/>
          <p:cNvSpPr/>
          <p:nvPr/>
        </p:nvSpPr>
        <p:spPr>
          <a:xfrm>
            <a:off x="302190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8" name="Shape 2136"/>
          <p:cNvSpPr/>
          <p:nvPr/>
        </p:nvSpPr>
        <p:spPr>
          <a:xfrm>
            <a:off x="319015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39" name="Shape 2137"/>
          <p:cNvSpPr/>
          <p:nvPr/>
        </p:nvSpPr>
        <p:spPr>
          <a:xfrm>
            <a:off x="33584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0" name="Shape 2138"/>
          <p:cNvSpPr/>
          <p:nvPr/>
        </p:nvSpPr>
        <p:spPr>
          <a:xfrm>
            <a:off x="352665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1" name="Shape 2139"/>
          <p:cNvSpPr/>
          <p:nvPr/>
        </p:nvSpPr>
        <p:spPr>
          <a:xfrm>
            <a:off x="369490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2" name="Shape 2140"/>
          <p:cNvSpPr/>
          <p:nvPr/>
        </p:nvSpPr>
        <p:spPr>
          <a:xfrm>
            <a:off x="386315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3" name="Shape 2141"/>
          <p:cNvSpPr/>
          <p:nvPr/>
        </p:nvSpPr>
        <p:spPr>
          <a:xfrm>
            <a:off x="403140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4" name="Shape 2142"/>
          <p:cNvSpPr/>
          <p:nvPr/>
        </p:nvSpPr>
        <p:spPr>
          <a:xfrm>
            <a:off x="41996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5" name="Shape 2143"/>
          <p:cNvSpPr/>
          <p:nvPr/>
        </p:nvSpPr>
        <p:spPr>
          <a:xfrm>
            <a:off x="436790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6" name="Shape 2144"/>
          <p:cNvSpPr/>
          <p:nvPr/>
        </p:nvSpPr>
        <p:spPr>
          <a:xfrm>
            <a:off x="453615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7" name="Shape 2145"/>
          <p:cNvSpPr/>
          <p:nvPr/>
        </p:nvSpPr>
        <p:spPr>
          <a:xfrm>
            <a:off x="470440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8" name="Shape 2146"/>
          <p:cNvSpPr/>
          <p:nvPr/>
        </p:nvSpPr>
        <p:spPr>
          <a:xfrm>
            <a:off x="487265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49" name="Shape 2147"/>
          <p:cNvSpPr/>
          <p:nvPr/>
        </p:nvSpPr>
        <p:spPr>
          <a:xfrm>
            <a:off x="50409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0" name="Shape 2148"/>
          <p:cNvSpPr/>
          <p:nvPr/>
        </p:nvSpPr>
        <p:spPr>
          <a:xfrm>
            <a:off x="520915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1" name="Shape 2149"/>
          <p:cNvSpPr/>
          <p:nvPr/>
        </p:nvSpPr>
        <p:spPr>
          <a:xfrm>
            <a:off x="537740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2" name="Shape 2150"/>
          <p:cNvSpPr/>
          <p:nvPr/>
        </p:nvSpPr>
        <p:spPr>
          <a:xfrm>
            <a:off x="554565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3" name="Shape 2151"/>
          <p:cNvSpPr/>
          <p:nvPr/>
        </p:nvSpPr>
        <p:spPr>
          <a:xfrm>
            <a:off x="571390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4" name="Shape 2152"/>
          <p:cNvSpPr/>
          <p:nvPr/>
        </p:nvSpPr>
        <p:spPr>
          <a:xfrm>
            <a:off x="58821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5" name="Shape 2153"/>
          <p:cNvSpPr/>
          <p:nvPr/>
        </p:nvSpPr>
        <p:spPr>
          <a:xfrm>
            <a:off x="605040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6" name="Shape 2154"/>
          <p:cNvSpPr/>
          <p:nvPr/>
        </p:nvSpPr>
        <p:spPr>
          <a:xfrm>
            <a:off x="621865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7" name="Shape 2155"/>
          <p:cNvSpPr/>
          <p:nvPr/>
        </p:nvSpPr>
        <p:spPr>
          <a:xfrm>
            <a:off x="638690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8" name="Shape 2156"/>
          <p:cNvSpPr/>
          <p:nvPr/>
        </p:nvSpPr>
        <p:spPr>
          <a:xfrm>
            <a:off x="655515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59" name="Shape 2157"/>
          <p:cNvSpPr/>
          <p:nvPr/>
        </p:nvSpPr>
        <p:spPr>
          <a:xfrm>
            <a:off x="67234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0" name="Shape 2158"/>
          <p:cNvSpPr/>
          <p:nvPr/>
        </p:nvSpPr>
        <p:spPr>
          <a:xfrm>
            <a:off x="689165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1" name="Shape 2159"/>
          <p:cNvSpPr/>
          <p:nvPr/>
        </p:nvSpPr>
        <p:spPr>
          <a:xfrm>
            <a:off x="705990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2" name="Shape 2160"/>
          <p:cNvSpPr/>
          <p:nvPr/>
        </p:nvSpPr>
        <p:spPr>
          <a:xfrm>
            <a:off x="722814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3" name="Shape 2161"/>
          <p:cNvSpPr/>
          <p:nvPr/>
        </p:nvSpPr>
        <p:spPr>
          <a:xfrm>
            <a:off x="739639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4" name="Shape 2162"/>
          <p:cNvSpPr/>
          <p:nvPr/>
        </p:nvSpPr>
        <p:spPr>
          <a:xfrm>
            <a:off x="75646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5" name="Shape 2163"/>
          <p:cNvSpPr/>
          <p:nvPr/>
        </p:nvSpPr>
        <p:spPr>
          <a:xfrm>
            <a:off x="773289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6" name="Shape 2164"/>
          <p:cNvSpPr/>
          <p:nvPr/>
        </p:nvSpPr>
        <p:spPr>
          <a:xfrm>
            <a:off x="790114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7" name="Shape 2165"/>
          <p:cNvSpPr/>
          <p:nvPr/>
        </p:nvSpPr>
        <p:spPr>
          <a:xfrm>
            <a:off x="806939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8" name="Shape 2166"/>
          <p:cNvSpPr/>
          <p:nvPr/>
        </p:nvSpPr>
        <p:spPr>
          <a:xfrm>
            <a:off x="8237647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69" name="Shape 2167"/>
          <p:cNvSpPr/>
          <p:nvPr/>
        </p:nvSpPr>
        <p:spPr>
          <a:xfrm>
            <a:off x="84058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0" name="Shape 2168"/>
          <p:cNvSpPr/>
          <p:nvPr/>
        </p:nvSpPr>
        <p:spPr>
          <a:xfrm>
            <a:off x="857414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1" name="Shape 2169"/>
          <p:cNvSpPr/>
          <p:nvPr/>
        </p:nvSpPr>
        <p:spPr>
          <a:xfrm>
            <a:off x="8742396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2" name="Shape 2170"/>
          <p:cNvSpPr/>
          <p:nvPr/>
        </p:nvSpPr>
        <p:spPr>
          <a:xfrm>
            <a:off x="891064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3" name="Shape 2171"/>
          <p:cNvSpPr/>
          <p:nvPr/>
        </p:nvSpPr>
        <p:spPr>
          <a:xfrm>
            <a:off x="9078895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4" name="Shape 2172"/>
          <p:cNvSpPr/>
          <p:nvPr/>
        </p:nvSpPr>
        <p:spPr>
          <a:xfrm>
            <a:off x="92471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5" name="Shape 2173"/>
          <p:cNvSpPr/>
          <p:nvPr/>
        </p:nvSpPr>
        <p:spPr>
          <a:xfrm>
            <a:off x="941539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6" name="Shape 2174"/>
          <p:cNvSpPr/>
          <p:nvPr/>
        </p:nvSpPr>
        <p:spPr>
          <a:xfrm>
            <a:off x="9583644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7" name="Shape 2175"/>
          <p:cNvSpPr/>
          <p:nvPr/>
        </p:nvSpPr>
        <p:spPr>
          <a:xfrm>
            <a:off x="975189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8" name="Shape 2176"/>
          <p:cNvSpPr/>
          <p:nvPr/>
        </p:nvSpPr>
        <p:spPr>
          <a:xfrm>
            <a:off x="9920143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79" name="Shape 2177"/>
          <p:cNvSpPr/>
          <p:nvPr/>
        </p:nvSpPr>
        <p:spPr>
          <a:xfrm>
            <a:off x="100883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0" name="Shape 2178"/>
          <p:cNvSpPr/>
          <p:nvPr/>
        </p:nvSpPr>
        <p:spPr>
          <a:xfrm>
            <a:off x="1025664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1" name="Shape 2179"/>
          <p:cNvSpPr/>
          <p:nvPr/>
        </p:nvSpPr>
        <p:spPr>
          <a:xfrm>
            <a:off x="10424892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2" name="Shape 2180"/>
          <p:cNvSpPr/>
          <p:nvPr/>
        </p:nvSpPr>
        <p:spPr>
          <a:xfrm>
            <a:off x="1059314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3" name="Shape 2181"/>
          <p:cNvSpPr/>
          <p:nvPr/>
        </p:nvSpPr>
        <p:spPr>
          <a:xfrm>
            <a:off x="10761391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4" name="Shape 2182"/>
          <p:cNvSpPr/>
          <p:nvPr/>
        </p:nvSpPr>
        <p:spPr>
          <a:xfrm>
            <a:off x="109296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5" name="Shape 2183"/>
          <p:cNvSpPr/>
          <p:nvPr/>
        </p:nvSpPr>
        <p:spPr>
          <a:xfrm>
            <a:off x="1109789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6" name="Shape 2184"/>
          <p:cNvSpPr/>
          <p:nvPr/>
        </p:nvSpPr>
        <p:spPr>
          <a:xfrm>
            <a:off x="11266140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7" name="Shape 2185"/>
          <p:cNvSpPr/>
          <p:nvPr/>
        </p:nvSpPr>
        <p:spPr>
          <a:xfrm>
            <a:off x="1143438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8" name="Shape 2186"/>
          <p:cNvSpPr/>
          <p:nvPr/>
        </p:nvSpPr>
        <p:spPr>
          <a:xfrm>
            <a:off x="11602639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89" name="Shape 2187"/>
          <p:cNvSpPr/>
          <p:nvPr/>
        </p:nvSpPr>
        <p:spPr>
          <a:xfrm>
            <a:off x="117708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0" name="Shape 2188"/>
          <p:cNvSpPr/>
          <p:nvPr/>
        </p:nvSpPr>
        <p:spPr>
          <a:xfrm>
            <a:off x="1193913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1" name="Shape 2189"/>
          <p:cNvSpPr/>
          <p:nvPr/>
        </p:nvSpPr>
        <p:spPr>
          <a:xfrm>
            <a:off x="12107388" y="4872655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2" name="Shape 2190"/>
          <p:cNvSpPr/>
          <p:nvPr/>
        </p:nvSpPr>
        <p:spPr>
          <a:xfrm>
            <a:off x="-658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3" name="Shape 2191"/>
          <p:cNvSpPr/>
          <p:nvPr/>
        </p:nvSpPr>
        <p:spPr>
          <a:xfrm>
            <a:off x="16166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4" name="Shape 2192"/>
          <p:cNvSpPr/>
          <p:nvPr/>
        </p:nvSpPr>
        <p:spPr>
          <a:xfrm>
            <a:off x="32991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5" name="Shape 2193"/>
          <p:cNvSpPr/>
          <p:nvPr/>
        </p:nvSpPr>
        <p:spPr>
          <a:xfrm>
            <a:off x="49816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6" name="Shape 2194"/>
          <p:cNvSpPr/>
          <p:nvPr/>
        </p:nvSpPr>
        <p:spPr>
          <a:xfrm>
            <a:off x="66641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7" name="Shape 2195"/>
          <p:cNvSpPr/>
          <p:nvPr/>
        </p:nvSpPr>
        <p:spPr>
          <a:xfrm>
            <a:off x="8346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8" name="Shape 2196"/>
          <p:cNvSpPr/>
          <p:nvPr/>
        </p:nvSpPr>
        <p:spPr>
          <a:xfrm>
            <a:off x="100291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199" name="Shape 2197"/>
          <p:cNvSpPr/>
          <p:nvPr/>
        </p:nvSpPr>
        <p:spPr>
          <a:xfrm>
            <a:off x="117116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0" name="Shape 2198"/>
          <p:cNvSpPr/>
          <p:nvPr/>
        </p:nvSpPr>
        <p:spPr>
          <a:xfrm>
            <a:off x="133941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1" name="Shape 2199"/>
          <p:cNvSpPr/>
          <p:nvPr/>
        </p:nvSpPr>
        <p:spPr>
          <a:xfrm>
            <a:off x="150766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2" name="Shape 2200"/>
          <p:cNvSpPr/>
          <p:nvPr/>
        </p:nvSpPr>
        <p:spPr>
          <a:xfrm>
            <a:off x="16759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3" name="Shape 2201"/>
          <p:cNvSpPr/>
          <p:nvPr/>
        </p:nvSpPr>
        <p:spPr>
          <a:xfrm>
            <a:off x="184416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4" name="Shape 2202"/>
          <p:cNvSpPr/>
          <p:nvPr/>
        </p:nvSpPr>
        <p:spPr>
          <a:xfrm>
            <a:off x="201241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5" name="Shape 2203"/>
          <p:cNvSpPr/>
          <p:nvPr/>
        </p:nvSpPr>
        <p:spPr>
          <a:xfrm>
            <a:off x="218066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6" name="Shape 2204"/>
          <p:cNvSpPr/>
          <p:nvPr/>
        </p:nvSpPr>
        <p:spPr>
          <a:xfrm>
            <a:off x="234891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7" name="Shape 2205"/>
          <p:cNvSpPr/>
          <p:nvPr/>
        </p:nvSpPr>
        <p:spPr>
          <a:xfrm>
            <a:off x="25171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8" name="Shape 2206"/>
          <p:cNvSpPr/>
          <p:nvPr/>
        </p:nvSpPr>
        <p:spPr>
          <a:xfrm>
            <a:off x="268541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09" name="Shape 2207"/>
          <p:cNvSpPr/>
          <p:nvPr/>
        </p:nvSpPr>
        <p:spPr>
          <a:xfrm>
            <a:off x="285366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0" name="Shape 2208"/>
          <p:cNvSpPr/>
          <p:nvPr/>
        </p:nvSpPr>
        <p:spPr>
          <a:xfrm>
            <a:off x="302190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1" name="Shape 2209"/>
          <p:cNvSpPr/>
          <p:nvPr/>
        </p:nvSpPr>
        <p:spPr>
          <a:xfrm>
            <a:off x="319015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2" name="Shape 2210"/>
          <p:cNvSpPr/>
          <p:nvPr/>
        </p:nvSpPr>
        <p:spPr>
          <a:xfrm>
            <a:off x="33584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3" name="Shape 2211"/>
          <p:cNvSpPr/>
          <p:nvPr/>
        </p:nvSpPr>
        <p:spPr>
          <a:xfrm>
            <a:off x="352665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4" name="Shape 2212"/>
          <p:cNvSpPr/>
          <p:nvPr/>
        </p:nvSpPr>
        <p:spPr>
          <a:xfrm>
            <a:off x="369490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5" name="Shape 2213"/>
          <p:cNvSpPr/>
          <p:nvPr/>
        </p:nvSpPr>
        <p:spPr>
          <a:xfrm>
            <a:off x="386315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6" name="Shape 2214"/>
          <p:cNvSpPr/>
          <p:nvPr/>
        </p:nvSpPr>
        <p:spPr>
          <a:xfrm>
            <a:off x="403140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7" name="Shape 2215"/>
          <p:cNvSpPr/>
          <p:nvPr/>
        </p:nvSpPr>
        <p:spPr>
          <a:xfrm>
            <a:off x="41996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8" name="Shape 2216"/>
          <p:cNvSpPr/>
          <p:nvPr/>
        </p:nvSpPr>
        <p:spPr>
          <a:xfrm>
            <a:off x="436790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19" name="Shape 2217"/>
          <p:cNvSpPr/>
          <p:nvPr/>
        </p:nvSpPr>
        <p:spPr>
          <a:xfrm>
            <a:off x="453615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0" name="Shape 2218"/>
          <p:cNvSpPr/>
          <p:nvPr/>
        </p:nvSpPr>
        <p:spPr>
          <a:xfrm>
            <a:off x="470440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1" name="Shape 2219"/>
          <p:cNvSpPr/>
          <p:nvPr/>
        </p:nvSpPr>
        <p:spPr>
          <a:xfrm>
            <a:off x="487265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2" name="Shape 2220"/>
          <p:cNvSpPr/>
          <p:nvPr/>
        </p:nvSpPr>
        <p:spPr>
          <a:xfrm>
            <a:off x="50409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3" name="Shape 2221"/>
          <p:cNvSpPr/>
          <p:nvPr/>
        </p:nvSpPr>
        <p:spPr>
          <a:xfrm>
            <a:off x="520915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4" name="Shape 2222"/>
          <p:cNvSpPr/>
          <p:nvPr/>
        </p:nvSpPr>
        <p:spPr>
          <a:xfrm>
            <a:off x="537740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5" name="Shape 2223"/>
          <p:cNvSpPr/>
          <p:nvPr/>
        </p:nvSpPr>
        <p:spPr>
          <a:xfrm>
            <a:off x="554565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6" name="Shape 2224"/>
          <p:cNvSpPr/>
          <p:nvPr/>
        </p:nvSpPr>
        <p:spPr>
          <a:xfrm>
            <a:off x="571390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7" name="Shape 2225"/>
          <p:cNvSpPr/>
          <p:nvPr/>
        </p:nvSpPr>
        <p:spPr>
          <a:xfrm>
            <a:off x="58821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8" name="Shape 2226"/>
          <p:cNvSpPr/>
          <p:nvPr/>
        </p:nvSpPr>
        <p:spPr>
          <a:xfrm>
            <a:off x="605040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29" name="Shape 2227"/>
          <p:cNvSpPr/>
          <p:nvPr/>
        </p:nvSpPr>
        <p:spPr>
          <a:xfrm>
            <a:off x="621865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0" name="Shape 2228"/>
          <p:cNvSpPr/>
          <p:nvPr/>
        </p:nvSpPr>
        <p:spPr>
          <a:xfrm>
            <a:off x="638690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1" name="Shape 2229"/>
          <p:cNvSpPr/>
          <p:nvPr/>
        </p:nvSpPr>
        <p:spPr>
          <a:xfrm>
            <a:off x="655515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2" name="Shape 2230"/>
          <p:cNvSpPr/>
          <p:nvPr/>
        </p:nvSpPr>
        <p:spPr>
          <a:xfrm>
            <a:off x="67234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3" name="Shape 2231"/>
          <p:cNvSpPr/>
          <p:nvPr/>
        </p:nvSpPr>
        <p:spPr>
          <a:xfrm>
            <a:off x="689165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4" name="Shape 2232"/>
          <p:cNvSpPr/>
          <p:nvPr/>
        </p:nvSpPr>
        <p:spPr>
          <a:xfrm>
            <a:off x="705990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5" name="Shape 2233"/>
          <p:cNvSpPr/>
          <p:nvPr/>
        </p:nvSpPr>
        <p:spPr>
          <a:xfrm>
            <a:off x="722814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6" name="Shape 2234"/>
          <p:cNvSpPr/>
          <p:nvPr/>
        </p:nvSpPr>
        <p:spPr>
          <a:xfrm>
            <a:off x="739639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7" name="Shape 2235"/>
          <p:cNvSpPr/>
          <p:nvPr/>
        </p:nvSpPr>
        <p:spPr>
          <a:xfrm>
            <a:off x="75646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8" name="Shape 2236"/>
          <p:cNvSpPr/>
          <p:nvPr/>
        </p:nvSpPr>
        <p:spPr>
          <a:xfrm>
            <a:off x="773289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39" name="Shape 2237"/>
          <p:cNvSpPr/>
          <p:nvPr/>
        </p:nvSpPr>
        <p:spPr>
          <a:xfrm>
            <a:off x="790114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0" name="Shape 2238"/>
          <p:cNvSpPr/>
          <p:nvPr/>
        </p:nvSpPr>
        <p:spPr>
          <a:xfrm>
            <a:off x="806939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1" name="Shape 2239"/>
          <p:cNvSpPr/>
          <p:nvPr/>
        </p:nvSpPr>
        <p:spPr>
          <a:xfrm>
            <a:off x="8237647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2" name="Shape 2240"/>
          <p:cNvSpPr/>
          <p:nvPr/>
        </p:nvSpPr>
        <p:spPr>
          <a:xfrm>
            <a:off x="84058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3" name="Shape 2241"/>
          <p:cNvSpPr/>
          <p:nvPr/>
        </p:nvSpPr>
        <p:spPr>
          <a:xfrm>
            <a:off x="857414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4" name="Shape 2242"/>
          <p:cNvSpPr/>
          <p:nvPr/>
        </p:nvSpPr>
        <p:spPr>
          <a:xfrm>
            <a:off x="8742396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5" name="Shape 2243"/>
          <p:cNvSpPr/>
          <p:nvPr/>
        </p:nvSpPr>
        <p:spPr>
          <a:xfrm>
            <a:off x="891064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6" name="Shape 2244"/>
          <p:cNvSpPr/>
          <p:nvPr/>
        </p:nvSpPr>
        <p:spPr>
          <a:xfrm>
            <a:off x="9078895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7" name="Shape 2245"/>
          <p:cNvSpPr/>
          <p:nvPr/>
        </p:nvSpPr>
        <p:spPr>
          <a:xfrm>
            <a:off x="92471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8" name="Shape 2246"/>
          <p:cNvSpPr/>
          <p:nvPr/>
        </p:nvSpPr>
        <p:spPr>
          <a:xfrm>
            <a:off x="941539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49" name="Shape 2247"/>
          <p:cNvSpPr/>
          <p:nvPr/>
        </p:nvSpPr>
        <p:spPr>
          <a:xfrm>
            <a:off x="9583644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0" name="Shape 2248"/>
          <p:cNvSpPr/>
          <p:nvPr/>
        </p:nvSpPr>
        <p:spPr>
          <a:xfrm>
            <a:off x="975189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1" name="Shape 2249"/>
          <p:cNvSpPr/>
          <p:nvPr/>
        </p:nvSpPr>
        <p:spPr>
          <a:xfrm>
            <a:off x="9920143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2" name="Shape 2250"/>
          <p:cNvSpPr/>
          <p:nvPr/>
        </p:nvSpPr>
        <p:spPr>
          <a:xfrm>
            <a:off x="100883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3" name="Shape 2251"/>
          <p:cNvSpPr/>
          <p:nvPr/>
        </p:nvSpPr>
        <p:spPr>
          <a:xfrm>
            <a:off x="1025664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4" name="Shape 2252"/>
          <p:cNvSpPr/>
          <p:nvPr/>
        </p:nvSpPr>
        <p:spPr>
          <a:xfrm>
            <a:off x="10424892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5" name="Shape 2253"/>
          <p:cNvSpPr/>
          <p:nvPr/>
        </p:nvSpPr>
        <p:spPr>
          <a:xfrm>
            <a:off x="1059314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6" name="Shape 2254"/>
          <p:cNvSpPr/>
          <p:nvPr/>
        </p:nvSpPr>
        <p:spPr>
          <a:xfrm>
            <a:off x="10761391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7" name="Shape 2255"/>
          <p:cNvSpPr/>
          <p:nvPr/>
        </p:nvSpPr>
        <p:spPr>
          <a:xfrm>
            <a:off x="109296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8" name="Shape 2256"/>
          <p:cNvSpPr/>
          <p:nvPr/>
        </p:nvSpPr>
        <p:spPr>
          <a:xfrm>
            <a:off x="1109789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59" name="Shape 2257"/>
          <p:cNvSpPr/>
          <p:nvPr/>
        </p:nvSpPr>
        <p:spPr>
          <a:xfrm>
            <a:off x="11266140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0" name="Shape 2258"/>
          <p:cNvSpPr/>
          <p:nvPr/>
        </p:nvSpPr>
        <p:spPr>
          <a:xfrm>
            <a:off x="1143438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1" name="Shape 2259"/>
          <p:cNvSpPr/>
          <p:nvPr/>
        </p:nvSpPr>
        <p:spPr>
          <a:xfrm>
            <a:off x="11602639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2" name="Shape 2260"/>
          <p:cNvSpPr/>
          <p:nvPr/>
        </p:nvSpPr>
        <p:spPr>
          <a:xfrm>
            <a:off x="117708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3" name="Shape 2261"/>
          <p:cNvSpPr/>
          <p:nvPr/>
        </p:nvSpPr>
        <p:spPr>
          <a:xfrm>
            <a:off x="1193913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4" name="Shape 2262"/>
          <p:cNvSpPr/>
          <p:nvPr/>
        </p:nvSpPr>
        <p:spPr>
          <a:xfrm>
            <a:off x="12107388" y="50409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5" name="Shape 2263"/>
          <p:cNvSpPr/>
          <p:nvPr/>
        </p:nvSpPr>
        <p:spPr>
          <a:xfrm>
            <a:off x="-658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6" name="Shape 2264"/>
          <p:cNvSpPr/>
          <p:nvPr/>
        </p:nvSpPr>
        <p:spPr>
          <a:xfrm>
            <a:off x="16166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7" name="Shape 2265"/>
          <p:cNvSpPr/>
          <p:nvPr/>
        </p:nvSpPr>
        <p:spPr>
          <a:xfrm>
            <a:off x="32991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8" name="Shape 2266"/>
          <p:cNvSpPr/>
          <p:nvPr/>
        </p:nvSpPr>
        <p:spPr>
          <a:xfrm>
            <a:off x="49816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69" name="Shape 2267"/>
          <p:cNvSpPr/>
          <p:nvPr/>
        </p:nvSpPr>
        <p:spPr>
          <a:xfrm>
            <a:off x="66641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0" name="Shape 2268"/>
          <p:cNvSpPr/>
          <p:nvPr/>
        </p:nvSpPr>
        <p:spPr>
          <a:xfrm>
            <a:off x="8346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1" name="Shape 2269"/>
          <p:cNvSpPr/>
          <p:nvPr/>
        </p:nvSpPr>
        <p:spPr>
          <a:xfrm>
            <a:off x="100291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2" name="Shape 2270"/>
          <p:cNvSpPr/>
          <p:nvPr/>
        </p:nvSpPr>
        <p:spPr>
          <a:xfrm>
            <a:off x="117116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3" name="Shape 2271"/>
          <p:cNvSpPr/>
          <p:nvPr/>
        </p:nvSpPr>
        <p:spPr>
          <a:xfrm>
            <a:off x="133941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4" name="Shape 2272"/>
          <p:cNvSpPr/>
          <p:nvPr/>
        </p:nvSpPr>
        <p:spPr>
          <a:xfrm>
            <a:off x="150766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5" name="Shape 2273"/>
          <p:cNvSpPr/>
          <p:nvPr/>
        </p:nvSpPr>
        <p:spPr>
          <a:xfrm>
            <a:off x="16759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6" name="Shape 2274"/>
          <p:cNvSpPr/>
          <p:nvPr/>
        </p:nvSpPr>
        <p:spPr>
          <a:xfrm>
            <a:off x="184416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7" name="Shape 2275"/>
          <p:cNvSpPr/>
          <p:nvPr/>
        </p:nvSpPr>
        <p:spPr>
          <a:xfrm>
            <a:off x="201241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8" name="Shape 2276"/>
          <p:cNvSpPr/>
          <p:nvPr/>
        </p:nvSpPr>
        <p:spPr>
          <a:xfrm>
            <a:off x="218066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79" name="Shape 2277"/>
          <p:cNvSpPr/>
          <p:nvPr/>
        </p:nvSpPr>
        <p:spPr>
          <a:xfrm>
            <a:off x="234891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0" name="Shape 2278"/>
          <p:cNvSpPr/>
          <p:nvPr/>
        </p:nvSpPr>
        <p:spPr>
          <a:xfrm>
            <a:off x="25171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1" name="Shape 2279"/>
          <p:cNvSpPr/>
          <p:nvPr/>
        </p:nvSpPr>
        <p:spPr>
          <a:xfrm>
            <a:off x="268541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2" name="Shape 2280"/>
          <p:cNvSpPr/>
          <p:nvPr/>
        </p:nvSpPr>
        <p:spPr>
          <a:xfrm>
            <a:off x="285366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3" name="Shape 2281"/>
          <p:cNvSpPr/>
          <p:nvPr/>
        </p:nvSpPr>
        <p:spPr>
          <a:xfrm>
            <a:off x="302190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4" name="Shape 2282"/>
          <p:cNvSpPr/>
          <p:nvPr/>
        </p:nvSpPr>
        <p:spPr>
          <a:xfrm>
            <a:off x="319015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5" name="Shape 2283"/>
          <p:cNvSpPr/>
          <p:nvPr/>
        </p:nvSpPr>
        <p:spPr>
          <a:xfrm>
            <a:off x="33584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6" name="Shape 2284"/>
          <p:cNvSpPr/>
          <p:nvPr/>
        </p:nvSpPr>
        <p:spPr>
          <a:xfrm>
            <a:off x="352665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7" name="Shape 2285"/>
          <p:cNvSpPr/>
          <p:nvPr/>
        </p:nvSpPr>
        <p:spPr>
          <a:xfrm>
            <a:off x="369490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8" name="Shape 2286"/>
          <p:cNvSpPr/>
          <p:nvPr/>
        </p:nvSpPr>
        <p:spPr>
          <a:xfrm>
            <a:off x="386315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89" name="Shape 2287"/>
          <p:cNvSpPr/>
          <p:nvPr/>
        </p:nvSpPr>
        <p:spPr>
          <a:xfrm>
            <a:off x="403140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0" name="Shape 2288"/>
          <p:cNvSpPr/>
          <p:nvPr/>
        </p:nvSpPr>
        <p:spPr>
          <a:xfrm>
            <a:off x="41996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1" name="Shape 2289"/>
          <p:cNvSpPr/>
          <p:nvPr/>
        </p:nvSpPr>
        <p:spPr>
          <a:xfrm>
            <a:off x="436790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2" name="Shape 2290"/>
          <p:cNvSpPr/>
          <p:nvPr/>
        </p:nvSpPr>
        <p:spPr>
          <a:xfrm>
            <a:off x="453615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3" name="Shape 2291"/>
          <p:cNvSpPr/>
          <p:nvPr/>
        </p:nvSpPr>
        <p:spPr>
          <a:xfrm>
            <a:off x="470440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4" name="Shape 2292"/>
          <p:cNvSpPr/>
          <p:nvPr/>
        </p:nvSpPr>
        <p:spPr>
          <a:xfrm>
            <a:off x="487265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5" name="Shape 2293"/>
          <p:cNvSpPr/>
          <p:nvPr/>
        </p:nvSpPr>
        <p:spPr>
          <a:xfrm>
            <a:off x="50409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6" name="Shape 2294"/>
          <p:cNvSpPr/>
          <p:nvPr/>
        </p:nvSpPr>
        <p:spPr>
          <a:xfrm>
            <a:off x="520915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7" name="Shape 2295"/>
          <p:cNvSpPr/>
          <p:nvPr/>
        </p:nvSpPr>
        <p:spPr>
          <a:xfrm>
            <a:off x="537740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8" name="Shape 2296"/>
          <p:cNvSpPr/>
          <p:nvPr/>
        </p:nvSpPr>
        <p:spPr>
          <a:xfrm>
            <a:off x="554565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299" name="Shape 2297"/>
          <p:cNvSpPr/>
          <p:nvPr/>
        </p:nvSpPr>
        <p:spPr>
          <a:xfrm>
            <a:off x="571390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0" name="Shape 2298"/>
          <p:cNvSpPr/>
          <p:nvPr/>
        </p:nvSpPr>
        <p:spPr>
          <a:xfrm>
            <a:off x="58821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1" name="Shape 2299"/>
          <p:cNvSpPr/>
          <p:nvPr/>
        </p:nvSpPr>
        <p:spPr>
          <a:xfrm>
            <a:off x="605040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2" name="Shape 2300"/>
          <p:cNvSpPr/>
          <p:nvPr/>
        </p:nvSpPr>
        <p:spPr>
          <a:xfrm>
            <a:off x="621865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3" name="Shape 2301"/>
          <p:cNvSpPr/>
          <p:nvPr/>
        </p:nvSpPr>
        <p:spPr>
          <a:xfrm>
            <a:off x="638690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4" name="Shape 2302"/>
          <p:cNvSpPr/>
          <p:nvPr/>
        </p:nvSpPr>
        <p:spPr>
          <a:xfrm>
            <a:off x="655515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5" name="Shape 2303"/>
          <p:cNvSpPr/>
          <p:nvPr/>
        </p:nvSpPr>
        <p:spPr>
          <a:xfrm>
            <a:off x="67234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6" name="Shape 2304"/>
          <p:cNvSpPr/>
          <p:nvPr/>
        </p:nvSpPr>
        <p:spPr>
          <a:xfrm>
            <a:off x="689165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7" name="Shape 2305"/>
          <p:cNvSpPr/>
          <p:nvPr/>
        </p:nvSpPr>
        <p:spPr>
          <a:xfrm>
            <a:off x="705990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8" name="Shape 2306"/>
          <p:cNvSpPr/>
          <p:nvPr/>
        </p:nvSpPr>
        <p:spPr>
          <a:xfrm>
            <a:off x="722814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09" name="Shape 2307"/>
          <p:cNvSpPr/>
          <p:nvPr/>
        </p:nvSpPr>
        <p:spPr>
          <a:xfrm>
            <a:off x="739639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0" name="Shape 2308"/>
          <p:cNvSpPr/>
          <p:nvPr/>
        </p:nvSpPr>
        <p:spPr>
          <a:xfrm>
            <a:off x="75646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1" name="Shape 2309"/>
          <p:cNvSpPr/>
          <p:nvPr/>
        </p:nvSpPr>
        <p:spPr>
          <a:xfrm>
            <a:off x="773289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2" name="Shape 2310"/>
          <p:cNvSpPr/>
          <p:nvPr/>
        </p:nvSpPr>
        <p:spPr>
          <a:xfrm>
            <a:off x="790114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3" name="Shape 2311"/>
          <p:cNvSpPr/>
          <p:nvPr/>
        </p:nvSpPr>
        <p:spPr>
          <a:xfrm>
            <a:off x="806939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4" name="Shape 2312"/>
          <p:cNvSpPr/>
          <p:nvPr/>
        </p:nvSpPr>
        <p:spPr>
          <a:xfrm>
            <a:off x="8237647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5" name="Shape 2313"/>
          <p:cNvSpPr/>
          <p:nvPr/>
        </p:nvSpPr>
        <p:spPr>
          <a:xfrm>
            <a:off x="84058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6" name="Shape 2314"/>
          <p:cNvSpPr/>
          <p:nvPr/>
        </p:nvSpPr>
        <p:spPr>
          <a:xfrm>
            <a:off x="857414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7" name="Shape 2315"/>
          <p:cNvSpPr/>
          <p:nvPr/>
        </p:nvSpPr>
        <p:spPr>
          <a:xfrm>
            <a:off x="8742396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8" name="Shape 2316"/>
          <p:cNvSpPr/>
          <p:nvPr/>
        </p:nvSpPr>
        <p:spPr>
          <a:xfrm>
            <a:off x="891064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19" name="Shape 2317"/>
          <p:cNvSpPr/>
          <p:nvPr/>
        </p:nvSpPr>
        <p:spPr>
          <a:xfrm>
            <a:off x="9078895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0" name="Shape 2318"/>
          <p:cNvSpPr/>
          <p:nvPr/>
        </p:nvSpPr>
        <p:spPr>
          <a:xfrm>
            <a:off x="92471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1" name="Shape 2319"/>
          <p:cNvSpPr/>
          <p:nvPr/>
        </p:nvSpPr>
        <p:spPr>
          <a:xfrm>
            <a:off x="941539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2" name="Shape 2320"/>
          <p:cNvSpPr/>
          <p:nvPr/>
        </p:nvSpPr>
        <p:spPr>
          <a:xfrm>
            <a:off x="9583644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3" name="Shape 2321"/>
          <p:cNvSpPr/>
          <p:nvPr/>
        </p:nvSpPr>
        <p:spPr>
          <a:xfrm>
            <a:off x="975189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4" name="Shape 2322"/>
          <p:cNvSpPr/>
          <p:nvPr/>
        </p:nvSpPr>
        <p:spPr>
          <a:xfrm>
            <a:off x="9920143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5" name="Shape 2323"/>
          <p:cNvSpPr/>
          <p:nvPr/>
        </p:nvSpPr>
        <p:spPr>
          <a:xfrm>
            <a:off x="100883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6" name="Shape 2324"/>
          <p:cNvSpPr/>
          <p:nvPr/>
        </p:nvSpPr>
        <p:spPr>
          <a:xfrm>
            <a:off x="1025664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7" name="Shape 2325"/>
          <p:cNvSpPr/>
          <p:nvPr/>
        </p:nvSpPr>
        <p:spPr>
          <a:xfrm>
            <a:off x="10424892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8" name="Shape 2326"/>
          <p:cNvSpPr/>
          <p:nvPr/>
        </p:nvSpPr>
        <p:spPr>
          <a:xfrm>
            <a:off x="1059314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29" name="Shape 2327"/>
          <p:cNvSpPr/>
          <p:nvPr/>
        </p:nvSpPr>
        <p:spPr>
          <a:xfrm>
            <a:off x="10761391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0" name="Shape 2328"/>
          <p:cNvSpPr/>
          <p:nvPr/>
        </p:nvSpPr>
        <p:spPr>
          <a:xfrm>
            <a:off x="109296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1" name="Shape 2329"/>
          <p:cNvSpPr/>
          <p:nvPr/>
        </p:nvSpPr>
        <p:spPr>
          <a:xfrm>
            <a:off x="1109789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2" name="Shape 2330"/>
          <p:cNvSpPr/>
          <p:nvPr/>
        </p:nvSpPr>
        <p:spPr>
          <a:xfrm>
            <a:off x="11266140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3" name="Shape 2331"/>
          <p:cNvSpPr/>
          <p:nvPr/>
        </p:nvSpPr>
        <p:spPr>
          <a:xfrm>
            <a:off x="1143438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4" name="Shape 2332"/>
          <p:cNvSpPr/>
          <p:nvPr/>
        </p:nvSpPr>
        <p:spPr>
          <a:xfrm>
            <a:off x="11602639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5" name="Shape 2333"/>
          <p:cNvSpPr/>
          <p:nvPr/>
        </p:nvSpPr>
        <p:spPr>
          <a:xfrm>
            <a:off x="117708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6" name="Shape 2334"/>
          <p:cNvSpPr/>
          <p:nvPr/>
        </p:nvSpPr>
        <p:spPr>
          <a:xfrm>
            <a:off x="1193913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7" name="Shape 2335"/>
          <p:cNvSpPr/>
          <p:nvPr/>
        </p:nvSpPr>
        <p:spPr>
          <a:xfrm>
            <a:off x="12107388" y="520915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8" name="Shape 2336"/>
          <p:cNvSpPr/>
          <p:nvPr/>
        </p:nvSpPr>
        <p:spPr>
          <a:xfrm>
            <a:off x="-658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39" name="Shape 2337"/>
          <p:cNvSpPr/>
          <p:nvPr/>
        </p:nvSpPr>
        <p:spPr>
          <a:xfrm>
            <a:off x="16166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0" name="Shape 2338"/>
          <p:cNvSpPr/>
          <p:nvPr/>
        </p:nvSpPr>
        <p:spPr>
          <a:xfrm>
            <a:off x="32991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1" name="Shape 2339"/>
          <p:cNvSpPr/>
          <p:nvPr/>
        </p:nvSpPr>
        <p:spPr>
          <a:xfrm>
            <a:off x="49816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2" name="Shape 2340"/>
          <p:cNvSpPr/>
          <p:nvPr/>
        </p:nvSpPr>
        <p:spPr>
          <a:xfrm>
            <a:off x="66641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3" name="Shape 2341"/>
          <p:cNvSpPr/>
          <p:nvPr/>
        </p:nvSpPr>
        <p:spPr>
          <a:xfrm>
            <a:off x="8346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4" name="Shape 2342"/>
          <p:cNvSpPr/>
          <p:nvPr/>
        </p:nvSpPr>
        <p:spPr>
          <a:xfrm>
            <a:off x="100291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5" name="Shape 2343"/>
          <p:cNvSpPr/>
          <p:nvPr/>
        </p:nvSpPr>
        <p:spPr>
          <a:xfrm>
            <a:off x="117116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6" name="Shape 2344"/>
          <p:cNvSpPr/>
          <p:nvPr/>
        </p:nvSpPr>
        <p:spPr>
          <a:xfrm>
            <a:off x="133941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7" name="Shape 2345"/>
          <p:cNvSpPr/>
          <p:nvPr/>
        </p:nvSpPr>
        <p:spPr>
          <a:xfrm>
            <a:off x="150766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8" name="Shape 2346"/>
          <p:cNvSpPr/>
          <p:nvPr/>
        </p:nvSpPr>
        <p:spPr>
          <a:xfrm>
            <a:off x="16759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49" name="Shape 2347"/>
          <p:cNvSpPr/>
          <p:nvPr/>
        </p:nvSpPr>
        <p:spPr>
          <a:xfrm>
            <a:off x="184416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0" name="Shape 2348"/>
          <p:cNvSpPr/>
          <p:nvPr/>
        </p:nvSpPr>
        <p:spPr>
          <a:xfrm>
            <a:off x="201241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1" name="Shape 2349"/>
          <p:cNvSpPr/>
          <p:nvPr/>
        </p:nvSpPr>
        <p:spPr>
          <a:xfrm>
            <a:off x="218066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2" name="Shape 2350"/>
          <p:cNvSpPr/>
          <p:nvPr/>
        </p:nvSpPr>
        <p:spPr>
          <a:xfrm>
            <a:off x="234891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3" name="Shape 2351"/>
          <p:cNvSpPr/>
          <p:nvPr/>
        </p:nvSpPr>
        <p:spPr>
          <a:xfrm>
            <a:off x="25171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4" name="Shape 2352"/>
          <p:cNvSpPr/>
          <p:nvPr/>
        </p:nvSpPr>
        <p:spPr>
          <a:xfrm>
            <a:off x="268541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5" name="Shape 2353"/>
          <p:cNvSpPr/>
          <p:nvPr/>
        </p:nvSpPr>
        <p:spPr>
          <a:xfrm>
            <a:off x="285366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6" name="Shape 2354"/>
          <p:cNvSpPr/>
          <p:nvPr/>
        </p:nvSpPr>
        <p:spPr>
          <a:xfrm>
            <a:off x="302190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7" name="Shape 2355"/>
          <p:cNvSpPr/>
          <p:nvPr/>
        </p:nvSpPr>
        <p:spPr>
          <a:xfrm>
            <a:off x="319015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8" name="Shape 2356"/>
          <p:cNvSpPr/>
          <p:nvPr/>
        </p:nvSpPr>
        <p:spPr>
          <a:xfrm>
            <a:off x="33584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59" name="Shape 2357"/>
          <p:cNvSpPr/>
          <p:nvPr/>
        </p:nvSpPr>
        <p:spPr>
          <a:xfrm>
            <a:off x="352665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0" name="Shape 2358"/>
          <p:cNvSpPr/>
          <p:nvPr/>
        </p:nvSpPr>
        <p:spPr>
          <a:xfrm>
            <a:off x="369490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1" name="Shape 2359"/>
          <p:cNvSpPr/>
          <p:nvPr/>
        </p:nvSpPr>
        <p:spPr>
          <a:xfrm>
            <a:off x="386315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2" name="Shape 2360"/>
          <p:cNvSpPr/>
          <p:nvPr/>
        </p:nvSpPr>
        <p:spPr>
          <a:xfrm>
            <a:off x="403140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3" name="Shape 2361"/>
          <p:cNvSpPr/>
          <p:nvPr/>
        </p:nvSpPr>
        <p:spPr>
          <a:xfrm>
            <a:off x="41996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4" name="Shape 2362"/>
          <p:cNvSpPr/>
          <p:nvPr/>
        </p:nvSpPr>
        <p:spPr>
          <a:xfrm>
            <a:off x="436790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5" name="Shape 2363"/>
          <p:cNvSpPr/>
          <p:nvPr/>
        </p:nvSpPr>
        <p:spPr>
          <a:xfrm>
            <a:off x="453615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6" name="Shape 2364"/>
          <p:cNvSpPr/>
          <p:nvPr/>
        </p:nvSpPr>
        <p:spPr>
          <a:xfrm>
            <a:off x="470440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7" name="Shape 2365"/>
          <p:cNvSpPr/>
          <p:nvPr/>
        </p:nvSpPr>
        <p:spPr>
          <a:xfrm>
            <a:off x="487265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8" name="Shape 2366"/>
          <p:cNvSpPr/>
          <p:nvPr/>
        </p:nvSpPr>
        <p:spPr>
          <a:xfrm>
            <a:off x="50409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69" name="Shape 2367"/>
          <p:cNvSpPr/>
          <p:nvPr/>
        </p:nvSpPr>
        <p:spPr>
          <a:xfrm>
            <a:off x="520915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0" name="Shape 2368"/>
          <p:cNvSpPr/>
          <p:nvPr/>
        </p:nvSpPr>
        <p:spPr>
          <a:xfrm>
            <a:off x="537740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1" name="Shape 2369"/>
          <p:cNvSpPr/>
          <p:nvPr/>
        </p:nvSpPr>
        <p:spPr>
          <a:xfrm>
            <a:off x="554565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2" name="Shape 2370"/>
          <p:cNvSpPr/>
          <p:nvPr/>
        </p:nvSpPr>
        <p:spPr>
          <a:xfrm>
            <a:off x="571390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3" name="Shape 2371"/>
          <p:cNvSpPr/>
          <p:nvPr/>
        </p:nvSpPr>
        <p:spPr>
          <a:xfrm>
            <a:off x="58821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4" name="Shape 2372"/>
          <p:cNvSpPr/>
          <p:nvPr/>
        </p:nvSpPr>
        <p:spPr>
          <a:xfrm>
            <a:off x="605040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5" name="Shape 2373"/>
          <p:cNvSpPr/>
          <p:nvPr/>
        </p:nvSpPr>
        <p:spPr>
          <a:xfrm>
            <a:off x="621865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6" name="Shape 2374"/>
          <p:cNvSpPr/>
          <p:nvPr/>
        </p:nvSpPr>
        <p:spPr>
          <a:xfrm>
            <a:off x="638690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7" name="Shape 2375"/>
          <p:cNvSpPr/>
          <p:nvPr/>
        </p:nvSpPr>
        <p:spPr>
          <a:xfrm>
            <a:off x="655515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8" name="Shape 2376"/>
          <p:cNvSpPr/>
          <p:nvPr/>
        </p:nvSpPr>
        <p:spPr>
          <a:xfrm>
            <a:off x="67234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79" name="Shape 2377"/>
          <p:cNvSpPr/>
          <p:nvPr/>
        </p:nvSpPr>
        <p:spPr>
          <a:xfrm>
            <a:off x="689165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0" name="Shape 2378"/>
          <p:cNvSpPr/>
          <p:nvPr/>
        </p:nvSpPr>
        <p:spPr>
          <a:xfrm>
            <a:off x="705990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1" name="Shape 2379"/>
          <p:cNvSpPr/>
          <p:nvPr/>
        </p:nvSpPr>
        <p:spPr>
          <a:xfrm>
            <a:off x="722814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2" name="Shape 2380"/>
          <p:cNvSpPr/>
          <p:nvPr/>
        </p:nvSpPr>
        <p:spPr>
          <a:xfrm>
            <a:off x="739639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3" name="Shape 2381"/>
          <p:cNvSpPr/>
          <p:nvPr/>
        </p:nvSpPr>
        <p:spPr>
          <a:xfrm>
            <a:off x="75646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4" name="Shape 2382"/>
          <p:cNvSpPr/>
          <p:nvPr/>
        </p:nvSpPr>
        <p:spPr>
          <a:xfrm>
            <a:off x="773289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5" name="Shape 2383"/>
          <p:cNvSpPr/>
          <p:nvPr/>
        </p:nvSpPr>
        <p:spPr>
          <a:xfrm>
            <a:off x="790114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6" name="Shape 2384"/>
          <p:cNvSpPr/>
          <p:nvPr/>
        </p:nvSpPr>
        <p:spPr>
          <a:xfrm>
            <a:off x="806939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7" name="Shape 2385"/>
          <p:cNvSpPr/>
          <p:nvPr/>
        </p:nvSpPr>
        <p:spPr>
          <a:xfrm>
            <a:off x="8237647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8" name="Shape 2386"/>
          <p:cNvSpPr/>
          <p:nvPr/>
        </p:nvSpPr>
        <p:spPr>
          <a:xfrm>
            <a:off x="84058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89" name="Shape 2387"/>
          <p:cNvSpPr/>
          <p:nvPr/>
        </p:nvSpPr>
        <p:spPr>
          <a:xfrm>
            <a:off x="857414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0" name="Shape 2388"/>
          <p:cNvSpPr/>
          <p:nvPr/>
        </p:nvSpPr>
        <p:spPr>
          <a:xfrm>
            <a:off x="8742396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1" name="Shape 2389"/>
          <p:cNvSpPr/>
          <p:nvPr/>
        </p:nvSpPr>
        <p:spPr>
          <a:xfrm>
            <a:off x="891064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2" name="Shape 2390"/>
          <p:cNvSpPr/>
          <p:nvPr/>
        </p:nvSpPr>
        <p:spPr>
          <a:xfrm>
            <a:off x="9078895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3" name="Shape 2391"/>
          <p:cNvSpPr/>
          <p:nvPr/>
        </p:nvSpPr>
        <p:spPr>
          <a:xfrm>
            <a:off x="92471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4" name="Shape 2392"/>
          <p:cNvSpPr/>
          <p:nvPr/>
        </p:nvSpPr>
        <p:spPr>
          <a:xfrm>
            <a:off x="941539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5" name="Shape 2393"/>
          <p:cNvSpPr/>
          <p:nvPr/>
        </p:nvSpPr>
        <p:spPr>
          <a:xfrm>
            <a:off x="9583644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6" name="Shape 2394"/>
          <p:cNvSpPr/>
          <p:nvPr/>
        </p:nvSpPr>
        <p:spPr>
          <a:xfrm>
            <a:off x="975189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7" name="Shape 2395"/>
          <p:cNvSpPr/>
          <p:nvPr/>
        </p:nvSpPr>
        <p:spPr>
          <a:xfrm>
            <a:off x="9920143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8" name="Shape 2396"/>
          <p:cNvSpPr/>
          <p:nvPr/>
        </p:nvSpPr>
        <p:spPr>
          <a:xfrm>
            <a:off x="100883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399" name="Shape 2397"/>
          <p:cNvSpPr/>
          <p:nvPr/>
        </p:nvSpPr>
        <p:spPr>
          <a:xfrm>
            <a:off x="1025664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0" name="Shape 2398"/>
          <p:cNvSpPr/>
          <p:nvPr/>
        </p:nvSpPr>
        <p:spPr>
          <a:xfrm>
            <a:off x="10424892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1" name="Shape 2399"/>
          <p:cNvSpPr/>
          <p:nvPr/>
        </p:nvSpPr>
        <p:spPr>
          <a:xfrm>
            <a:off x="1059314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2" name="Shape 2400"/>
          <p:cNvSpPr/>
          <p:nvPr/>
        </p:nvSpPr>
        <p:spPr>
          <a:xfrm>
            <a:off x="10761391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3" name="Shape 2401"/>
          <p:cNvSpPr/>
          <p:nvPr/>
        </p:nvSpPr>
        <p:spPr>
          <a:xfrm>
            <a:off x="109296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4" name="Shape 2402"/>
          <p:cNvSpPr/>
          <p:nvPr/>
        </p:nvSpPr>
        <p:spPr>
          <a:xfrm>
            <a:off x="1109789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5" name="Shape 2403"/>
          <p:cNvSpPr/>
          <p:nvPr/>
        </p:nvSpPr>
        <p:spPr>
          <a:xfrm>
            <a:off x="11266140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6" name="Shape 2404"/>
          <p:cNvSpPr/>
          <p:nvPr/>
        </p:nvSpPr>
        <p:spPr>
          <a:xfrm>
            <a:off x="1143438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7" name="Shape 2405"/>
          <p:cNvSpPr/>
          <p:nvPr/>
        </p:nvSpPr>
        <p:spPr>
          <a:xfrm>
            <a:off x="11602639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8" name="Shape 2406"/>
          <p:cNvSpPr/>
          <p:nvPr/>
        </p:nvSpPr>
        <p:spPr>
          <a:xfrm>
            <a:off x="117708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09" name="Shape 2407"/>
          <p:cNvSpPr/>
          <p:nvPr/>
        </p:nvSpPr>
        <p:spPr>
          <a:xfrm>
            <a:off x="1193913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0" name="Shape 2408"/>
          <p:cNvSpPr/>
          <p:nvPr/>
        </p:nvSpPr>
        <p:spPr>
          <a:xfrm>
            <a:off x="12107388" y="5377404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1" name="Shape 2409"/>
          <p:cNvSpPr/>
          <p:nvPr/>
        </p:nvSpPr>
        <p:spPr>
          <a:xfrm>
            <a:off x="-658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2" name="Shape 2410"/>
          <p:cNvSpPr/>
          <p:nvPr/>
        </p:nvSpPr>
        <p:spPr>
          <a:xfrm>
            <a:off x="16166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3" name="Shape 2411"/>
          <p:cNvSpPr/>
          <p:nvPr/>
        </p:nvSpPr>
        <p:spPr>
          <a:xfrm>
            <a:off x="32991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4" name="Shape 2412"/>
          <p:cNvSpPr/>
          <p:nvPr/>
        </p:nvSpPr>
        <p:spPr>
          <a:xfrm>
            <a:off x="49816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5" name="Shape 2413"/>
          <p:cNvSpPr/>
          <p:nvPr/>
        </p:nvSpPr>
        <p:spPr>
          <a:xfrm>
            <a:off x="66641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6" name="Shape 2414"/>
          <p:cNvSpPr/>
          <p:nvPr/>
        </p:nvSpPr>
        <p:spPr>
          <a:xfrm>
            <a:off x="8346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7" name="Shape 2415"/>
          <p:cNvSpPr/>
          <p:nvPr/>
        </p:nvSpPr>
        <p:spPr>
          <a:xfrm>
            <a:off x="100291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8" name="Shape 2416"/>
          <p:cNvSpPr/>
          <p:nvPr/>
        </p:nvSpPr>
        <p:spPr>
          <a:xfrm>
            <a:off x="117116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19" name="Shape 2417"/>
          <p:cNvSpPr/>
          <p:nvPr/>
        </p:nvSpPr>
        <p:spPr>
          <a:xfrm>
            <a:off x="133941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0" name="Shape 2418"/>
          <p:cNvSpPr/>
          <p:nvPr/>
        </p:nvSpPr>
        <p:spPr>
          <a:xfrm>
            <a:off x="150766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1" name="Shape 2419"/>
          <p:cNvSpPr/>
          <p:nvPr/>
        </p:nvSpPr>
        <p:spPr>
          <a:xfrm>
            <a:off x="16759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2" name="Shape 2420"/>
          <p:cNvSpPr/>
          <p:nvPr/>
        </p:nvSpPr>
        <p:spPr>
          <a:xfrm>
            <a:off x="184416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3" name="Shape 2421"/>
          <p:cNvSpPr/>
          <p:nvPr/>
        </p:nvSpPr>
        <p:spPr>
          <a:xfrm>
            <a:off x="201241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4" name="Shape 2422"/>
          <p:cNvSpPr/>
          <p:nvPr/>
        </p:nvSpPr>
        <p:spPr>
          <a:xfrm>
            <a:off x="218066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5" name="Shape 2423"/>
          <p:cNvSpPr/>
          <p:nvPr/>
        </p:nvSpPr>
        <p:spPr>
          <a:xfrm>
            <a:off x="234891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6" name="Shape 2424"/>
          <p:cNvSpPr/>
          <p:nvPr/>
        </p:nvSpPr>
        <p:spPr>
          <a:xfrm>
            <a:off x="25171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7" name="Shape 2425"/>
          <p:cNvSpPr/>
          <p:nvPr/>
        </p:nvSpPr>
        <p:spPr>
          <a:xfrm>
            <a:off x="268541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8" name="Shape 2426"/>
          <p:cNvSpPr/>
          <p:nvPr/>
        </p:nvSpPr>
        <p:spPr>
          <a:xfrm>
            <a:off x="285366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29" name="Shape 2427"/>
          <p:cNvSpPr/>
          <p:nvPr/>
        </p:nvSpPr>
        <p:spPr>
          <a:xfrm>
            <a:off x="302190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0" name="Shape 2428"/>
          <p:cNvSpPr/>
          <p:nvPr/>
        </p:nvSpPr>
        <p:spPr>
          <a:xfrm>
            <a:off x="319015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1" name="Shape 2429"/>
          <p:cNvSpPr/>
          <p:nvPr/>
        </p:nvSpPr>
        <p:spPr>
          <a:xfrm>
            <a:off x="33584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2" name="Shape 2430"/>
          <p:cNvSpPr/>
          <p:nvPr/>
        </p:nvSpPr>
        <p:spPr>
          <a:xfrm>
            <a:off x="352665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3" name="Shape 2431"/>
          <p:cNvSpPr/>
          <p:nvPr/>
        </p:nvSpPr>
        <p:spPr>
          <a:xfrm>
            <a:off x="369490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4" name="Shape 2432"/>
          <p:cNvSpPr/>
          <p:nvPr/>
        </p:nvSpPr>
        <p:spPr>
          <a:xfrm>
            <a:off x="386315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5" name="Shape 2433"/>
          <p:cNvSpPr/>
          <p:nvPr/>
        </p:nvSpPr>
        <p:spPr>
          <a:xfrm>
            <a:off x="403140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6" name="Shape 2434"/>
          <p:cNvSpPr/>
          <p:nvPr/>
        </p:nvSpPr>
        <p:spPr>
          <a:xfrm>
            <a:off x="41996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7" name="Shape 2435"/>
          <p:cNvSpPr/>
          <p:nvPr/>
        </p:nvSpPr>
        <p:spPr>
          <a:xfrm>
            <a:off x="436790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8" name="Shape 2436"/>
          <p:cNvSpPr/>
          <p:nvPr/>
        </p:nvSpPr>
        <p:spPr>
          <a:xfrm>
            <a:off x="453615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39" name="Shape 2437"/>
          <p:cNvSpPr/>
          <p:nvPr/>
        </p:nvSpPr>
        <p:spPr>
          <a:xfrm>
            <a:off x="470440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0" name="Shape 2438"/>
          <p:cNvSpPr/>
          <p:nvPr/>
        </p:nvSpPr>
        <p:spPr>
          <a:xfrm>
            <a:off x="487265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1" name="Shape 2439"/>
          <p:cNvSpPr/>
          <p:nvPr/>
        </p:nvSpPr>
        <p:spPr>
          <a:xfrm>
            <a:off x="50409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2" name="Shape 2440"/>
          <p:cNvSpPr/>
          <p:nvPr/>
        </p:nvSpPr>
        <p:spPr>
          <a:xfrm>
            <a:off x="520915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3" name="Shape 2441"/>
          <p:cNvSpPr/>
          <p:nvPr/>
        </p:nvSpPr>
        <p:spPr>
          <a:xfrm>
            <a:off x="537740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4" name="Shape 2442"/>
          <p:cNvSpPr/>
          <p:nvPr/>
        </p:nvSpPr>
        <p:spPr>
          <a:xfrm>
            <a:off x="554565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5" name="Shape 2443"/>
          <p:cNvSpPr/>
          <p:nvPr/>
        </p:nvSpPr>
        <p:spPr>
          <a:xfrm>
            <a:off x="571390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6" name="Shape 2444"/>
          <p:cNvSpPr/>
          <p:nvPr/>
        </p:nvSpPr>
        <p:spPr>
          <a:xfrm>
            <a:off x="58821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7" name="Shape 2445"/>
          <p:cNvSpPr/>
          <p:nvPr/>
        </p:nvSpPr>
        <p:spPr>
          <a:xfrm>
            <a:off x="605040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8" name="Shape 2446"/>
          <p:cNvSpPr/>
          <p:nvPr/>
        </p:nvSpPr>
        <p:spPr>
          <a:xfrm>
            <a:off x="621865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49" name="Shape 2447"/>
          <p:cNvSpPr/>
          <p:nvPr/>
        </p:nvSpPr>
        <p:spPr>
          <a:xfrm>
            <a:off x="638690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0" name="Shape 2448"/>
          <p:cNvSpPr/>
          <p:nvPr/>
        </p:nvSpPr>
        <p:spPr>
          <a:xfrm>
            <a:off x="655515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1" name="Shape 2449"/>
          <p:cNvSpPr/>
          <p:nvPr/>
        </p:nvSpPr>
        <p:spPr>
          <a:xfrm>
            <a:off x="67234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2" name="Shape 2450"/>
          <p:cNvSpPr/>
          <p:nvPr/>
        </p:nvSpPr>
        <p:spPr>
          <a:xfrm>
            <a:off x="689165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3" name="Shape 2451"/>
          <p:cNvSpPr/>
          <p:nvPr/>
        </p:nvSpPr>
        <p:spPr>
          <a:xfrm>
            <a:off x="705990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4" name="Shape 2452"/>
          <p:cNvSpPr/>
          <p:nvPr/>
        </p:nvSpPr>
        <p:spPr>
          <a:xfrm>
            <a:off x="722814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5" name="Shape 2453"/>
          <p:cNvSpPr/>
          <p:nvPr/>
        </p:nvSpPr>
        <p:spPr>
          <a:xfrm>
            <a:off x="739639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6" name="Shape 2454"/>
          <p:cNvSpPr/>
          <p:nvPr/>
        </p:nvSpPr>
        <p:spPr>
          <a:xfrm>
            <a:off x="75646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7" name="Shape 2455"/>
          <p:cNvSpPr/>
          <p:nvPr/>
        </p:nvSpPr>
        <p:spPr>
          <a:xfrm>
            <a:off x="773289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8" name="Shape 2456"/>
          <p:cNvSpPr/>
          <p:nvPr/>
        </p:nvSpPr>
        <p:spPr>
          <a:xfrm>
            <a:off x="790114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59" name="Shape 2457"/>
          <p:cNvSpPr/>
          <p:nvPr/>
        </p:nvSpPr>
        <p:spPr>
          <a:xfrm>
            <a:off x="806939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0" name="Shape 2458"/>
          <p:cNvSpPr/>
          <p:nvPr/>
        </p:nvSpPr>
        <p:spPr>
          <a:xfrm>
            <a:off x="8237647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1" name="Shape 2459"/>
          <p:cNvSpPr/>
          <p:nvPr/>
        </p:nvSpPr>
        <p:spPr>
          <a:xfrm>
            <a:off x="84058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2" name="Shape 2460"/>
          <p:cNvSpPr/>
          <p:nvPr/>
        </p:nvSpPr>
        <p:spPr>
          <a:xfrm>
            <a:off x="857414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3" name="Shape 2461"/>
          <p:cNvSpPr/>
          <p:nvPr/>
        </p:nvSpPr>
        <p:spPr>
          <a:xfrm>
            <a:off x="8742396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4" name="Shape 2462"/>
          <p:cNvSpPr/>
          <p:nvPr/>
        </p:nvSpPr>
        <p:spPr>
          <a:xfrm>
            <a:off x="891064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5" name="Shape 2463"/>
          <p:cNvSpPr/>
          <p:nvPr/>
        </p:nvSpPr>
        <p:spPr>
          <a:xfrm>
            <a:off x="9078895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6" name="Shape 2464"/>
          <p:cNvSpPr/>
          <p:nvPr/>
        </p:nvSpPr>
        <p:spPr>
          <a:xfrm>
            <a:off x="92471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7" name="Shape 2465"/>
          <p:cNvSpPr/>
          <p:nvPr/>
        </p:nvSpPr>
        <p:spPr>
          <a:xfrm>
            <a:off x="941539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8" name="Shape 2466"/>
          <p:cNvSpPr/>
          <p:nvPr/>
        </p:nvSpPr>
        <p:spPr>
          <a:xfrm>
            <a:off x="9583644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69" name="Shape 2467"/>
          <p:cNvSpPr/>
          <p:nvPr/>
        </p:nvSpPr>
        <p:spPr>
          <a:xfrm>
            <a:off x="975189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0" name="Shape 2468"/>
          <p:cNvSpPr/>
          <p:nvPr/>
        </p:nvSpPr>
        <p:spPr>
          <a:xfrm>
            <a:off x="9920143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1" name="Shape 2469"/>
          <p:cNvSpPr/>
          <p:nvPr/>
        </p:nvSpPr>
        <p:spPr>
          <a:xfrm>
            <a:off x="100883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2" name="Shape 2470"/>
          <p:cNvSpPr/>
          <p:nvPr/>
        </p:nvSpPr>
        <p:spPr>
          <a:xfrm>
            <a:off x="1025664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3" name="Shape 2471"/>
          <p:cNvSpPr/>
          <p:nvPr/>
        </p:nvSpPr>
        <p:spPr>
          <a:xfrm>
            <a:off x="10424892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4" name="Shape 2472"/>
          <p:cNvSpPr/>
          <p:nvPr/>
        </p:nvSpPr>
        <p:spPr>
          <a:xfrm>
            <a:off x="1059314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5" name="Shape 2473"/>
          <p:cNvSpPr/>
          <p:nvPr/>
        </p:nvSpPr>
        <p:spPr>
          <a:xfrm>
            <a:off x="10761391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6" name="Shape 2474"/>
          <p:cNvSpPr/>
          <p:nvPr/>
        </p:nvSpPr>
        <p:spPr>
          <a:xfrm>
            <a:off x="109296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7" name="Shape 2475"/>
          <p:cNvSpPr/>
          <p:nvPr/>
        </p:nvSpPr>
        <p:spPr>
          <a:xfrm>
            <a:off x="1109789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8" name="Shape 2476"/>
          <p:cNvSpPr/>
          <p:nvPr/>
        </p:nvSpPr>
        <p:spPr>
          <a:xfrm>
            <a:off x="11266140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79" name="Shape 2477"/>
          <p:cNvSpPr/>
          <p:nvPr/>
        </p:nvSpPr>
        <p:spPr>
          <a:xfrm>
            <a:off x="1143438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0" name="Shape 2478"/>
          <p:cNvSpPr/>
          <p:nvPr/>
        </p:nvSpPr>
        <p:spPr>
          <a:xfrm>
            <a:off x="11602639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1" name="Shape 2479"/>
          <p:cNvSpPr/>
          <p:nvPr/>
        </p:nvSpPr>
        <p:spPr>
          <a:xfrm>
            <a:off x="117708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2" name="Shape 2480"/>
          <p:cNvSpPr/>
          <p:nvPr/>
        </p:nvSpPr>
        <p:spPr>
          <a:xfrm>
            <a:off x="1193913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3" name="Shape 2481"/>
          <p:cNvSpPr/>
          <p:nvPr/>
        </p:nvSpPr>
        <p:spPr>
          <a:xfrm>
            <a:off x="12107388" y="554565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4" name="Shape 2482"/>
          <p:cNvSpPr/>
          <p:nvPr/>
        </p:nvSpPr>
        <p:spPr>
          <a:xfrm>
            <a:off x="-658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5" name="Shape 2483"/>
          <p:cNvSpPr/>
          <p:nvPr/>
        </p:nvSpPr>
        <p:spPr>
          <a:xfrm>
            <a:off x="16166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6" name="Shape 2484"/>
          <p:cNvSpPr/>
          <p:nvPr/>
        </p:nvSpPr>
        <p:spPr>
          <a:xfrm>
            <a:off x="32991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7" name="Shape 2485"/>
          <p:cNvSpPr/>
          <p:nvPr/>
        </p:nvSpPr>
        <p:spPr>
          <a:xfrm>
            <a:off x="49816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8" name="Shape 2486"/>
          <p:cNvSpPr/>
          <p:nvPr/>
        </p:nvSpPr>
        <p:spPr>
          <a:xfrm>
            <a:off x="66641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89" name="Shape 2487"/>
          <p:cNvSpPr/>
          <p:nvPr/>
        </p:nvSpPr>
        <p:spPr>
          <a:xfrm>
            <a:off x="8346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0" name="Shape 2488"/>
          <p:cNvSpPr/>
          <p:nvPr/>
        </p:nvSpPr>
        <p:spPr>
          <a:xfrm>
            <a:off x="100291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1" name="Shape 2489"/>
          <p:cNvSpPr/>
          <p:nvPr/>
        </p:nvSpPr>
        <p:spPr>
          <a:xfrm>
            <a:off x="117116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2" name="Shape 2490"/>
          <p:cNvSpPr/>
          <p:nvPr/>
        </p:nvSpPr>
        <p:spPr>
          <a:xfrm>
            <a:off x="133941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3" name="Shape 2491"/>
          <p:cNvSpPr/>
          <p:nvPr/>
        </p:nvSpPr>
        <p:spPr>
          <a:xfrm>
            <a:off x="150766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4" name="Shape 2492"/>
          <p:cNvSpPr/>
          <p:nvPr/>
        </p:nvSpPr>
        <p:spPr>
          <a:xfrm>
            <a:off x="16759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5" name="Shape 2493"/>
          <p:cNvSpPr/>
          <p:nvPr/>
        </p:nvSpPr>
        <p:spPr>
          <a:xfrm>
            <a:off x="184416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6" name="Shape 2494"/>
          <p:cNvSpPr/>
          <p:nvPr/>
        </p:nvSpPr>
        <p:spPr>
          <a:xfrm>
            <a:off x="201241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7" name="Shape 2495"/>
          <p:cNvSpPr/>
          <p:nvPr/>
        </p:nvSpPr>
        <p:spPr>
          <a:xfrm>
            <a:off x="218066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8" name="Shape 2496"/>
          <p:cNvSpPr/>
          <p:nvPr/>
        </p:nvSpPr>
        <p:spPr>
          <a:xfrm>
            <a:off x="234891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499" name="Shape 2497"/>
          <p:cNvSpPr/>
          <p:nvPr/>
        </p:nvSpPr>
        <p:spPr>
          <a:xfrm>
            <a:off x="25171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0" name="Shape 2498"/>
          <p:cNvSpPr/>
          <p:nvPr/>
        </p:nvSpPr>
        <p:spPr>
          <a:xfrm>
            <a:off x="268541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1" name="Shape 2499"/>
          <p:cNvSpPr/>
          <p:nvPr/>
        </p:nvSpPr>
        <p:spPr>
          <a:xfrm>
            <a:off x="285366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2" name="Shape 2500"/>
          <p:cNvSpPr/>
          <p:nvPr/>
        </p:nvSpPr>
        <p:spPr>
          <a:xfrm>
            <a:off x="302190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3" name="Shape 2501"/>
          <p:cNvSpPr/>
          <p:nvPr/>
        </p:nvSpPr>
        <p:spPr>
          <a:xfrm>
            <a:off x="319015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4" name="Shape 2502"/>
          <p:cNvSpPr/>
          <p:nvPr/>
        </p:nvSpPr>
        <p:spPr>
          <a:xfrm>
            <a:off x="33584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5" name="Shape 2503"/>
          <p:cNvSpPr/>
          <p:nvPr/>
        </p:nvSpPr>
        <p:spPr>
          <a:xfrm>
            <a:off x="352665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6" name="Shape 2504"/>
          <p:cNvSpPr/>
          <p:nvPr/>
        </p:nvSpPr>
        <p:spPr>
          <a:xfrm>
            <a:off x="369490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7" name="Shape 2505"/>
          <p:cNvSpPr/>
          <p:nvPr/>
        </p:nvSpPr>
        <p:spPr>
          <a:xfrm>
            <a:off x="386315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8" name="Shape 2506"/>
          <p:cNvSpPr/>
          <p:nvPr/>
        </p:nvSpPr>
        <p:spPr>
          <a:xfrm>
            <a:off x="403140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09" name="Shape 2507"/>
          <p:cNvSpPr/>
          <p:nvPr/>
        </p:nvSpPr>
        <p:spPr>
          <a:xfrm>
            <a:off x="41996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0" name="Shape 2508"/>
          <p:cNvSpPr/>
          <p:nvPr/>
        </p:nvSpPr>
        <p:spPr>
          <a:xfrm>
            <a:off x="436790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1" name="Shape 2509"/>
          <p:cNvSpPr/>
          <p:nvPr/>
        </p:nvSpPr>
        <p:spPr>
          <a:xfrm>
            <a:off x="453615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2" name="Shape 2510"/>
          <p:cNvSpPr/>
          <p:nvPr/>
        </p:nvSpPr>
        <p:spPr>
          <a:xfrm>
            <a:off x="470440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3" name="Shape 2511"/>
          <p:cNvSpPr/>
          <p:nvPr/>
        </p:nvSpPr>
        <p:spPr>
          <a:xfrm>
            <a:off x="487265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4" name="Shape 2512"/>
          <p:cNvSpPr/>
          <p:nvPr/>
        </p:nvSpPr>
        <p:spPr>
          <a:xfrm>
            <a:off x="50409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5" name="Shape 2513"/>
          <p:cNvSpPr/>
          <p:nvPr/>
        </p:nvSpPr>
        <p:spPr>
          <a:xfrm>
            <a:off x="520915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6" name="Shape 2514"/>
          <p:cNvSpPr/>
          <p:nvPr/>
        </p:nvSpPr>
        <p:spPr>
          <a:xfrm>
            <a:off x="537740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7" name="Shape 2515"/>
          <p:cNvSpPr/>
          <p:nvPr/>
        </p:nvSpPr>
        <p:spPr>
          <a:xfrm>
            <a:off x="554565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8" name="Shape 2516"/>
          <p:cNvSpPr/>
          <p:nvPr/>
        </p:nvSpPr>
        <p:spPr>
          <a:xfrm>
            <a:off x="571390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19" name="Shape 2517"/>
          <p:cNvSpPr/>
          <p:nvPr/>
        </p:nvSpPr>
        <p:spPr>
          <a:xfrm>
            <a:off x="58821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0" name="Shape 2518"/>
          <p:cNvSpPr/>
          <p:nvPr/>
        </p:nvSpPr>
        <p:spPr>
          <a:xfrm>
            <a:off x="605040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1" name="Shape 2519"/>
          <p:cNvSpPr/>
          <p:nvPr/>
        </p:nvSpPr>
        <p:spPr>
          <a:xfrm>
            <a:off x="621865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2" name="Shape 2520"/>
          <p:cNvSpPr/>
          <p:nvPr/>
        </p:nvSpPr>
        <p:spPr>
          <a:xfrm>
            <a:off x="638690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3" name="Shape 2521"/>
          <p:cNvSpPr/>
          <p:nvPr/>
        </p:nvSpPr>
        <p:spPr>
          <a:xfrm>
            <a:off x="655515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4" name="Shape 2522"/>
          <p:cNvSpPr/>
          <p:nvPr/>
        </p:nvSpPr>
        <p:spPr>
          <a:xfrm>
            <a:off x="67234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5" name="Shape 2523"/>
          <p:cNvSpPr/>
          <p:nvPr/>
        </p:nvSpPr>
        <p:spPr>
          <a:xfrm>
            <a:off x="689165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6" name="Shape 2524"/>
          <p:cNvSpPr/>
          <p:nvPr/>
        </p:nvSpPr>
        <p:spPr>
          <a:xfrm>
            <a:off x="705990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7" name="Shape 2525"/>
          <p:cNvSpPr/>
          <p:nvPr/>
        </p:nvSpPr>
        <p:spPr>
          <a:xfrm>
            <a:off x="722814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8" name="Shape 2526"/>
          <p:cNvSpPr/>
          <p:nvPr/>
        </p:nvSpPr>
        <p:spPr>
          <a:xfrm>
            <a:off x="739639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29" name="Shape 2527"/>
          <p:cNvSpPr/>
          <p:nvPr/>
        </p:nvSpPr>
        <p:spPr>
          <a:xfrm>
            <a:off x="75646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0" name="Shape 2528"/>
          <p:cNvSpPr/>
          <p:nvPr/>
        </p:nvSpPr>
        <p:spPr>
          <a:xfrm>
            <a:off x="773289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1" name="Shape 2529"/>
          <p:cNvSpPr/>
          <p:nvPr/>
        </p:nvSpPr>
        <p:spPr>
          <a:xfrm>
            <a:off x="790114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2" name="Shape 2530"/>
          <p:cNvSpPr/>
          <p:nvPr/>
        </p:nvSpPr>
        <p:spPr>
          <a:xfrm>
            <a:off x="806939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3" name="Shape 2531"/>
          <p:cNvSpPr/>
          <p:nvPr/>
        </p:nvSpPr>
        <p:spPr>
          <a:xfrm>
            <a:off x="8237647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4" name="Shape 2532"/>
          <p:cNvSpPr/>
          <p:nvPr/>
        </p:nvSpPr>
        <p:spPr>
          <a:xfrm>
            <a:off x="84058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5" name="Shape 2533"/>
          <p:cNvSpPr/>
          <p:nvPr/>
        </p:nvSpPr>
        <p:spPr>
          <a:xfrm>
            <a:off x="857414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6" name="Shape 2534"/>
          <p:cNvSpPr/>
          <p:nvPr/>
        </p:nvSpPr>
        <p:spPr>
          <a:xfrm>
            <a:off x="8742396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7" name="Shape 2535"/>
          <p:cNvSpPr/>
          <p:nvPr/>
        </p:nvSpPr>
        <p:spPr>
          <a:xfrm>
            <a:off x="891064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8" name="Shape 2536"/>
          <p:cNvSpPr/>
          <p:nvPr/>
        </p:nvSpPr>
        <p:spPr>
          <a:xfrm>
            <a:off x="9078895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39" name="Shape 2537"/>
          <p:cNvSpPr/>
          <p:nvPr/>
        </p:nvSpPr>
        <p:spPr>
          <a:xfrm>
            <a:off x="92471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0" name="Shape 2538"/>
          <p:cNvSpPr/>
          <p:nvPr/>
        </p:nvSpPr>
        <p:spPr>
          <a:xfrm>
            <a:off x="941539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1" name="Shape 2539"/>
          <p:cNvSpPr/>
          <p:nvPr/>
        </p:nvSpPr>
        <p:spPr>
          <a:xfrm>
            <a:off x="9583644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2" name="Shape 2540"/>
          <p:cNvSpPr/>
          <p:nvPr/>
        </p:nvSpPr>
        <p:spPr>
          <a:xfrm>
            <a:off x="975189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3" name="Shape 2541"/>
          <p:cNvSpPr/>
          <p:nvPr/>
        </p:nvSpPr>
        <p:spPr>
          <a:xfrm>
            <a:off x="9920143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4" name="Shape 2542"/>
          <p:cNvSpPr/>
          <p:nvPr/>
        </p:nvSpPr>
        <p:spPr>
          <a:xfrm>
            <a:off x="100883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5" name="Shape 2543"/>
          <p:cNvSpPr/>
          <p:nvPr/>
        </p:nvSpPr>
        <p:spPr>
          <a:xfrm>
            <a:off x="1025664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6" name="Shape 2544"/>
          <p:cNvSpPr/>
          <p:nvPr/>
        </p:nvSpPr>
        <p:spPr>
          <a:xfrm>
            <a:off x="10424892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7" name="Shape 2545"/>
          <p:cNvSpPr/>
          <p:nvPr/>
        </p:nvSpPr>
        <p:spPr>
          <a:xfrm>
            <a:off x="1059314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8" name="Shape 2546"/>
          <p:cNvSpPr/>
          <p:nvPr/>
        </p:nvSpPr>
        <p:spPr>
          <a:xfrm>
            <a:off x="10761391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49" name="Shape 2547"/>
          <p:cNvSpPr/>
          <p:nvPr/>
        </p:nvSpPr>
        <p:spPr>
          <a:xfrm>
            <a:off x="109296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0" name="Shape 2548"/>
          <p:cNvSpPr/>
          <p:nvPr/>
        </p:nvSpPr>
        <p:spPr>
          <a:xfrm>
            <a:off x="1109789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1" name="Shape 2549"/>
          <p:cNvSpPr/>
          <p:nvPr/>
        </p:nvSpPr>
        <p:spPr>
          <a:xfrm>
            <a:off x="11266140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2" name="Shape 2550"/>
          <p:cNvSpPr/>
          <p:nvPr/>
        </p:nvSpPr>
        <p:spPr>
          <a:xfrm>
            <a:off x="1143438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3" name="Shape 2551"/>
          <p:cNvSpPr/>
          <p:nvPr/>
        </p:nvSpPr>
        <p:spPr>
          <a:xfrm>
            <a:off x="11602639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4" name="Shape 2552"/>
          <p:cNvSpPr/>
          <p:nvPr/>
        </p:nvSpPr>
        <p:spPr>
          <a:xfrm>
            <a:off x="117708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5" name="Shape 2553"/>
          <p:cNvSpPr/>
          <p:nvPr/>
        </p:nvSpPr>
        <p:spPr>
          <a:xfrm>
            <a:off x="1193913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6" name="Shape 2554"/>
          <p:cNvSpPr/>
          <p:nvPr/>
        </p:nvSpPr>
        <p:spPr>
          <a:xfrm>
            <a:off x="12107388" y="5713903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7" name="Shape 2555"/>
          <p:cNvSpPr/>
          <p:nvPr/>
        </p:nvSpPr>
        <p:spPr>
          <a:xfrm>
            <a:off x="-658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8" name="Shape 2556"/>
          <p:cNvSpPr/>
          <p:nvPr/>
        </p:nvSpPr>
        <p:spPr>
          <a:xfrm>
            <a:off x="16166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59" name="Shape 2557"/>
          <p:cNvSpPr/>
          <p:nvPr/>
        </p:nvSpPr>
        <p:spPr>
          <a:xfrm>
            <a:off x="32991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0" name="Shape 2558"/>
          <p:cNvSpPr/>
          <p:nvPr/>
        </p:nvSpPr>
        <p:spPr>
          <a:xfrm>
            <a:off x="49816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1" name="Shape 2559"/>
          <p:cNvSpPr/>
          <p:nvPr/>
        </p:nvSpPr>
        <p:spPr>
          <a:xfrm>
            <a:off x="66641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2" name="Shape 2560"/>
          <p:cNvSpPr/>
          <p:nvPr/>
        </p:nvSpPr>
        <p:spPr>
          <a:xfrm>
            <a:off x="8346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3" name="Shape 2561"/>
          <p:cNvSpPr/>
          <p:nvPr/>
        </p:nvSpPr>
        <p:spPr>
          <a:xfrm>
            <a:off x="100291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4" name="Shape 2562"/>
          <p:cNvSpPr/>
          <p:nvPr/>
        </p:nvSpPr>
        <p:spPr>
          <a:xfrm>
            <a:off x="117116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5" name="Shape 2563"/>
          <p:cNvSpPr/>
          <p:nvPr/>
        </p:nvSpPr>
        <p:spPr>
          <a:xfrm>
            <a:off x="133941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6" name="Shape 2564"/>
          <p:cNvSpPr/>
          <p:nvPr/>
        </p:nvSpPr>
        <p:spPr>
          <a:xfrm>
            <a:off x="150766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7" name="Shape 2565"/>
          <p:cNvSpPr/>
          <p:nvPr/>
        </p:nvSpPr>
        <p:spPr>
          <a:xfrm>
            <a:off x="16759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8" name="Shape 2566"/>
          <p:cNvSpPr/>
          <p:nvPr/>
        </p:nvSpPr>
        <p:spPr>
          <a:xfrm>
            <a:off x="184416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69" name="Shape 2567"/>
          <p:cNvSpPr/>
          <p:nvPr/>
        </p:nvSpPr>
        <p:spPr>
          <a:xfrm>
            <a:off x="201241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0" name="Shape 2568"/>
          <p:cNvSpPr/>
          <p:nvPr/>
        </p:nvSpPr>
        <p:spPr>
          <a:xfrm>
            <a:off x="218066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1" name="Shape 2569"/>
          <p:cNvSpPr/>
          <p:nvPr/>
        </p:nvSpPr>
        <p:spPr>
          <a:xfrm>
            <a:off x="234891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2" name="Shape 2570"/>
          <p:cNvSpPr/>
          <p:nvPr/>
        </p:nvSpPr>
        <p:spPr>
          <a:xfrm>
            <a:off x="25171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3" name="Shape 2571"/>
          <p:cNvSpPr/>
          <p:nvPr/>
        </p:nvSpPr>
        <p:spPr>
          <a:xfrm>
            <a:off x="268541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4" name="Shape 2572"/>
          <p:cNvSpPr/>
          <p:nvPr/>
        </p:nvSpPr>
        <p:spPr>
          <a:xfrm>
            <a:off x="285366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5" name="Shape 2573"/>
          <p:cNvSpPr/>
          <p:nvPr/>
        </p:nvSpPr>
        <p:spPr>
          <a:xfrm>
            <a:off x="302190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6" name="Shape 2574"/>
          <p:cNvSpPr/>
          <p:nvPr/>
        </p:nvSpPr>
        <p:spPr>
          <a:xfrm>
            <a:off x="319015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7" name="Shape 2575"/>
          <p:cNvSpPr/>
          <p:nvPr/>
        </p:nvSpPr>
        <p:spPr>
          <a:xfrm>
            <a:off x="33584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8" name="Shape 2576"/>
          <p:cNvSpPr/>
          <p:nvPr/>
        </p:nvSpPr>
        <p:spPr>
          <a:xfrm>
            <a:off x="352665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79" name="Shape 2577"/>
          <p:cNvSpPr/>
          <p:nvPr/>
        </p:nvSpPr>
        <p:spPr>
          <a:xfrm>
            <a:off x="369490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0" name="Shape 2578"/>
          <p:cNvSpPr/>
          <p:nvPr/>
        </p:nvSpPr>
        <p:spPr>
          <a:xfrm>
            <a:off x="386315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1" name="Shape 2579"/>
          <p:cNvSpPr/>
          <p:nvPr/>
        </p:nvSpPr>
        <p:spPr>
          <a:xfrm>
            <a:off x="403140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2" name="Shape 2580"/>
          <p:cNvSpPr/>
          <p:nvPr/>
        </p:nvSpPr>
        <p:spPr>
          <a:xfrm>
            <a:off x="41996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3" name="Shape 2581"/>
          <p:cNvSpPr/>
          <p:nvPr/>
        </p:nvSpPr>
        <p:spPr>
          <a:xfrm>
            <a:off x="436790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4" name="Shape 2582"/>
          <p:cNvSpPr/>
          <p:nvPr/>
        </p:nvSpPr>
        <p:spPr>
          <a:xfrm>
            <a:off x="453615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5" name="Shape 2583"/>
          <p:cNvSpPr/>
          <p:nvPr/>
        </p:nvSpPr>
        <p:spPr>
          <a:xfrm>
            <a:off x="470440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6" name="Shape 2584"/>
          <p:cNvSpPr/>
          <p:nvPr/>
        </p:nvSpPr>
        <p:spPr>
          <a:xfrm>
            <a:off x="487265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7" name="Shape 2585"/>
          <p:cNvSpPr/>
          <p:nvPr/>
        </p:nvSpPr>
        <p:spPr>
          <a:xfrm>
            <a:off x="50409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8" name="Shape 2586"/>
          <p:cNvSpPr/>
          <p:nvPr/>
        </p:nvSpPr>
        <p:spPr>
          <a:xfrm>
            <a:off x="520915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89" name="Shape 2587"/>
          <p:cNvSpPr/>
          <p:nvPr/>
        </p:nvSpPr>
        <p:spPr>
          <a:xfrm>
            <a:off x="537740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0" name="Shape 2588"/>
          <p:cNvSpPr/>
          <p:nvPr/>
        </p:nvSpPr>
        <p:spPr>
          <a:xfrm>
            <a:off x="554565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1" name="Shape 2589"/>
          <p:cNvSpPr/>
          <p:nvPr/>
        </p:nvSpPr>
        <p:spPr>
          <a:xfrm>
            <a:off x="571390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2" name="Shape 2590"/>
          <p:cNvSpPr/>
          <p:nvPr/>
        </p:nvSpPr>
        <p:spPr>
          <a:xfrm>
            <a:off x="58821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3" name="Shape 2591"/>
          <p:cNvSpPr/>
          <p:nvPr/>
        </p:nvSpPr>
        <p:spPr>
          <a:xfrm>
            <a:off x="605040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4" name="Shape 2592"/>
          <p:cNvSpPr/>
          <p:nvPr/>
        </p:nvSpPr>
        <p:spPr>
          <a:xfrm>
            <a:off x="621865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5" name="Shape 2593"/>
          <p:cNvSpPr/>
          <p:nvPr/>
        </p:nvSpPr>
        <p:spPr>
          <a:xfrm>
            <a:off x="638690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6" name="Shape 2594"/>
          <p:cNvSpPr/>
          <p:nvPr/>
        </p:nvSpPr>
        <p:spPr>
          <a:xfrm>
            <a:off x="655515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7" name="Shape 2595"/>
          <p:cNvSpPr/>
          <p:nvPr/>
        </p:nvSpPr>
        <p:spPr>
          <a:xfrm>
            <a:off x="67234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8" name="Shape 2596"/>
          <p:cNvSpPr/>
          <p:nvPr/>
        </p:nvSpPr>
        <p:spPr>
          <a:xfrm>
            <a:off x="689165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599" name="Shape 2597"/>
          <p:cNvSpPr/>
          <p:nvPr/>
        </p:nvSpPr>
        <p:spPr>
          <a:xfrm>
            <a:off x="705990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0" name="Shape 2598"/>
          <p:cNvSpPr/>
          <p:nvPr/>
        </p:nvSpPr>
        <p:spPr>
          <a:xfrm>
            <a:off x="722814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1" name="Shape 2599"/>
          <p:cNvSpPr/>
          <p:nvPr/>
        </p:nvSpPr>
        <p:spPr>
          <a:xfrm>
            <a:off x="739639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2" name="Shape 2600"/>
          <p:cNvSpPr/>
          <p:nvPr/>
        </p:nvSpPr>
        <p:spPr>
          <a:xfrm>
            <a:off x="75646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3" name="Shape 2601"/>
          <p:cNvSpPr/>
          <p:nvPr/>
        </p:nvSpPr>
        <p:spPr>
          <a:xfrm>
            <a:off x="773289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4" name="Shape 2602"/>
          <p:cNvSpPr/>
          <p:nvPr/>
        </p:nvSpPr>
        <p:spPr>
          <a:xfrm>
            <a:off x="790114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5" name="Shape 2603"/>
          <p:cNvSpPr/>
          <p:nvPr/>
        </p:nvSpPr>
        <p:spPr>
          <a:xfrm>
            <a:off x="806939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6" name="Shape 2604"/>
          <p:cNvSpPr/>
          <p:nvPr/>
        </p:nvSpPr>
        <p:spPr>
          <a:xfrm>
            <a:off x="8237647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7" name="Shape 2605"/>
          <p:cNvSpPr/>
          <p:nvPr/>
        </p:nvSpPr>
        <p:spPr>
          <a:xfrm>
            <a:off x="84058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8" name="Shape 2606"/>
          <p:cNvSpPr/>
          <p:nvPr/>
        </p:nvSpPr>
        <p:spPr>
          <a:xfrm>
            <a:off x="857414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09" name="Shape 2607"/>
          <p:cNvSpPr/>
          <p:nvPr/>
        </p:nvSpPr>
        <p:spPr>
          <a:xfrm>
            <a:off x="8742396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0" name="Shape 2608"/>
          <p:cNvSpPr/>
          <p:nvPr/>
        </p:nvSpPr>
        <p:spPr>
          <a:xfrm>
            <a:off x="891064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1" name="Shape 2609"/>
          <p:cNvSpPr/>
          <p:nvPr/>
        </p:nvSpPr>
        <p:spPr>
          <a:xfrm>
            <a:off x="9078895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2" name="Shape 2610"/>
          <p:cNvSpPr/>
          <p:nvPr/>
        </p:nvSpPr>
        <p:spPr>
          <a:xfrm>
            <a:off x="92471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3" name="Shape 2611"/>
          <p:cNvSpPr/>
          <p:nvPr/>
        </p:nvSpPr>
        <p:spPr>
          <a:xfrm>
            <a:off x="941539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4" name="Shape 2612"/>
          <p:cNvSpPr/>
          <p:nvPr/>
        </p:nvSpPr>
        <p:spPr>
          <a:xfrm>
            <a:off x="9583644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5" name="Shape 2613"/>
          <p:cNvSpPr/>
          <p:nvPr/>
        </p:nvSpPr>
        <p:spPr>
          <a:xfrm>
            <a:off x="975189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6" name="Shape 2614"/>
          <p:cNvSpPr/>
          <p:nvPr/>
        </p:nvSpPr>
        <p:spPr>
          <a:xfrm>
            <a:off x="9920143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7" name="Shape 2615"/>
          <p:cNvSpPr/>
          <p:nvPr/>
        </p:nvSpPr>
        <p:spPr>
          <a:xfrm>
            <a:off x="100883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8" name="Shape 2616"/>
          <p:cNvSpPr/>
          <p:nvPr/>
        </p:nvSpPr>
        <p:spPr>
          <a:xfrm>
            <a:off x="1025664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19" name="Shape 2617"/>
          <p:cNvSpPr/>
          <p:nvPr/>
        </p:nvSpPr>
        <p:spPr>
          <a:xfrm>
            <a:off x="10424892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0" name="Shape 2618"/>
          <p:cNvSpPr/>
          <p:nvPr/>
        </p:nvSpPr>
        <p:spPr>
          <a:xfrm>
            <a:off x="1059314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1" name="Shape 2619"/>
          <p:cNvSpPr/>
          <p:nvPr/>
        </p:nvSpPr>
        <p:spPr>
          <a:xfrm>
            <a:off x="10761391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2" name="Shape 2620"/>
          <p:cNvSpPr/>
          <p:nvPr/>
        </p:nvSpPr>
        <p:spPr>
          <a:xfrm>
            <a:off x="109296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3" name="Shape 2621"/>
          <p:cNvSpPr/>
          <p:nvPr/>
        </p:nvSpPr>
        <p:spPr>
          <a:xfrm>
            <a:off x="1109789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4" name="Shape 2622"/>
          <p:cNvSpPr/>
          <p:nvPr/>
        </p:nvSpPr>
        <p:spPr>
          <a:xfrm>
            <a:off x="11266140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5" name="Shape 2623"/>
          <p:cNvSpPr/>
          <p:nvPr/>
        </p:nvSpPr>
        <p:spPr>
          <a:xfrm>
            <a:off x="1143438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6" name="Shape 2624"/>
          <p:cNvSpPr/>
          <p:nvPr/>
        </p:nvSpPr>
        <p:spPr>
          <a:xfrm>
            <a:off x="11602639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7" name="Shape 2625"/>
          <p:cNvSpPr/>
          <p:nvPr/>
        </p:nvSpPr>
        <p:spPr>
          <a:xfrm>
            <a:off x="117708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8" name="Shape 2626"/>
          <p:cNvSpPr/>
          <p:nvPr/>
        </p:nvSpPr>
        <p:spPr>
          <a:xfrm>
            <a:off x="1193913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29" name="Shape 2627"/>
          <p:cNvSpPr/>
          <p:nvPr/>
        </p:nvSpPr>
        <p:spPr>
          <a:xfrm>
            <a:off x="12107388" y="58821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0" name="Shape 2628"/>
          <p:cNvSpPr/>
          <p:nvPr/>
        </p:nvSpPr>
        <p:spPr>
          <a:xfrm>
            <a:off x="-658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1" name="Shape 2629"/>
          <p:cNvSpPr/>
          <p:nvPr/>
        </p:nvSpPr>
        <p:spPr>
          <a:xfrm>
            <a:off x="16166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2" name="Shape 2630"/>
          <p:cNvSpPr/>
          <p:nvPr/>
        </p:nvSpPr>
        <p:spPr>
          <a:xfrm>
            <a:off x="32991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3" name="Shape 2631"/>
          <p:cNvSpPr/>
          <p:nvPr/>
        </p:nvSpPr>
        <p:spPr>
          <a:xfrm>
            <a:off x="49816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4" name="Shape 2632"/>
          <p:cNvSpPr/>
          <p:nvPr/>
        </p:nvSpPr>
        <p:spPr>
          <a:xfrm>
            <a:off x="66641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5" name="Shape 2633"/>
          <p:cNvSpPr/>
          <p:nvPr/>
        </p:nvSpPr>
        <p:spPr>
          <a:xfrm>
            <a:off x="8346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6" name="Shape 2634"/>
          <p:cNvSpPr/>
          <p:nvPr/>
        </p:nvSpPr>
        <p:spPr>
          <a:xfrm>
            <a:off x="100291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7" name="Shape 2635"/>
          <p:cNvSpPr/>
          <p:nvPr/>
        </p:nvSpPr>
        <p:spPr>
          <a:xfrm>
            <a:off x="117116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8" name="Shape 2636"/>
          <p:cNvSpPr/>
          <p:nvPr/>
        </p:nvSpPr>
        <p:spPr>
          <a:xfrm>
            <a:off x="133941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39" name="Shape 2637"/>
          <p:cNvSpPr/>
          <p:nvPr/>
        </p:nvSpPr>
        <p:spPr>
          <a:xfrm>
            <a:off x="150766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0" name="Shape 2638"/>
          <p:cNvSpPr/>
          <p:nvPr/>
        </p:nvSpPr>
        <p:spPr>
          <a:xfrm>
            <a:off x="16759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1" name="Shape 2639"/>
          <p:cNvSpPr/>
          <p:nvPr/>
        </p:nvSpPr>
        <p:spPr>
          <a:xfrm>
            <a:off x="184416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2" name="Shape 2640"/>
          <p:cNvSpPr/>
          <p:nvPr/>
        </p:nvSpPr>
        <p:spPr>
          <a:xfrm>
            <a:off x="201241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3" name="Shape 2641"/>
          <p:cNvSpPr/>
          <p:nvPr/>
        </p:nvSpPr>
        <p:spPr>
          <a:xfrm>
            <a:off x="218066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4" name="Shape 2642"/>
          <p:cNvSpPr/>
          <p:nvPr/>
        </p:nvSpPr>
        <p:spPr>
          <a:xfrm>
            <a:off x="234891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5" name="Shape 2643"/>
          <p:cNvSpPr/>
          <p:nvPr/>
        </p:nvSpPr>
        <p:spPr>
          <a:xfrm>
            <a:off x="25171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6" name="Shape 2644"/>
          <p:cNvSpPr/>
          <p:nvPr/>
        </p:nvSpPr>
        <p:spPr>
          <a:xfrm>
            <a:off x="268541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7" name="Shape 2645"/>
          <p:cNvSpPr/>
          <p:nvPr/>
        </p:nvSpPr>
        <p:spPr>
          <a:xfrm>
            <a:off x="285366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8" name="Shape 2646"/>
          <p:cNvSpPr/>
          <p:nvPr/>
        </p:nvSpPr>
        <p:spPr>
          <a:xfrm>
            <a:off x="302190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49" name="Shape 2647"/>
          <p:cNvSpPr/>
          <p:nvPr/>
        </p:nvSpPr>
        <p:spPr>
          <a:xfrm>
            <a:off x="319015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0" name="Shape 2648"/>
          <p:cNvSpPr/>
          <p:nvPr/>
        </p:nvSpPr>
        <p:spPr>
          <a:xfrm>
            <a:off x="33584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1" name="Shape 2649"/>
          <p:cNvSpPr/>
          <p:nvPr/>
        </p:nvSpPr>
        <p:spPr>
          <a:xfrm>
            <a:off x="352665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2" name="Shape 2650"/>
          <p:cNvSpPr/>
          <p:nvPr/>
        </p:nvSpPr>
        <p:spPr>
          <a:xfrm>
            <a:off x="369490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3" name="Shape 2651"/>
          <p:cNvSpPr/>
          <p:nvPr/>
        </p:nvSpPr>
        <p:spPr>
          <a:xfrm>
            <a:off x="386315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4" name="Shape 2652"/>
          <p:cNvSpPr/>
          <p:nvPr/>
        </p:nvSpPr>
        <p:spPr>
          <a:xfrm>
            <a:off x="403140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5" name="Shape 2653"/>
          <p:cNvSpPr/>
          <p:nvPr/>
        </p:nvSpPr>
        <p:spPr>
          <a:xfrm>
            <a:off x="41996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6" name="Shape 2654"/>
          <p:cNvSpPr/>
          <p:nvPr/>
        </p:nvSpPr>
        <p:spPr>
          <a:xfrm>
            <a:off x="436790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7" name="Shape 2655"/>
          <p:cNvSpPr/>
          <p:nvPr/>
        </p:nvSpPr>
        <p:spPr>
          <a:xfrm>
            <a:off x="453615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8" name="Shape 2656"/>
          <p:cNvSpPr/>
          <p:nvPr/>
        </p:nvSpPr>
        <p:spPr>
          <a:xfrm>
            <a:off x="470440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59" name="Shape 2657"/>
          <p:cNvSpPr/>
          <p:nvPr/>
        </p:nvSpPr>
        <p:spPr>
          <a:xfrm>
            <a:off x="487265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0" name="Shape 2658"/>
          <p:cNvSpPr/>
          <p:nvPr/>
        </p:nvSpPr>
        <p:spPr>
          <a:xfrm>
            <a:off x="50409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1" name="Shape 2659"/>
          <p:cNvSpPr/>
          <p:nvPr/>
        </p:nvSpPr>
        <p:spPr>
          <a:xfrm>
            <a:off x="520915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2" name="Shape 2660"/>
          <p:cNvSpPr/>
          <p:nvPr/>
        </p:nvSpPr>
        <p:spPr>
          <a:xfrm>
            <a:off x="537740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3" name="Shape 2661"/>
          <p:cNvSpPr/>
          <p:nvPr/>
        </p:nvSpPr>
        <p:spPr>
          <a:xfrm>
            <a:off x="554565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4" name="Shape 2662"/>
          <p:cNvSpPr/>
          <p:nvPr/>
        </p:nvSpPr>
        <p:spPr>
          <a:xfrm>
            <a:off x="571390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5" name="Shape 2663"/>
          <p:cNvSpPr/>
          <p:nvPr/>
        </p:nvSpPr>
        <p:spPr>
          <a:xfrm>
            <a:off x="58821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6" name="Shape 2664"/>
          <p:cNvSpPr/>
          <p:nvPr/>
        </p:nvSpPr>
        <p:spPr>
          <a:xfrm>
            <a:off x="605040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7" name="Shape 2665"/>
          <p:cNvSpPr/>
          <p:nvPr/>
        </p:nvSpPr>
        <p:spPr>
          <a:xfrm>
            <a:off x="621865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8" name="Shape 2666"/>
          <p:cNvSpPr/>
          <p:nvPr/>
        </p:nvSpPr>
        <p:spPr>
          <a:xfrm>
            <a:off x="638690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69" name="Shape 2667"/>
          <p:cNvSpPr/>
          <p:nvPr/>
        </p:nvSpPr>
        <p:spPr>
          <a:xfrm>
            <a:off x="655515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0" name="Shape 2668"/>
          <p:cNvSpPr/>
          <p:nvPr/>
        </p:nvSpPr>
        <p:spPr>
          <a:xfrm>
            <a:off x="67234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1" name="Shape 2669"/>
          <p:cNvSpPr/>
          <p:nvPr/>
        </p:nvSpPr>
        <p:spPr>
          <a:xfrm>
            <a:off x="689165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2" name="Shape 2670"/>
          <p:cNvSpPr/>
          <p:nvPr/>
        </p:nvSpPr>
        <p:spPr>
          <a:xfrm>
            <a:off x="705990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3" name="Shape 2671"/>
          <p:cNvSpPr/>
          <p:nvPr/>
        </p:nvSpPr>
        <p:spPr>
          <a:xfrm>
            <a:off x="722814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4" name="Shape 2672"/>
          <p:cNvSpPr/>
          <p:nvPr/>
        </p:nvSpPr>
        <p:spPr>
          <a:xfrm>
            <a:off x="739639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5" name="Shape 2673"/>
          <p:cNvSpPr/>
          <p:nvPr/>
        </p:nvSpPr>
        <p:spPr>
          <a:xfrm>
            <a:off x="75646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6" name="Shape 2674"/>
          <p:cNvSpPr/>
          <p:nvPr/>
        </p:nvSpPr>
        <p:spPr>
          <a:xfrm>
            <a:off x="773289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7" name="Shape 2675"/>
          <p:cNvSpPr/>
          <p:nvPr/>
        </p:nvSpPr>
        <p:spPr>
          <a:xfrm>
            <a:off x="790114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8" name="Shape 2676"/>
          <p:cNvSpPr/>
          <p:nvPr/>
        </p:nvSpPr>
        <p:spPr>
          <a:xfrm>
            <a:off x="806939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79" name="Shape 2677"/>
          <p:cNvSpPr/>
          <p:nvPr/>
        </p:nvSpPr>
        <p:spPr>
          <a:xfrm>
            <a:off x="8237647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0" name="Shape 2678"/>
          <p:cNvSpPr/>
          <p:nvPr/>
        </p:nvSpPr>
        <p:spPr>
          <a:xfrm>
            <a:off x="84058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1" name="Shape 2679"/>
          <p:cNvSpPr/>
          <p:nvPr/>
        </p:nvSpPr>
        <p:spPr>
          <a:xfrm>
            <a:off x="857414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2" name="Shape 2680"/>
          <p:cNvSpPr/>
          <p:nvPr/>
        </p:nvSpPr>
        <p:spPr>
          <a:xfrm>
            <a:off x="8742396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3" name="Shape 2681"/>
          <p:cNvSpPr/>
          <p:nvPr/>
        </p:nvSpPr>
        <p:spPr>
          <a:xfrm>
            <a:off x="891064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4" name="Shape 2682"/>
          <p:cNvSpPr/>
          <p:nvPr/>
        </p:nvSpPr>
        <p:spPr>
          <a:xfrm>
            <a:off x="9078895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5" name="Shape 2683"/>
          <p:cNvSpPr/>
          <p:nvPr/>
        </p:nvSpPr>
        <p:spPr>
          <a:xfrm>
            <a:off x="92471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6" name="Shape 2684"/>
          <p:cNvSpPr/>
          <p:nvPr/>
        </p:nvSpPr>
        <p:spPr>
          <a:xfrm>
            <a:off x="941539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7" name="Shape 2685"/>
          <p:cNvSpPr/>
          <p:nvPr/>
        </p:nvSpPr>
        <p:spPr>
          <a:xfrm>
            <a:off x="9583644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8" name="Shape 2686"/>
          <p:cNvSpPr/>
          <p:nvPr/>
        </p:nvSpPr>
        <p:spPr>
          <a:xfrm>
            <a:off x="975189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89" name="Shape 2687"/>
          <p:cNvSpPr/>
          <p:nvPr/>
        </p:nvSpPr>
        <p:spPr>
          <a:xfrm>
            <a:off x="9920143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0" name="Shape 2688"/>
          <p:cNvSpPr/>
          <p:nvPr/>
        </p:nvSpPr>
        <p:spPr>
          <a:xfrm>
            <a:off x="100883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1" name="Shape 2689"/>
          <p:cNvSpPr/>
          <p:nvPr/>
        </p:nvSpPr>
        <p:spPr>
          <a:xfrm>
            <a:off x="1025664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2" name="Shape 2690"/>
          <p:cNvSpPr/>
          <p:nvPr/>
        </p:nvSpPr>
        <p:spPr>
          <a:xfrm>
            <a:off x="10424892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3" name="Shape 2691"/>
          <p:cNvSpPr/>
          <p:nvPr/>
        </p:nvSpPr>
        <p:spPr>
          <a:xfrm>
            <a:off x="1059314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4" name="Shape 2692"/>
          <p:cNvSpPr/>
          <p:nvPr/>
        </p:nvSpPr>
        <p:spPr>
          <a:xfrm>
            <a:off x="10761391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5" name="Shape 2693"/>
          <p:cNvSpPr/>
          <p:nvPr/>
        </p:nvSpPr>
        <p:spPr>
          <a:xfrm>
            <a:off x="109296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6" name="Shape 2694"/>
          <p:cNvSpPr/>
          <p:nvPr/>
        </p:nvSpPr>
        <p:spPr>
          <a:xfrm>
            <a:off x="1109789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7" name="Shape 2695"/>
          <p:cNvSpPr/>
          <p:nvPr/>
        </p:nvSpPr>
        <p:spPr>
          <a:xfrm>
            <a:off x="11266140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8" name="Shape 2696"/>
          <p:cNvSpPr/>
          <p:nvPr/>
        </p:nvSpPr>
        <p:spPr>
          <a:xfrm>
            <a:off x="1143438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699" name="Shape 2697"/>
          <p:cNvSpPr/>
          <p:nvPr/>
        </p:nvSpPr>
        <p:spPr>
          <a:xfrm>
            <a:off x="11602639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0" name="Shape 2698"/>
          <p:cNvSpPr/>
          <p:nvPr/>
        </p:nvSpPr>
        <p:spPr>
          <a:xfrm>
            <a:off x="117708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1" name="Shape 2699"/>
          <p:cNvSpPr/>
          <p:nvPr/>
        </p:nvSpPr>
        <p:spPr>
          <a:xfrm>
            <a:off x="1193913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2" name="Shape 2700"/>
          <p:cNvSpPr/>
          <p:nvPr/>
        </p:nvSpPr>
        <p:spPr>
          <a:xfrm>
            <a:off x="12107388" y="605040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3" name="Shape 2701"/>
          <p:cNvSpPr/>
          <p:nvPr/>
        </p:nvSpPr>
        <p:spPr>
          <a:xfrm>
            <a:off x="-658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4" name="Shape 2702"/>
          <p:cNvSpPr/>
          <p:nvPr/>
        </p:nvSpPr>
        <p:spPr>
          <a:xfrm>
            <a:off x="16166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5" name="Shape 2703"/>
          <p:cNvSpPr/>
          <p:nvPr/>
        </p:nvSpPr>
        <p:spPr>
          <a:xfrm>
            <a:off x="32991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6" name="Shape 2704"/>
          <p:cNvSpPr/>
          <p:nvPr/>
        </p:nvSpPr>
        <p:spPr>
          <a:xfrm>
            <a:off x="49816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7" name="Shape 2705"/>
          <p:cNvSpPr/>
          <p:nvPr/>
        </p:nvSpPr>
        <p:spPr>
          <a:xfrm>
            <a:off x="66641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8" name="Shape 2706"/>
          <p:cNvSpPr/>
          <p:nvPr/>
        </p:nvSpPr>
        <p:spPr>
          <a:xfrm>
            <a:off x="8346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09" name="Shape 2707"/>
          <p:cNvSpPr/>
          <p:nvPr/>
        </p:nvSpPr>
        <p:spPr>
          <a:xfrm>
            <a:off x="100291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0" name="Shape 2708"/>
          <p:cNvSpPr/>
          <p:nvPr/>
        </p:nvSpPr>
        <p:spPr>
          <a:xfrm>
            <a:off x="117116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1" name="Shape 2709"/>
          <p:cNvSpPr/>
          <p:nvPr/>
        </p:nvSpPr>
        <p:spPr>
          <a:xfrm>
            <a:off x="133941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2" name="Shape 2710"/>
          <p:cNvSpPr/>
          <p:nvPr/>
        </p:nvSpPr>
        <p:spPr>
          <a:xfrm>
            <a:off x="150766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3" name="Shape 2711"/>
          <p:cNvSpPr/>
          <p:nvPr/>
        </p:nvSpPr>
        <p:spPr>
          <a:xfrm>
            <a:off x="16759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4" name="Shape 2712"/>
          <p:cNvSpPr/>
          <p:nvPr/>
        </p:nvSpPr>
        <p:spPr>
          <a:xfrm>
            <a:off x="184416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5" name="Shape 2713"/>
          <p:cNvSpPr/>
          <p:nvPr/>
        </p:nvSpPr>
        <p:spPr>
          <a:xfrm>
            <a:off x="201241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6" name="Shape 2714"/>
          <p:cNvSpPr/>
          <p:nvPr/>
        </p:nvSpPr>
        <p:spPr>
          <a:xfrm>
            <a:off x="218066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7" name="Shape 2715"/>
          <p:cNvSpPr/>
          <p:nvPr/>
        </p:nvSpPr>
        <p:spPr>
          <a:xfrm>
            <a:off x="234891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8" name="Shape 2716"/>
          <p:cNvSpPr/>
          <p:nvPr/>
        </p:nvSpPr>
        <p:spPr>
          <a:xfrm>
            <a:off x="25171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19" name="Shape 2717"/>
          <p:cNvSpPr/>
          <p:nvPr/>
        </p:nvSpPr>
        <p:spPr>
          <a:xfrm>
            <a:off x="268541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0" name="Shape 2718"/>
          <p:cNvSpPr/>
          <p:nvPr/>
        </p:nvSpPr>
        <p:spPr>
          <a:xfrm>
            <a:off x="285366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1" name="Shape 2719"/>
          <p:cNvSpPr/>
          <p:nvPr/>
        </p:nvSpPr>
        <p:spPr>
          <a:xfrm>
            <a:off x="302190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2" name="Shape 2720"/>
          <p:cNvSpPr/>
          <p:nvPr/>
        </p:nvSpPr>
        <p:spPr>
          <a:xfrm>
            <a:off x="319015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3" name="Shape 2721"/>
          <p:cNvSpPr/>
          <p:nvPr/>
        </p:nvSpPr>
        <p:spPr>
          <a:xfrm>
            <a:off x="33584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4" name="Shape 2722"/>
          <p:cNvSpPr/>
          <p:nvPr/>
        </p:nvSpPr>
        <p:spPr>
          <a:xfrm>
            <a:off x="352665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5" name="Shape 2723"/>
          <p:cNvSpPr/>
          <p:nvPr/>
        </p:nvSpPr>
        <p:spPr>
          <a:xfrm>
            <a:off x="369490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6" name="Shape 2724"/>
          <p:cNvSpPr/>
          <p:nvPr/>
        </p:nvSpPr>
        <p:spPr>
          <a:xfrm>
            <a:off x="386315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7" name="Shape 2725"/>
          <p:cNvSpPr/>
          <p:nvPr/>
        </p:nvSpPr>
        <p:spPr>
          <a:xfrm>
            <a:off x="403140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8" name="Shape 2726"/>
          <p:cNvSpPr/>
          <p:nvPr/>
        </p:nvSpPr>
        <p:spPr>
          <a:xfrm>
            <a:off x="41996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29" name="Shape 2727"/>
          <p:cNvSpPr/>
          <p:nvPr/>
        </p:nvSpPr>
        <p:spPr>
          <a:xfrm>
            <a:off x="436790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0" name="Shape 2728"/>
          <p:cNvSpPr/>
          <p:nvPr/>
        </p:nvSpPr>
        <p:spPr>
          <a:xfrm>
            <a:off x="453615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1" name="Shape 2729"/>
          <p:cNvSpPr/>
          <p:nvPr/>
        </p:nvSpPr>
        <p:spPr>
          <a:xfrm>
            <a:off x="470440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2" name="Shape 2730"/>
          <p:cNvSpPr/>
          <p:nvPr/>
        </p:nvSpPr>
        <p:spPr>
          <a:xfrm>
            <a:off x="487265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3" name="Shape 2731"/>
          <p:cNvSpPr/>
          <p:nvPr/>
        </p:nvSpPr>
        <p:spPr>
          <a:xfrm>
            <a:off x="50409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4" name="Shape 2732"/>
          <p:cNvSpPr/>
          <p:nvPr/>
        </p:nvSpPr>
        <p:spPr>
          <a:xfrm>
            <a:off x="520915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5" name="Shape 2733"/>
          <p:cNvSpPr/>
          <p:nvPr/>
        </p:nvSpPr>
        <p:spPr>
          <a:xfrm>
            <a:off x="537740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6" name="Shape 2734"/>
          <p:cNvSpPr/>
          <p:nvPr/>
        </p:nvSpPr>
        <p:spPr>
          <a:xfrm>
            <a:off x="554565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7" name="Shape 2735"/>
          <p:cNvSpPr/>
          <p:nvPr/>
        </p:nvSpPr>
        <p:spPr>
          <a:xfrm>
            <a:off x="571390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8" name="Shape 2736"/>
          <p:cNvSpPr/>
          <p:nvPr/>
        </p:nvSpPr>
        <p:spPr>
          <a:xfrm>
            <a:off x="58821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39" name="Shape 2737"/>
          <p:cNvSpPr/>
          <p:nvPr/>
        </p:nvSpPr>
        <p:spPr>
          <a:xfrm>
            <a:off x="605040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0" name="Shape 2738"/>
          <p:cNvSpPr/>
          <p:nvPr/>
        </p:nvSpPr>
        <p:spPr>
          <a:xfrm>
            <a:off x="621865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1" name="Shape 2739"/>
          <p:cNvSpPr/>
          <p:nvPr/>
        </p:nvSpPr>
        <p:spPr>
          <a:xfrm>
            <a:off x="638690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2" name="Shape 2740"/>
          <p:cNvSpPr/>
          <p:nvPr/>
        </p:nvSpPr>
        <p:spPr>
          <a:xfrm>
            <a:off x="655515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3" name="Shape 2741"/>
          <p:cNvSpPr/>
          <p:nvPr/>
        </p:nvSpPr>
        <p:spPr>
          <a:xfrm>
            <a:off x="67234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4" name="Shape 2742"/>
          <p:cNvSpPr/>
          <p:nvPr/>
        </p:nvSpPr>
        <p:spPr>
          <a:xfrm>
            <a:off x="689165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5" name="Shape 2743"/>
          <p:cNvSpPr/>
          <p:nvPr/>
        </p:nvSpPr>
        <p:spPr>
          <a:xfrm>
            <a:off x="705990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6" name="Shape 2744"/>
          <p:cNvSpPr/>
          <p:nvPr/>
        </p:nvSpPr>
        <p:spPr>
          <a:xfrm>
            <a:off x="722814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7" name="Shape 2745"/>
          <p:cNvSpPr/>
          <p:nvPr/>
        </p:nvSpPr>
        <p:spPr>
          <a:xfrm>
            <a:off x="739639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8" name="Shape 2746"/>
          <p:cNvSpPr/>
          <p:nvPr/>
        </p:nvSpPr>
        <p:spPr>
          <a:xfrm>
            <a:off x="75646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49" name="Shape 2747"/>
          <p:cNvSpPr/>
          <p:nvPr/>
        </p:nvSpPr>
        <p:spPr>
          <a:xfrm>
            <a:off x="773289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0" name="Shape 2748"/>
          <p:cNvSpPr/>
          <p:nvPr/>
        </p:nvSpPr>
        <p:spPr>
          <a:xfrm>
            <a:off x="790114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1" name="Shape 2749"/>
          <p:cNvSpPr/>
          <p:nvPr/>
        </p:nvSpPr>
        <p:spPr>
          <a:xfrm>
            <a:off x="806939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2" name="Shape 2750"/>
          <p:cNvSpPr/>
          <p:nvPr/>
        </p:nvSpPr>
        <p:spPr>
          <a:xfrm>
            <a:off x="8237647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3" name="Shape 2751"/>
          <p:cNvSpPr/>
          <p:nvPr/>
        </p:nvSpPr>
        <p:spPr>
          <a:xfrm>
            <a:off x="84058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4" name="Shape 2752"/>
          <p:cNvSpPr/>
          <p:nvPr/>
        </p:nvSpPr>
        <p:spPr>
          <a:xfrm>
            <a:off x="857414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5" name="Shape 2753"/>
          <p:cNvSpPr/>
          <p:nvPr/>
        </p:nvSpPr>
        <p:spPr>
          <a:xfrm>
            <a:off x="8742396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6" name="Shape 2754"/>
          <p:cNvSpPr/>
          <p:nvPr/>
        </p:nvSpPr>
        <p:spPr>
          <a:xfrm>
            <a:off x="891064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7" name="Shape 2755"/>
          <p:cNvSpPr/>
          <p:nvPr/>
        </p:nvSpPr>
        <p:spPr>
          <a:xfrm>
            <a:off x="9078895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8" name="Shape 2756"/>
          <p:cNvSpPr/>
          <p:nvPr/>
        </p:nvSpPr>
        <p:spPr>
          <a:xfrm>
            <a:off x="92471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59" name="Shape 2757"/>
          <p:cNvSpPr/>
          <p:nvPr/>
        </p:nvSpPr>
        <p:spPr>
          <a:xfrm>
            <a:off x="941539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0" name="Shape 2758"/>
          <p:cNvSpPr/>
          <p:nvPr/>
        </p:nvSpPr>
        <p:spPr>
          <a:xfrm>
            <a:off x="9583644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1" name="Shape 2759"/>
          <p:cNvSpPr/>
          <p:nvPr/>
        </p:nvSpPr>
        <p:spPr>
          <a:xfrm>
            <a:off x="975189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2" name="Shape 2760"/>
          <p:cNvSpPr/>
          <p:nvPr/>
        </p:nvSpPr>
        <p:spPr>
          <a:xfrm>
            <a:off x="9920143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3" name="Shape 2761"/>
          <p:cNvSpPr/>
          <p:nvPr/>
        </p:nvSpPr>
        <p:spPr>
          <a:xfrm>
            <a:off x="100883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4" name="Shape 2762"/>
          <p:cNvSpPr/>
          <p:nvPr/>
        </p:nvSpPr>
        <p:spPr>
          <a:xfrm>
            <a:off x="1025664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5" name="Shape 2763"/>
          <p:cNvSpPr/>
          <p:nvPr/>
        </p:nvSpPr>
        <p:spPr>
          <a:xfrm>
            <a:off x="10424892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6" name="Shape 2764"/>
          <p:cNvSpPr/>
          <p:nvPr/>
        </p:nvSpPr>
        <p:spPr>
          <a:xfrm>
            <a:off x="1059314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7" name="Shape 2765"/>
          <p:cNvSpPr/>
          <p:nvPr/>
        </p:nvSpPr>
        <p:spPr>
          <a:xfrm>
            <a:off x="10761391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8" name="Shape 2766"/>
          <p:cNvSpPr/>
          <p:nvPr/>
        </p:nvSpPr>
        <p:spPr>
          <a:xfrm>
            <a:off x="109296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69" name="Shape 2767"/>
          <p:cNvSpPr/>
          <p:nvPr/>
        </p:nvSpPr>
        <p:spPr>
          <a:xfrm>
            <a:off x="1109789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0" name="Shape 2768"/>
          <p:cNvSpPr/>
          <p:nvPr/>
        </p:nvSpPr>
        <p:spPr>
          <a:xfrm>
            <a:off x="11266140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1" name="Shape 2769"/>
          <p:cNvSpPr/>
          <p:nvPr/>
        </p:nvSpPr>
        <p:spPr>
          <a:xfrm>
            <a:off x="1143438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2" name="Shape 2770"/>
          <p:cNvSpPr/>
          <p:nvPr/>
        </p:nvSpPr>
        <p:spPr>
          <a:xfrm>
            <a:off x="11602639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3" name="Shape 2771"/>
          <p:cNvSpPr/>
          <p:nvPr/>
        </p:nvSpPr>
        <p:spPr>
          <a:xfrm>
            <a:off x="117708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4" name="Shape 2772"/>
          <p:cNvSpPr/>
          <p:nvPr/>
        </p:nvSpPr>
        <p:spPr>
          <a:xfrm>
            <a:off x="1193913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5" name="Shape 2773"/>
          <p:cNvSpPr/>
          <p:nvPr/>
        </p:nvSpPr>
        <p:spPr>
          <a:xfrm>
            <a:off x="12107388" y="6218652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6" name="Shape 2774"/>
          <p:cNvSpPr/>
          <p:nvPr/>
        </p:nvSpPr>
        <p:spPr>
          <a:xfrm>
            <a:off x="-658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7" name="Shape 2775"/>
          <p:cNvSpPr/>
          <p:nvPr/>
        </p:nvSpPr>
        <p:spPr>
          <a:xfrm>
            <a:off x="16166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8" name="Shape 2776"/>
          <p:cNvSpPr/>
          <p:nvPr/>
        </p:nvSpPr>
        <p:spPr>
          <a:xfrm>
            <a:off x="32991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79" name="Shape 2777"/>
          <p:cNvSpPr/>
          <p:nvPr/>
        </p:nvSpPr>
        <p:spPr>
          <a:xfrm>
            <a:off x="49816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0" name="Shape 2778"/>
          <p:cNvSpPr/>
          <p:nvPr/>
        </p:nvSpPr>
        <p:spPr>
          <a:xfrm>
            <a:off x="66641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1" name="Shape 2779"/>
          <p:cNvSpPr/>
          <p:nvPr/>
        </p:nvSpPr>
        <p:spPr>
          <a:xfrm>
            <a:off x="8346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2" name="Shape 2780"/>
          <p:cNvSpPr/>
          <p:nvPr/>
        </p:nvSpPr>
        <p:spPr>
          <a:xfrm>
            <a:off x="100291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3" name="Shape 2781"/>
          <p:cNvSpPr/>
          <p:nvPr/>
        </p:nvSpPr>
        <p:spPr>
          <a:xfrm>
            <a:off x="117116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4" name="Shape 2782"/>
          <p:cNvSpPr/>
          <p:nvPr/>
        </p:nvSpPr>
        <p:spPr>
          <a:xfrm>
            <a:off x="133941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5" name="Shape 2783"/>
          <p:cNvSpPr/>
          <p:nvPr/>
        </p:nvSpPr>
        <p:spPr>
          <a:xfrm>
            <a:off x="150766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6" name="Shape 2784"/>
          <p:cNvSpPr/>
          <p:nvPr/>
        </p:nvSpPr>
        <p:spPr>
          <a:xfrm>
            <a:off x="16759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7" name="Shape 2785"/>
          <p:cNvSpPr/>
          <p:nvPr/>
        </p:nvSpPr>
        <p:spPr>
          <a:xfrm>
            <a:off x="184416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8" name="Shape 2786"/>
          <p:cNvSpPr/>
          <p:nvPr/>
        </p:nvSpPr>
        <p:spPr>
          <a:xfrm>
            <a:off x="201241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89" name="Shape 2787"/>
          <p:cNvSpPr/>
          <p:nvPr/>
        </p:nvSpPr>
        <p:spPr>
          <a:xfrm>
            <a:off x="218066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0" name="Shape 2788"/>
          <p:cNvSpPr/>
          <p:nvPr/>
        </p:nvSpPr>
        <p:spPr>
          <a:xfrm>
            <a:off x="234891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1" name="Shape 2789"/>
          <p:cNvSpPr/>
          <p:nvPr/>
        </p:nvSpPr>
        <p:spPr>
          <a:xfrm>
            <a:off x="25171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2" name="Shape 2790"/>
          <p:cNvSpPr/>
          <p:nvPr/>
        </p:nvSpPr>
        <p:spPr>
          <a:xfrm>
            <a:off x="268541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3" name="Shape 2791"/>
          <p:cNvSpPr/>
          <p:nvPr/>
        </p:nvSpPr>
        <p:spPr>
          <a:xfrm>
            <a:off x="285366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4" name="Shape 2792"/>
          <p:cNvSpPr/>
          <p:nvPr/>
        </p:nvSpPr>
        <p:spPr>
          <a:xfrm>
            <a:off x="302190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5" name="Shape 2793"/>
          <p:cNvSpPr/>
          <p:nvPr/>
        </p:nvSpPr>
        <p:spPr>
          <a:xfrm>
            <a:off x="319015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6" name="Shape 2794"/>
          <p:cNvSpPr/>
          <p:nvPr/>
        </p:nvSpPr>
        <p:spPr>
          <a:xfrm>
            <a:off x="33584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7" name="Shape 2795"/>
          <p:cNvSpPr/>
          <p:nvPr/>
        </p:nvSpPr>
        <p:spPr>
          <a:xfrm>
            <a:off x="352665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8" name="Shape 2796"/>
          <p:cNvSpPr/>
          <p:nvPr/>
        </p:nvSpPr>
        <p:spPr>
          <a:xfrm>
            <a:off x="369490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799" name="Shape 2797"/>
          <p:cNvSpPr/>
          <p:nvPr/>
        </p:nvSpPr>
        <p:spPr>
          <a:xfrm>
            <a:off x="386315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0" name="Shape 2798"/>
          <p:cNvSpPr/>
          <p:nvPr/>
        </p:nvSpPr>
        <p:spPr>
          <a:xfrm>
            <a:off x="403140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1" name="Shape 2799"/>
          <p:cNvSpPr/>
          <p:nvPr/>
        </p:nvSpPr>
        <p:spPr>
          <a:xfrm>
            <a:off x="41996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2" name="Shape 2800"/>
          <p:cNvSpPr/>
          <p:nvPr/>
        </p:nvSpPr>
        <p:spPr>
          <a:xfrm>
            <a:off x="436790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3" name="Shape 2801"/>
          <p:cNvSpPr/>
          <p:nvPr/>
        </p:nvSpPr>
        <p:spPr>
          <a:xfrm>
            <a:off x="453615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4" name="Shape 2802"/>
          <p:cNvSpPr/>
          <p:nvPr/>
        </p:nvSpPr>
        <p:spPr>
          <a:xfrm>
            <a:off x="470440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5" name="Shape 2803"/>
          <p:cNvSpPr/>
          <p:nvPr/>
        </p:nvSpPr>
        <p:spPr>
          <a:xfrm>
            <a:off x="487265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6" name="Shape 2804"/>
          <p:cNvSpPr/>
          <p:nvPr/>
        </p:nvSpPr>
        <p:spPr>
          <a:xfrm>
            <a:off x="50409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7" name="Shape 2805"/>
          <p:cNvSpPr/>
          <p:nvPr/>
        </p:nvSpPr>
        <p:spPr>
          <a:xfrm>
            <a:off x="520915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8" name="Shape 2806"/>
          <p:cNvSpPr/>
          <p:nvPr/>
        </p:nvSpPr>
        <p:spPr>
          <a:xfrm>
            <a:off x="537740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09" name="Shape 2807"/>
          <p:cNvSpPr/>
          <p:nvPr/>
        </p:nvSpPr>
        <p:spPr>
          <a:xfrm>
            <a:off x="554565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0" name="Shape 2808"/>
          <p:cNvSpPr/>
          <p:nvPr/>
        </p:nvSpPr>
        <p:spPr>
          <a:xfrm>
            <a:off x="571390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1" name="Shape 2809"/>
          <p:cNvSpPr/>
          <p:nvPr/>
        </p:nvSpPr>
        <p:spPr>
          <a:xfrm>
            <a:off x="58821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2" name="Shape 2810"/>
          <p:cNvSpPr/>
          <p:nvPr/>
        </p:nvSpPr>
        <p:spPr>
          <a:xfrm>
            <a:off x="605040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3" name="Shape 2811"/>
          <p:cNvSpPr/>
          <p:nvPr/>
        </p:nvSpPr>
        <p:spPr>
          <a:xfrm>
            <a:off x="621865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4" name="Shape 2812"/>
          <p:cNvSpPr/>
          <p:nvPr/>
        </p:nvSpPr>
        <p:spPr>
          <a:xfrm>
            <a:off x="638690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5" name="Shape 2813"/>
          <p:cNvSpPr/>
          <p:nvPr/>
        </p:nvSpPr>
        <p:spPr>
          <a:xfrm>
            <a:off x="655515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6" name="Shape 2814"/>
          <p:cNvSpPr/>
          <p:nvPr/>
        </p:nvSpPr>
        <p:spPr>
          <a:xfrm>
            <a:off x="67234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7" name="Shape 2815"/>
          <p:cNvSpPr/>
          <p:nvPr/>
        </p:nvSpPr>
        <p:spPr>
          <a:xfrm>
            <a:off x="689165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8" name="Shape 2816"/>
          <p:cNvSpPr/>
          <p:nvPr/>
        </p:nvSpPr>
        <p:spPr>
          <a:xfrm>
            <a:off x="705990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19" name="Shape 2817"/>
          <p:cNvSpPr/>
          <p:nvPr/>
        </p:nvSpPr>
        <p:spPr>
          <a:xfrm>
            <a:off x="722814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0" name="Shape 2818"/>
          <p:cNvSpPr/>
          <p:nvPr/>
        </p:nvSpPr>
        <p:spPr>
          <a:xfrm>
            <a:off x="739639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1" name="Shape 2819"/>
          <p:cNvSpPr/>
          <p:nvPr/>
        </p:nvSpPr>
        <p:spPr>
          <a:xfrm>
            <a:off x="75646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2" name="Shape 2820"/>
          <p:cNvSpPr/>
          <p:nvPr/>
        </p:nvSpPr>
        <p:spPr>
          <a:xfrm>
            <a:off x="773289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3" name="Shape 2821"/>
          <p:cNvSpPr/>
          <p:nvPr/>
        </p:nvSpPr>
        <p:spPr>
          <a:xfrm>
            <a:off x="790114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4" name="Shape 2822"/>
          <p:cNvSpPr/>
          <p:nvPr/>
        </p:nvSpPr>
        <p:spPr>
          <a:xfrm>
            <a:off x="806939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5" name="Shape 2823"/>
          <p:cNvSpPr/>
          <p:nvPr/>
        </p:nvSpPr>
        <p:spPr>
          <a:xfrm>
            <a:off x="8237647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6" name="Shape 2824"/>
          <p:cNvSpPr/>
          <p:nvPr/>
        </p:nvSpPr>
        <p:spPr>
          <a:xfrm>
            <a:off x="84058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7" name="Shape 2825"/>
          <p:cNvSpPr/>
          <p:nvPr/>
        </p:nvSpPr>
        <p:spPr>
          <a:xfrm>
            <a:off x="857414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8" name="Shape 2826"/>
          <p:cNvSpPr/>
          <p:nvPr/>
        </p:nvSpPr>
        <p:spPr>
          <a:xfrm>
            <a:off x="8742396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29" name="Shape 2827"/>
          <p:cNvSpPr/>
          <p:nvPr/>
        </p:nvSpPr>
        <p:spPr>
          <a:xfrm>
            <a:off x="891064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0" name="Shape 2828"/>
          <p:cNvSpPr/>
          <p:nvPr/>
        </p:nvSpPr>
        <p:spPr>
          <a:xfrm>
            <a:off x="9078895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1" name="Shape 2829"/>
          <p:cNvSpPr/>
          <p:nvPr/>
        </p:nvSpPr>
        <p:spPr>
          <a:xfrm>
            <a:off x="92471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2" name="Shape 2830"/>
          <p:cNvSpPr/>
          <p:nvPr/>
        </p:nvSpPr>
        <p:spPr>
          <a:xfrm>
            <a:off x="941539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3" name="Shape 2831"/>
          <p:cNvSpPr/>
          <p:nvPr/>
        </p:nvSpPr>
        <p:spPr>
          <a:xfrm>
            <a:off x="9583644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4" name="Shape 2832"/>
          <p:cNvSpPr/>
          <p:nvPr/>
        </p:nvSpPr>
        <p:spPr>
          <a:xfrm>
            <a:off x="975189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5" name="Shape 2833"/>
          <p:cNvSpPr/>
          <p:nvPr/>
        </p:nvSpPr>
        <p:spPr>
          <a:xfrm>
            <a:off x="9920143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6" name="Shape 2834"/>
          <p:cNvSpPr/>
          <p:nvPr/>
        </p:nvSpPr>
        <p:spPr>
          <a:xfrm>
            <a:off x="100883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7" name="Shape 2835"/>
          <p:cNvSpPr/>
          <p:nvPr/>
        </p:nvSpPr>
        <p:spPr>
          <a:xfrm>
            <a:off x="1025664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8" name="Shape 2836"/>
          <p:cNvSpPr/>
          <p:nvPr/>
        </p:nvSpPr>
        <p:spPr>
          <a:xfrm>
            <a:off x="10424892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39" name="Shape 2837"/>
          <p:cNvSpPr/>
          <p:nvPr/>
        </p:nvSpPr>
        <p:spPr>
          <a:xfrm>
            <a:off x="1059314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0" name="Shape 2838"/>
          <p:cNvSpPr/>
          <p:nvPr/>
        </p:nvSpPr>
        <p:spPr>
          <a:xfrm>
            <a:off x="10761391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1" name="Shape 2839"/>
          <p:cNvSpPr/>
          <p:nvPr/>
        </p:nvSpPr>
        <p:spPr>
          <a:xfrm>
            <a:off x="109296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2" name="Shape 2840"/>
          <p:cNvSpPr/>
          <p:nvPr/>
        </p:nvSpPr>
        <p:spPr>
          <a:xfrm>
            <a:off x="1109789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3" name="Shape 2841"/>
          <p:cNvSpPr/>
          <p:nvPr/>
        </p:nvSpPr>
        <p:spPr>
          <a:xfrm>
            <a:off x="11266140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4" name="Shape 2842"/>
          <p:cNvSpPr/>
          <p:nvPr/>
        </p:nvSpPr>
        <p:spPr>
          <a:xfrm>
            <a:off x="1143438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5" name="Shape 2843"/>
          <p:cNvSpPr/>
          <p:nvPr/>
        </p:nvSpPr>
        <p:spPr>
          <a:xfrm>
            <a:off x="11602639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6" name="Shape 2844"/>
          <p:cNvSpPr/>
          <p:nvPr/>
        </p:nvSpPr>
        <p:spPr>
          <a:xfrm>
            <a:off x="117708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7" name="Shape 2845"/>
          <p:cNvSpPr/>
          <p:nvPr/>
        </p:nvSpPr>
        <p:spPr>
          <a:xfrm>
            <a:off x="1193913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8" name="Shape 2846"/>
          <p:cNvSpPr/>
          <p:nvPr/>
        </p:nvSpPr>
        <p:spPr>
          <a:xfrm>
            <a:off x="12107388" y="638690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49" name="Shape 2847"/>
          <p:cNvSpPr/>
          <p:nvPr/>
        </p:nvSpPr>
        <p:spPr>
          <a:xfrm>
            <a:off x="-658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0" name="Shape 2848"/>
          <p:cNvSpPr/>
          <p:nvPr/>
        </p:nvSpPr>
        <p:spPr>
          <a:xfrm>
            <a:off x="16166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1" name="Shape 2849"/>
          <p:cNvSpPr/>
          <p:nvPr/>
        </p:nvSpPr>
        <p:spPr>
          <a:xfrm>
            <a:off x="32991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2" name="Shape 2850"/>
          <p:cNvSpPr/>
          <p:nvPr/>
        </p:nvSpPr>
        <p:spPr>
          <a:xfrm>
            <a:off x="49816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3" name="Shape 2851"/>
          <p:cNvSpPr/>
          <p:nvPr/>
        </p:nvSpPr>
        <p:spPr>
          <a:xfrm>
            <a:off x="66641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4" name="Shape 2852"/>
          <p:cNvSpPr/>
          <p:nvPr/>
        </p:nvSpPr>
        <p:spPr>
          <a:xfrm>
            <a:off x="8346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5" name="Shape 2853"/>
          <p:cNvSpPr/>
          <p:nvPr/>
        </p:nvSpPr>
        <p:spPr>
          <a:xfrm>
            <a:off x="100291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6" name="Shape 2854"/>
          <p:cNvSpPr/>
          <p:nvPr/>
        </p:nvSpPr>
        <p:spPr>
          <a:xfrm>
            <a:off x="117116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7" name="Shape 2855"/>
          <p:cNvSpPr/>
          <p:nvPr/>
        </p:nvSpPr>
        <p:spPr>
          <a:xfrm>
            <a:off x="133941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8" name="Shape 2856"/>
          <p:cNvSpPr/>
          <p:nvPr/>
        </p:nvSpPr>
        <p:spPr>
          <a:xfrm>
            <a:off x="150766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59" name="Shape 2857"/>
          <p:cNvSpPr/>
          <p:nvPr/>
        </p:nvSpPr>
        <p:spPr>
          <a:xfrm>
            <a:off x="16759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0" name="Shape 2858"/>
          <p:cNvSpPr/>
          <p:nvPr/>
        </p:nvSpPr>
        <p:spPr>
          <a:xfrm>
            <a:off x="184416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1" name="Shape 2859"/>
          <p:cNvSpPr/>
          <p:nvPr/>
        </p:nvSpPr>
        <p:spPr>
          <a:xfrm>
            <a:off x="201241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2" name="Shape 2860"/>
          <p:cNvSpPr/>
          <p:nvPr/>
        </p:nvSpPr>
        <p:spPr>
          <a:xfrm>
            <a:off x="218066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3" name="Shape 2861"/>
          <p:cNvSpPr/>
          <p:nvPr/>
        </p:nvSpPr>
        <p:spPr>
          <a:xfrm>
            <a:off x="234891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4" name="Shape 2862"/>
          <p:cNvSpPr/>
          <p:nvPr/>
        </p:nvSpPr>
        <p:spPr>
          <a:xfrm>
            <a:off x="25171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5" name="Shape 2863"/>
          <p:cNvSpPr/>
          <p:nvPr/>
        </p:nvSpPr>
        <p:spPr>
          <a:xfrm>
            <a:off x="268541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6" name="Shape 2864"/>
          <p:cNvSpPr/>
          <p:nvPr/>
        </p:nvSpPr>
        <p:spPr>
          <a:xfrm>
            <a:off x="285366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7" name="Shape 2865"/>
          <p:cNvSpPr/>
          <p:nvPr/>
        </p:nvSpPr>
        <p:spPr>
          <a:xfrm>
            <a:off x="302190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8" name="Shape 2866"/>
          <p:cNvSpPr/>
          <p:nvPr/>
        </p:nvSpPr>
        <p:spPr>
          <a:xfrm>
            <a:off x="319015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69" name="Shape 2867"/>
          <p:cNvSpPr/>
          <p:nvPr/>
        </p:nvSpPr>
        <p:spPr>
          <a:xfrm>
            <a:off x="33584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0" name="Shape 2868"/>
          <p:cNvSpPr/>
          <p:nvPr/>
        </p:nvSpPr>
        <p:spPr>
          <a:xfrm>
            <a:off x="352665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1" name="Shape 2869"/>
          <p:cNvSpPr/>
          <p:nvPr/>
        </p:nvSpPr>
        <p:spPr>
          <a:xfrm>
            <a:off x="369490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2" name="Shape 2870"/>
          <p:cNvSpPr/>
          <p:nvPr/>
        </p:nvSpPr>
        <p:spPr>
          <a:xfrm>
            <a:off x="386315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3" name="Shape 2871"/>
          <p:cNvSpPr/>
          <p:nvPr/>
        </p:nvSpPr>
        <p:spPr>
          <a:xfrm>
            <a:off x="403140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4" name="Shape 2872"/>
          <p:cNvSpPr/>
          <p:nvPr/>
        </p:nvSpPr>
        <p:spPr>
          <a:xfrm>
            <a:off x="41996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5" name="Shape 2873"/>
          <p:cNvSpPr/>
          <p:nvPr/>
        </p:nvSpPr>
        <p:spPr>
          <a:xfrm>
            <a:off x="436790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6" name="Shape 2874"/>
          <p:cNvSpPr/>
          <p:nvPr/>
        </p:nvSpPr>
        <p:spPr>
          <a:xfrm>
            <a:off x="453615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7" name="Shape 2875"/>
          <p:cNvSpPr/>
          <p:nvPr/>
        </p:nvSpPr>
        <p:spPr>
          <a:xfrm>
            <a:off x="470440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8" name="Shape 2876"/>
          <p:cNvSpPr/>
          <p:nvPr/>
        </p:nvSpPr>
        <p:spPr>
          <a:xfrm>
            <a:off x="487265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79" name="Shape 2877"/>
          <p:cNvSpPr/>
          <p:nvPr/>
        </p:nvSpPr>
        <p:spPr>
          <a:xfrm>
            <a:off x="50409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0" name="Shape 2878"/>
          <p:cNvSpPr/>
          <p:nvPr/>
        </p:nvSpPr>
        <p:spPr>
          <a:xfrm>
            <a:off x="520915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1" name="Shape 2879"/>
          <p:cNvSpPr/>
          <p:nvPr/>
        </p:nvSpPr>
        <p:spPr>
          <a:xfrm>
            <a:off x="537740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2" name="Shape 2880"/>
          <p:cNvSpPr/>
          <p:nvPr/>
        </p:nvSpPr>
        <p:spPr>
          <a:xfrm>
            <a:off x="554565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3" name="Shape 2881"/>
          <p:cNvSpPr/>
          <p:nvPr/>
        </p:nvSpPr>
        <p:spPr>
          <a:xfrm>
            <a:off x="571390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4" name="Shape 2882"/>
          <p:cNvSpPr/>
          <p:nvPr/>
        </p:nvSpPr>
        <p:spPr>
          <a:xfrm>
            <a:off x="58821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5" name="Shape 2883"/>
          <p:cNvSpPr/>
          <p:nvPr/>
        </p:nvSpPr>
        <p:spPr>
          <a:xfrm>
            <a:off x="605040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6" name="Shape 2884"/>
          <p:cNvSpPr/>
          <p:nvPr/>
        </p:nvSpPr>
        <p:spPr>
          <a:xfrm>
            <a:off x="621865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7" name="Shape 2885"/>
          <p:cNvSpPr/>
          <p:nvPr/>
        </p:nvSpPr>
        <p:spPr>
          <a:xfrm>
            <a:off x="638690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8" name="Shape 2886"/>
          <p:cNvSpPr/>
          <p:nvPr/>
        </p:nvSpPr>
        <p:spPr>
          <a:xfrm>
            <a:off x="655515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89" name="Shape 2887"/>
          <p:cNvSpPr/>
          <p:nvPr/>
        </p:nvSpPr>
        <p:spPr>
          <a:xfrm>
            <a:off x="67234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0" name="Shape 2888"/>
          <p:cNvSpPr/>
          <p:nvPr/>
        </p:nvSpPr>
        <p:spPr>
          <a:xfrm>
            <a:off x="689165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1" name="Shape 2889"/>
          <p:cNvSpPr/>
          <p:nvPr/>
        </p:nvSpPr>
        <p:spPr>
          <a:xfrm>
            <a:off x="705990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2" name="Shape 2890"/>
          <p:cNvSpPr/>
          <p:nvPr/>
        </p:nvSpPr>
        <p:spPr>
          <a:xfrm>
            <a:off x="722814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3" name="Shape 2891"/>
          <p:cNvSpPr/>
          <p:nvPr/>
        </p:nvSpPr>
        <p:spPr>
          <a:xfrm>
            <a:off x="739639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4" name="Shape 2892"/>
          <p:cNvSpPr/>
          <p:nvPr/>
        </p:nvSpPr>
        <p:spPr>
          <a:xfrm>
            <a:off x="75646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5" name="Shape 2893"/>
          <p:cNvSpPr/>
          <p:nvPr/>
        </p:nvSpPr>
        <p:spPr>
          <a:xfrm>
            <a:off x="773289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6" name="Shape 2894"/>
          <p:cNvSpPr/>
          <p:nvPr/>
        </p:nvSpPr>
        <p:spPr>
          <a:xfrm>
            <a:off x="790114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7" name="Shape 2895"/>
          <p:cNvSpPr/>
          <p:nvPr/>
        </p:nvSpPr>
        <p:spPr>
          <a:xfrm>
            <a:off x="806939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8" name="Shape 2896"/>
          <p:cNvSpPr/>
          <p:nvPr/>
        </p:nvSpPr>
        <p:spPr>
          <a:xfrm>
            <a:off x="8237647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899" name="Shape 2897"/>
          <p:cNvSpPr/>
          <p:nvPr/>
        </p:nvSpPr>
        <p:spPr>
          <a:xfrm>
            <a:off x="84058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0" name="Shape 2898"/>
          <p:cNvSpPr/>
          <p:nvPr/>
        </p:nvSpPr>
        <p:spPr>
          <a:xfrm>
            <a:off x="857414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1" name="Shape 2899"/>
          <p:cNvSpPr/>
          <p:nvPr/>
        </p:nvSpPr>
        <p:spPr>
          <a:xfrm>
            <a:off x="8742396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2" name="Shape 2900"/>
          <p:cNvSpPr/>
          <p:nvPr/>
        </p:nvSpPr>
        <p:spPr>
          <a:xfrm>
            <a:off x="891064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3" name="Shape 2901"/>
          <p:cNvSpPr/>
          <p:nvPr/>
        </p:nvSpPr>
        <p:spPr>
          <a:xfrm>
            <a:off x="9078895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4" name="Shape 2902"/>
          <p:cNvSpPr/>
          <p:nvPr/>
        </p:nvSpPr>
        <p:spPr>
          <a:xfrm>
            <a:off x="92471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5" name="Shape 2903"/>
          <p:cNvSpPr/>
          <p:nvPr/>
        </p:nvSpPr>
        <p:spPr>
          <a:xfrm>
            <a:off x="941539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6" name="Shape 2904"/>
          <p:cNvSpPr/>
          <p:nvPr/>
        </p:nvSpPr>
        <p:spPr>
          <a:xfrm>
            <a:off x="9583644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7" name="Shape 2905"/>
          <p:cNvSpPr/>
          <p:nvPr/>
        </p:nvSpPr>
        <p:spPr>
          <a:xfrm>
            <a:off x="975189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8" name="Shape 2906"/>
          <p:cNvSpPr/>
          <p:nvPr/>
        </p:nvSpPr>
        <p:spPr>
          <a:xfrm>
            <a:off x="9920143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09" name="Shape 2907"/>
          <p:cNvSpPr/>
          <p:nvPr/>
        </p:nvSpPr>
        <p:spPr>
          <a:xfrm>
            <a:off x="100883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0" name="Shape 2908"/>
          <p:cNvSpPr/>
          <p:nvPr/>
        </p:nvSpPr>
        <p:spPr>
          <a:xfrm>
            <a:off x="1025664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1" name="Shape 2909"/>
          <p:cNvSpPr/>
          <p:nvPr/>
        </p:nvSpPr>
        <p:spPr>
          <a:xfrm>
            <a:off x="10424892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2" name="Shape 2910"/>
          <p:cNvSpPr/>
          <p:nvPr/>
        </p:nvSpPr>
        <p:spPr>
          <a:xfrm>
            <a:off x="1059314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3" name="Shape 2911"/>
          <p:cNvSpPr/>
          <p:nvPr/>
        </p:nvSpPr>
        <p:spPr>
          <a:xfrm>
            <a:off x="10761391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4" name="Shape 2912"/>
          <p:cNvSpPr/>
          <p:nvPr/>
        </p:nvSpPr>
        <p:spPr>
          <a:xfrm>
            <a:off x="109296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5" name="Shape 2913"/>
          <p:cNvSpPr/>
          <p:nvPr/>
        </p:nvSpPr>
        <p:spPr>
          <a:xfrm>
            <a:off x="1109789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6" name="Shape 2914"/>
          <p:cNvSpPr/>
          <p:nvPr/>
        </p:nvSpPr>
        <p:spPr>
          <a:xfrm>
            <a:off x="11266140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7" name="Shape 2915"/>
          <p:cNvSpPr/>
          <p:nvPr/>
        </p:nvSpPr>
        <p:spPr>
          <a:xfrm>
            <a:off x="1143438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8" name="Shape 2916"/>
          <p:cNvSpPr/>
          <p:nvPr/>
        </p:nvSpPr>
        <p:spPr>
          <a:xfrm>
            <a:off x="11602639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19" name="Shape 2917"/>
          <p:cNvSpPr/>
          <p:nvPr/>
        </p:nvSpPr>
        <p:spPr>
          <a:xfrm>
            <a:off x="117708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0" name="Shape 2918"/>
          <p:cNvSpPr/>
          <p:nvPr/>
        </p:nvSpPr>
        <p:spPr>
          <a:xfrm>
            <a:off x="1193913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1" name="Shape 2919"/>
          <p:cNvSpPr/>
          <p:nvPr/>
        </p:nvSpPr>
        <p:spPr>
          <a:xfrm>
            <a:off x="12107388" y="6555151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2" name="Shape 2920"/>
          <p:cNvSpPr/>
          <p:nvPr/>
        </p:nvSpPr>
        <p:spPr>
          <a:xfrm>
            <a:off x="-658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3" name="Shape 2921"/>
          <p:cNvSpPr/>
          <p:nvPr/>
        </p:nvSpPr>
        <p:spPr>
          <a:xfrm>
            <a:off x="16166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4" name="Shape 2922"/>
          <p:cNvSpPr/>
          <p:nvPr/>
        </p:nvSpPr>
        <p:spPr>
          <a:xfrm>
            <a:off x="32991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5" name="Shape 2923"/>
          <p:cNvSpPr/>
          <p:nvPr/>
        </p:nvSpPr>
        <p:spPr>
          <a:xfrm>
            <a:off x="49816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6" name="Shape 2924"/>
          <p:cNvSpPr/>
          <p:nvPr/>
        </p:nvSpPr>
        <p:spPr>
          <a:xfrm>
            <a:off x="66641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7" name="Shape 2925"/>
          <p:cNvSpPr/>
          <p:nvPr/>
        </p:nvSpPr>
        <p:spPr>
          <a:xfrm>
            <a:off x="8346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8" name="Shape 2926"/>
          <p:cNvSpPr/>
          <p:nvPr/>
        </p:nvSpPr>
        <p:spPr>
          <a:xfrm>
            <a:off x="100291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29" name="Shape 2927"/>
          <p:cNvSpPr/>
          <p:nvPr/>
        </p:nvSpPr>
        <p:spPr>
          <a:xfrm>
            <a:off x="117116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0" name="Shape 2928"/>
          <p:cNvSpPr/>
          <p:nvPr/>
        </p:nvSpPr>
        <p:spPr>
          <a:xfrm>
            <a:off x="133941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1" name="Shape 2929"/>
          <p:cNvSpPr/>
          <p:nvPr/>
        </p:nvSpPr>
        <p:spPr>
          <a:xfrm>
            <a:off x="150766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2" name="Shape 2930"/>
          <p:cNvSpPr/>
          <p:nvPr/>
        </p:nvSpPr>
        <p:spPr>
          <a:xfrm>
            <a:off x="16759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3" name="Shape 2931"/>
          <p:cNvSpPr/>
          <p:nvPr/>
        </p:nvSpPr>
        <p:spPr>
          <a:xfrm>
            <a:off x="184416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4" name="Shape 2932"/>
          <p:cNvSpPr/>
          <p:nvPr/>
        </p:nvSpPr>
        <p:spPr>
          <a:xfrm>
            <a:off x="201241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5" name="Shape 2933"/>
          <p:cNvSpPr/>
          <p:nvPr/>
        </p:nvSpPr>
        <p:spPr>
          <a:xfrm>
            <a:off x="218066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6" name="Shape 2934"/>
          <p:cNvSpPr/>
          <p:nvPr/>
        </p:nvSpPr>
        <p:spPr>
          <a:xfrm>
            <a:off x="234891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7" name="Shape 2935"/>
          <p:cNvSpPr/>
          <p:nvPr/>
        </p:nvSpPr>
        <p:spPr>
          <a:xfrm>
            <a:off x="25171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8" name="Shape 2936"/>
          <p:cNvSpPr/>
          <p:nvPr/>
        </p:nvSpPr>
        <p:spPr>
          <a:xfrm>
            <a:off x="268541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39" name="Shape 2937"/>
          <p:cNvSpPr/>
          <p:nvPr/>
        </p:nvSpPr>
        <p:spPr>
          <a:xfrm>
            <a:off x="285366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0" name="Shape 2938"/>
          <p:cNvSpPr/>
          <p:nvPr/>
        </p:nvSpPr>
        <p:spPr>
          <a:xfrm>
            <a:off x="302190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1" name="Shape 2939"/>
          <p:cNvSpPr/>
          <p:nvPr/>
        </p:nvSpPr>
        <p:spPr>
          <a:xfrm>
            <a:off x="319015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2" name="Shape 2940"/>
          <p:cNvSpPr/>
          <p:nvPr/>
        </p:nvSpPr>
        <p:spPr>
          <a:xfrm>
            <a:off x="33584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3" name="Shape 2941"/>
          <p:cNvSpPr/>
          <p:nvPr/>
        </p:nvSpPr>
        <p:spPr>
          <a:xfrm>
            <a:off x="352665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4" name="Shape 2942"/>
          <p:cNvSpPr/>
          <p:nvPr/>
        </p:nvSpPr>
        <p:spPr>
          <a:xfrm>
            <a:off x="369490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5" name="Shape 2943"/>
          <p:cNvSpPr/>
          <p:nvPr/>
        </p:nvSpPr>
        <p:spPr>
          <a:xfrm>
            <a:off x="386315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6" name="Shape 2944"/>
          <p:cNvSpPr/>
          <p:nvPr/>
        </p:nvSpPr>
        <p:spPr>
          <a:xfrm>
            <a:off x="403140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7" name="Shape 2945"/>
          <p:cNvSpPr/>
          <p:nvPr/>
        </p:nvSpPr>
        <p:spPr>
          <a:xfrm>
            <a:off x="41996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8" name="Shape 2946"/>
          <p:cNvSpPr/>
          <p:nvPr/>
        </p:nvSpPr>
        <p:spPr>
          <a:xfrm>
            <a:off x="436790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49" name="Shape 2947"/>
          <p:cNvSpPr/>
          <p:nvPr/>
        </p:nvSpPr>
        <p:spPr>
          <a:xfrm>
            <a:off x="453615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0" name="Shape 2948"/>
          <p:cNvSpPr/>
          <p:nvPr/>
        </p:nvSpPr>
        <p:spPr>
          <a:xfrm>
            <a:off x="470440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1" name="Shape 2949"/>
          <p:cNvSpPr/>
          <p:nvPr/>
        </p:nvSpPr>
        <p:spPr>
          <a:xfrm>
            <a:off x="487265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2" name="Shape 2950"/>
          <p:cNvSpPr/>
          <p:nvPr/>
        </p:nvSpPr>
        <p:spPr>
          <a:xfrm>
            <a:off x="50409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3" name="Shape 2951"/>
          <p:cNvSpPr/>
          <p:nvPr/>
        </p:nvSpPr>
        <p:spPr>
          <a:xfrm>
            <a:off x="520915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4" name="Shape 2952"/>
          <p:cNvSpPr/>
          <p:nvPr/>
        </p:nvSpPr>
        <p:spPr>
          <a:xfrm>
            <a:off x="537740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5" name="Shape 2953"/>
          <p:cNvSpPr/>
          <p:nvPr/>
        </p:nvSpPr>
        <p:spPr>
          <a:xfrm>
            <a:off x="554565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6" name="Shape 2954"/>
          <p:cNvSpPr/>
          <p:nvPr/>
        </p:nvSpPr>
        <p:spPr>
          <a:xfrm>
            <a:off x="571390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7" name="Shape 2955"/>
          <p:cNvSpPr/>
          <p:nvPr/>
        </p:nvSpPr>
        <p:spPr>
          <a:xfrm>
            <a:off x="58821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8" name="Shape 2956"/>
          <p:cNvSpPr/>
          <p:nvPr/>
        </p:nvSpPr>
        <p:spPr>
          <a:xfrm>
            <a:off x="605040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59" name="Shape 2957"/>
          <p:cNvSpPr/>
          <p:nvPr/>
        </p:nvSpPr>
        <p:spPr>
          <a:xfrm>
            <a:off x="621865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0" name="Shape 2958"/>
          <p:cNvSpPr/>
          <p:nvPr/>
        </p:nvSpPr>
        <p:spPr>
          <a:xfrm>
            <a:off x="638690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1" name="Shape 2959"/>
          <p:cNvSpPr/>
          <p:nvPr/>
        </p:nvSpPr>
        <p:spPr>
          <a:xfrm>
            <a:off x="655515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2" name="Shape 2960"/>
          <p:cNvSpPr/>
          <p:nvPr/>
        </p:nvSpPr>
        <p:spPr>
          <a:xfrm>
            <a:off x="67234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3" name="Shape 2961"/>
          <p:cNvSpPr/>
          <p:nvPr/>
        </p:nvSpPr>
        <p:spPr>
          <a:xfrm>
            <a:off x="689165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4" name="Shape 2962"/>
          <p:cNvSpPr/>
          <p:nvPr/>
        </p:nvSpPr>
        <p:spPr>
          <a:xfrm>
            <a:off x="705990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5" name="Shape 2963"/>
          <p:cNvSpPr/>
          <p:nvPr/>
        </p:nvSpPr>
        <p:spPr>
          <a:xfrm>
            <a:off x="722814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6" name="Shape 2964"/>
          <p:cNvSpPr/>
          <p:nvPr/>
        </p:nvSpPr>
        <p:spPr>
          <a:xfrm>
            <a:off x="739639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7" name="Shape 2965"/>
          <p:cNvSpPr/>
          <p:nvPr/>
        </p:nvSpPr>
        <p:spPr>
          <a:xfrm>
            <a:off x="75646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8" name="Shape 2966"/>
          <p:cNvSpPr/>
          <p:nvPr/>
        </p:nvSpPr>
        <p:spPr>
          <a:xfrm>
            <a:off x="773289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69" name="Shape 2967"/>
          <p:cNvSpPr/>
          <p:nvPr/>
        </p:nvSpPr>
        <p:spPr>
          <a:xfrm>
            <a:off x="790114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0" name="Shape 2968"/>
          <p:cNvSpPr/>
          <p:nvPr/>
        </p:nvSpPr>
        <p:spPr>
          <a:xfrm>
            <a:off x="806939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1" name="Shape 2969"/>
          <p:cNvSpPr/>
          <p:nvPr/>
        </p:nvSpPr>
        <p:spPr>
          <a:xfrm>
            <a:off x="8237647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2" name="Shape 2970"/>
          <p:cNvSpPr/>
          <p:nvPr/>
        </p:nvSpPr>
        <p:spPr>
          <a:xfrm>
            <a:off x="84058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3" name="Shape 2971"/>
          <p:cNvSpPr/>
          <p:nvPr/>
        </p:nvSpPr>
        <p:spPr>
          <a:xfrm>
            <a:off x="857414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4" name="Shape 2972"/>
          <p:cNvSpPr/>
          <p:nvPr/>
        </p:nvSpPr>
        <p:spPr>
          <a:xfrm>
            <a:off x="8742396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5" name="Shape 2973"/>
          <p:cNvSpPr/>
          <p:nvPr/>
        </p:nvSpPr>
        <p:spPr>
          <a:xfrm>
            <a:off x="891064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6" name="Shape 2974"/>
          <p:cNvSpPr/>
          <p:nvPr/>
        </p:nvSpPr>
        <p:spPr>
          <a:xfrm>
            <a:off x="9078895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7" name="Shape 2975"/>
          <p:cNvSpPr/>
          <p:nvPr/>
        </p:nvSpPr>
        <p:spPr>
          <a:xfrm>
            <a:off x="92471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8" name="Shape 2976"/>
          <p:cNvSpPr/>
          <p:nvPr/>
        </p:nvSpPr>
        <p:spPr>
          <a:xfrm>
            <a:off x="941539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79" name="Shape 2977"/>
          <p:cNvSpPr/>
          <p:nvPr/>
        </p:nvSpPr>
        <p:spPr>
          <a:xfrm>
            <a:off x="9583644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0" name="Shape 2978"/>
          <p:cNvSpPr/>
          <p:nvPr/>
        </p:nvSpPr>
        <p:spPr>
          <a:xfrm>
            <a:off x="975189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1" name="Shape 2979"/>
          <p:cNvSpPr/>
          <p:nvPr/>
        </p:nvSpPr>
        <p:spPr>
          <a:xfrm>
            <a:off x="9920143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2" name="Shape 2980"/>
          <p:cNvSpPr/>
          <p:nvPr/>
        </p:nvSpPr>
        <p:spPr>
          <a:xfrm>
            <a:off x="100883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3" name="Shape 2981"/>
          <p:cNvSpPr/>
          <p:nvPr/>
        </p:nvSpPr>
        <p:spPr>
          <a:xfrm>
            <a:off x="1025664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4" name="Shape 2982"/>
          <p:cNvSpPr/>
          <p:nvPr/>
        </p:nvSpPr>
        <p:spPr>
          <a:xfrm>
            <a:off x="10424892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5" name="Shape 2983"/>
          <p:cNvSpPr/>
          <p:nvPr/>
        </p:nvSpPr>
        <p:spPr>
          <a:xfrm>
            <a:off x="1059314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6" name="Shape 2984"/>
          <p:cNvSpPr/>
          <p:nvPr/>
        </p:nvSpPr>
        <p:spPr>
          <a:xfrm>
            <a:off x="10761391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7" name="Shape 2985"/>
          <p:cNvSpPr/>
          <p:nvPr/>
        </p:nvSpPr>
        <p:spPr>
          <a:xfrm>
            <a:off x="109296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8" name="Shape 2986"/>
          <p:cNvSpPr/>
          <p:nvPr/>
        </p:nvSpPr>
        <p:spPr>
          <a:xfrm>
            <a:off x="1109789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89" name="Shape 2987"/>
          <p:cNvSpPr/>
          <p:nvPr/>
        </p:nvSpPr>
        <p:spPr>
          <a:xfrm>
            <a:off x="11266140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0" name="Shape 2988"/>
          <p:cNvSpPr/>
          <p:nvPr/>
        </p:nvSpPr>
        <p:spPr>
          <a:xfrm>
            <a:off x="1143438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1" name="Shape 2989"/>
          <p:cNvSpPr/>
          <p:nvPr/>
        </p:nvSpPr>
        <p:spPr>
          <a:xfrm>
            <a:off x="11602639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2" name="Shape 2990"/>
          <p:cNvSpPr/>
          <p:nvPr/>
        </p:nvSpPr>
        <p:spPr>
          <a:xfrm>
            <a:off x="117708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3" name="Shape 2991"/>
          <p:cNvSpPr/>
          <p:nvPr/>
        </p:nvSpPr>
        <p:spPr>
          <a:xfrm>
            <a:off x="1193913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4" name="Shape 2992"/>
          <p:cNvSpPr/>
          <p:nvPr/>
        </p:nvSpPr>
        <p:spPr>
          <a:xfrm>
            <a:off x="12107388" y="6723400"/>
            <a:ext cx="13167" cy="13167"/>
          </a:xfrm>
          <a:prstGeom prst="ellipse">
            <a:avLst/>
          </a:prstGeom>
          <a:solidFill>
            <a:srgbClr val="D2DAD3"/>
          </a:solidFill>
          <a:ln/>
        </p:spPr>
      </p:sp>
      <p:sp>
        <p:nvSpPr>
          <p:cNvPr id="2995" name="Text 2993"/>
          <p:cNvSpPr/>
          <p:nvPr/>
        </p:nvSpPr>
        <p:spPr>
          <a:xfrm>
            <a:off x="7071055" y="4014216"/>
            <a:ext cx="521208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23400" b="1" spc="-500" kern="0" dirty="0">
                <a:solidFill>
                  <a:srgbClr val="D2DAD3">
                    <a:alpha val="55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9</a:t>
            </a:r>
            <a:endParaRPr lang="en-US" sz="23400" dirty="0"/>
          </a:p>
        </p:txBody>
      </p:sp>
      <p:sp>
        <p:nvSpPr>
          <p:cNvPr id="2996" name="Text 2994"/>
          <p:cNvSpPr/>
          <p:nvPr/>
        </p:nvSpPr>
        <p:spPr>
          <a:xfrm>
            <a:off x="457200" y="164592"/>
            <a:ext cx="963137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spc="200" kern="0" dirty="0">
                <a:solidFill>
                  <a:srgbClr val="071009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</a:t>
            </a:r>
            <a:endParaRPr lang="en-US" sz="800" dirty="0"/>
          </a:p>
        </p:txBody>
      </p:sp>
      <p:sp>
        <p:nvSpPr>
          <p:cNvPr id="2997" name="Shape 2995"/>
          <p:cNvSpPr/>
          <p:nvPr/>
        </p:nvSpPr>
        <p:spPr>
          <a:xfrm>
            <a:off x="457200" y="6428232"/>
            <a:ext cx="11277295" cy="10973"/>
          </a:xfrm>
          <a:prstGeom prst="rect">
            <a:avLst/>
          </a:prstGeom>
          <a:solidFill>
            <a:srgbClr val="D2DAD3"/>
          </a:solidFill>
          <a:ln/>
        </p:spPr>
      </p:sp>
      <p:sp>
        <p:nvSpPr>
          <p:cNvPr id="2998" name="Text 2996"/>
          <p:cNvSpPr/>
          <p:nvPr/>
        </p:nvSpPr>
        <p:spPr>
          <a:xfrm>
            <a:off x="457200" y="6473952"/>
            <a:ext cx="5486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00682A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09 · Where the Market is Headed</a:t>
            </a:r>
            <a:endParaRPr lang="en-US" sz="800" dirty="0"/>
          </a:p>
        </p:txBody>
      </p:sp>
      <p:sp>
        <p:nvSpPr>
          <p:cNvPr id="2999" name="Text 2997"/>
          <p:cNvSpPr/>
          <p:nvPr/>
        </p:nvSpPr>
        <p:spPr>
          <a:xfrm>
            <a:off x="6126480" y="6473952"/>
            <a:ext cx="5608015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ITOS · MARKET TRENDS</a:t>
            </a:r>
            <a:endParaRPr lang="en-US" sz="800" dirty="0"/>
          </a:p>
        </p:txBody>
      </p:sp>
      <p:sp>
        <p:nvSpPr>
          <p:cNvPr id="3000" name="Text 2998"/>
          <p:cNvSpPr/>
          <p:nvPr/>
        </p:nvSpPr>
        <p:spPr>
          <a:xfrm>
            <a:off x="10820095" y="164592"/>
            <a:ext cx="914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09 / 14</a:t>
            </a:r>
            <a:endParaRPr lang="en-US" sz="800" dirty="0"/>
          </a:p>
        </p:txBody>
      </p:sp>
      <p:sp>
        <p:nvSpPr>
          <p:cNvPr id="3001" name="Text 2999"/>
          <p:cNvSpPr/>
          <p:nvPr/>
        </p:nvSpPr>
        <p:spPr>
          <a:xfrm>
            <a:off x="457200" y="539496"/>
            <a:ext cx="11277295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10000"/>
              </a:lnSpc>
              <a:buNone/>
            </a:pPr>
            <a:r>
              <a:rPr lang="en-US" sz="2800" b="1" spc="-50" kern="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Three shifts are redefining how Chilean buyers screen and verify chemical suppliers</a:t>
            </a:r>
            <a:endParaRPr lang="en-US" sz="2800" dirty="0"/>
          </a:p>
        </p:txBody>
      </p:sp>
      <p:sp>
        <p:nvSpPr>
          <p:cNvPr id="3002" name="Shape 3000"/>
          <p:cNvSpPr/>
          <p:nvPr/>
        </p:nvSpPr>
        <p:spPr>
          <a:xfrm>
            <a:off x="457200" y="1828800"/>
            <a:ext cx="3612794" cy="4096512"/>
          </a:xfrm>
          <a:prstGeom prst="roundRect">
            <a:avLst>
              <a:gd name="adj" fmla="val 2531"/>
            </a:avLst>
          </a:prstGeom>
          <a:ln w="6350">
            <a:solidFill>
              <a:srgbClr val="D2DAD3"/>
            </a:solidFill>
            <a:prstDash val="solid"/>
          </a:ln>
        </p:spPr>
      </p:sp>
      <p:sp>
        <p:nvSpPr>
          <p:cNvPr id="3003" name="Text 3001"/>
          <p:cNvSpPr/>
          <p:nvPr/>
        </p:nvSpPr>
        <p:spPr>
          <a:xfrm>
            <a:off x="658368" y="2029968"/>
            <a:ext cx="321045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01</a:t>
            </a:r>
            <a:endParaRPr lang="en-US" sz="1300" dirty="0"/>
          </a:p>
        </p:txBody>
      </p:sp>
      <p:sp>
        <p:nvSpPr>
          <p:cNvPr id="3004" name="Text 3002"/>
          <p:cNvSpPr/>
          <p:nvPr/>
        </p:nvSpPr>
        <p:spPr>
          <a:xfrm>
            <a:off x="658368" y="2340864"/>
            <a:ext cx="321045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Local Certs</a:t>
            </a:r>
            <a:endParaRPr lang="en-US" sz="1400" dirty="0"/>
          </a:p>
        </p:txBody>
      </p:sp>
      <p:sp>
        <p:nvSpPr>
          <p:cNvPr id="3005" name="Shape 3003"/>
          <p:cNvSpPr/>
          <p:nvPr/>
        </p:nvSpPr>
        <p:spPr>
          <a:xfrm>
            <a:off x="658368" y="2889504"/>
            <a:ext cx="3210458" cy="36576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06" name="Text 3004"/>
          <p:cNvSpPr/>
          <p:nvPr/>
        </p:nvSpPr>
        <p:spPr>
          <a:xfrm>
            <a:off x="658368" y="3017520"/>
            <a:ext cx="3210458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1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Local certification is a gatekeeping factor for new suppliers, favoring ITOS's NCh 2256 and NCh 2245 HDS holdings.</a:t>
            </a:r>
            <a:endParaRPr lang="en-US" sz="1100" dirty="0"/>
          </a:p>
        </p:txBody>
      </p:sp>
      <p:sp>
        <p:nvSpPr>
          <p:cNvPr id="3007" name="Text 3005"/>
          <p:cNvSpPr/>
          <p:nvPr/>
        </p:nvSpPr>
        <p:spPr>
          <a:xfrm>
            <a:off x="658368" y="4572000"/>
            <a:ext cx="321045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b="1" spc="150" kern="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FOR BUYERS</a:t>
            </a:r>
            <a:endParaRPr lang="en-US" sz="800" dirty="0"/>
          </a:p>
        </p:txBody>
      </p:sp>
      <p:sp>
        <p:nvSpPr>
          <p:cNvPr id="3008" name="Shape 3006"/>
          <p:cNvSpPr/>
          <p:nvPr/>
        </p:nvSpPr>
        <p:spPr>
          <a:xfrm>
            <a:off x="658368" y="4818888"/>
            <a:ext cx="548640" cy="22860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09" name="Text 3007"/>
          <p:cNvSpPr/>
          <p:nvPr/>
        </p:nvSpPr>
        <p:spPr>
          <a:xfrm>
            <a:off x="658368" y="4937760"/>
            <a:ext cx="3210458" cy="7863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Buyers can shortlist ITOS faster by citing its NCh 2256 and NCh 2245 certificates during screening.</a:t>
            </a:r>
            <a:endParaRPr lang="en-US" sz="1000" dirty="0"/>
          </a:p>
        </p:txBody>
      </p:sp>
      <p:sp>
        <p:nvSpPr>
          <p:cNvPr id="3010" name="Shape 3008"/>
          <p:cNvSpPr/>
          <p:nvPr/>
        </p:nvSpPr>
        <p:spPr>
          <a:xfrm>
            <a:off x="4289450" y="1828800"/>
            <a:ext cx="3612794" cy="4096512"/>
          </a:xfrm>
          <a:prstGeom prst="roundRect">
            <a:avLst>
              <a:gd name="adj" fmla="val 2531"/>
            </a:avLst>
          </a:prstGeom>
          <a:ln w="6350">
            <a:solidFill>
              <a:srgbClr val="D2DAD3"/>
            </a:solidFill>
            <a:prstDash val="solid"/>
          </a:ln>
        </p:spPr>
      </p:sp>
      <p:sp>
        <p:nvSpPr>
          <p:cNvPr id="3011" name="Text 3009"/>
          <p:cNvSpPr/>
          <p:nvPr/>
        </p:nvSpPr>
        <p:spPr>
          <a:xfrm>
            <a:off x="4490618" y="2029968"/>
            <a:ext cx="321045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02</a:t>
            </a:r>
            <a:endParaRPr lang="en-US" sz="1300" dirty="0"/>
          </a:p>
        </p:txBody>
      </p:sp>
      <p:sp>
        <p:nvSpPr>
          <p:cNvPr id="3012" name="Text 3010"/>
          <p:cNvSpPr/>
          <p:nvPr/>
        </p:nvSpPr>
        <p:spPr>
          <a:xfrm>
            <a:off x="4490618" y="2340864"/>
            <a:ext cx="321045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B2B Verify</a:t>
            </a:r>
            <a:endParaRPr lang="en-US" sz="1400" dirty="0"/>
          </a:p>
        </p:txBody>
      </p:sp>
      <p:sp>
        <p:nvSpPr>
          <p:cNvPr id="3013" name="Shape 3011"/>
          <p:cNvSpPr/>
          <p:nvPr/>
        </p:nvSpPr>
        <p:spPr>
          <a:xfrm>
            <a:off x="4490618" y="2889504"/>
            <a:ext cx="3210458" cy="36576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14" name="Text 3012"/>
          <p:cNvSpPr/>
          <p:nvPr/>
        </p:nvSpPr>
        <p:spPr>
          <a:xfrm>
            <a:off x="4490618" y="3017520"/>
            <a:ext cx="3210458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1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Buyers now demand certification- and data-backed verification, matching ITOS's ISO 9001 system and documented specs.</a:t>
            </a:r>
            <a:endParaRPr lang="en-US" sz="1100" dirty="0"/>
          </a:p>
        </p:txBody>
      </p:sp>
      <p:sp>
        <p:nvSpPr>
          <p:cNvPr id="3015" name="Text 3013"/>
          <p:cNvSpPr/>
          <p:nvPr/>
        </p:nvSpPr>
        <p:spPr>
          <a:xfrm>
            <a:off x="4490618" y="4572000"/>
            <a:ext cx="321045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b="1" spc="150" kern="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FOR BUYERS</a:t>
            </a:r>
            <a:endParaRPr lang="en-US" sz="800" dirty="0"/>
          </a:p>
        </p:txBody>
      </p:sp>
      <p:sp>
        <p:nvSpPr>
          <p:cNvPr id="3016" name="Shape 3014"/>
          <p:cNvSpPr/>
          <p:nvPr/>
        </p:nvSpPr>
        <p:spPr>
          <a:xfrm>
            <a:off x="4490618" y="4818888"/>
            <a:ext cx="548640" cy="22860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17" name="Text 3015"/>
          <p:cNvSpPr/>
          <p:nvPr/>
        </p:nvSpPr>
        <p:spPr>
          <a:xfrm>
            <a:off x="4490618" y="4937760"/>
            <a:ext cx="3210458" cy="7863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Buyers can request ITOS's ISO 9001 documentation upfront to fast-track quality verification steps.</a:t>
            </a:r>
            <a:endParaRPr lang="en-US" sz="1000" dirty="0"/>
          </a:p>
        </p:txBody>
      </p:sp>
      <p:sp>
        <p:nvSpPr>
          <p:cNvPr id="3018" name="Shape 3016"/>
          <p:cNvSpPr/>
          <p:nvPr/>
        </p:nvSpPr>
        <p:spPr>
          <a:xfrm>
            <a:off x="8121701" y="1828800"/>
            <a:ext cx="3612794" cy="4096512"/>
          </a:xfrm>
          <a:prstGeom prst="roundRect">
            <a:avLst>
              <a:gd name="adj" fmla="val 2531"/>
            </a:avLst>
          </a:prstGeom>
          <a:ln w="6350">
            <a:solidFill>
              <a:srgbClr val="D2DAD3"/>
            </a:solidFill>
            <a:prstDash val="solid"/>
          </a:ln>
        </p:spPr>
      </p:sp>
      <p:sp>
        <p:nvSpPr>
          <p:cNvPr id="3019" name="Text 3017"/>
          <p:cNvSpPr/>
          <p:nvPr/>
        </p:nvSpPr>
        <p:spPr>
          <a:xfrm>
            <a:off x="8322869" y="2029968"/>
            <a:ext cx="321045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03</a:t>
            </a:r>
            <a:endParaRPr lang="en-US" sz="1300" dirty="0"/>
          </a:p>
        </p:txBody>
      </p:sp>
      <p:sp>
        <p:nvSpPr>
          <p:cNvPr id="3020" name="Text 3018"/>
          <p:cNvSpPr/>
          <p:nvPr/>
        </p:nvSpPr>
        <p:spPr>
          <a:xfrm>
            <a:off x="8322869" y="2340864"/>
            <a:ext cx="321045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E-Commerce</a:t>
            </a:r>
            <a:endParaRPr lang="en-US" sz="1400" dirty="0"/>
          </a:p>
        </p:txBody>
      </p:sp>
      <p:sp>
        <p:nvSpPr>
          <p:cNvPr id="3021" name="Shape 3019"/>
          <p:cNvSpPr/>
          <p:nvPr/>
        </p:nvSpPr>
        <p:spPr>
          <a:xfrm>
            <a:off x="8322869" y="2889504"/>
            <a:ext cx="3210458" cy="36576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22" name="Text 3020"/>
          <p:cNvSpPr/>
          <p:nvPr/>
        </p:nvSpPr>
        <p:spPr>
          <a:xfrm>
            <a:off x="8322869" y="3017520"/>
            <a:ext cx="3210458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100" dirty="0">
                <a:solidFill>
                  <a:srgbClr val="07100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E-commerce is gaining share in Chilean retail, widening reach for ITOS's Ready-Mixed line beyond offline distributors.</a:t>
            </a:r>
            <a:endParaRPr lang="en-US" sz="1100" dirty="0"/>
          </a:p>
        </p:txBody>
      </p:sp>
      <p:sp>
        <p:nvSpPr>
          <p:cNvPr id="3023" name="Text 3021"/>
          <p:cNvSpPr/>
          <p:nvPr/>
        </p:nvSpPr>
        <p:spPr>
          <a:xfrm>
            <a:off x="8322869" y="4572000"/>
            <a:ext cx="321045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b="1" spc="150" kern="0" dirty="0">
                <a:solidFill>
                  <a:srgbClr val="065F46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FOR BUYERS</a:t>
            </a:r>
            <a:endParaRPr lang="en-US" sz="800" dirty="0"/>
          </a:p>
        </p:txBody>
      </p:sp>
      <p:sp>
        <p:nvSpPr>
          <p:cNvPr id="3024" name="Shape 3022"/>
          <p:cNvSpPr/>
          <p:nvPr/>
        </p:nvSpPr>
        <p:spPr>
          <a:xfrm>
            <a:off x="8322869" y="4818888"/>
            <a:ext cx="548640" cy="22860"/>
          </a:xfrm>
          <a:prstGeom prst="rect">
            <a:avLst/>
          </a:prstGeom>
          <a:solidFill>
            <a:srgbClr val="065F46"/>
          </a:solidFill>
          <a:ln/>
        </p:spPr>
      </p:sp>
      <p:sp>
        <p:nvSpPr>
          <p:cNvPr id="3025" name="Text 3023"/>
          <p:cNvSpPr/>
          <p:nvPr/>
        </p:nvSpPr>
        <p:spPr>
          <a:xfrm>
            <a:off x="8322869" y="4937760"/>
            <a:ext cx="3210458" cy="7863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2C362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Buyers can source ITOS's mortar via online B2B channels, cutting reliance on offline distributor visits.</a:t>
            </a:r>
            <a:endParaRPr lang="en-US" sz="1000" dirty="0"/>
          </a:p>
        </p:txBody>
      </p:sp>
      <p:sp>
        <p:nvSpPr>
          <p:cNvPr id="3026" name="Text 3024"/>
          <p:cNvSpPr/>
          <p:nvPr/>
        </p:nvSpPr>
        <p:spPr>
          <a:xfrm>
            <a:off x="457200" y="6199632"/>
            <a:ext cx="11277295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6C746D"/>
                </a:solidFill>
                <a:latin typeface="Geist Mono" pitchFamily="34" charset="0"/>
                <a:ea typeface="Geist Mono" pitchFamily="34" charset="-122"/>
                <a:cs typeface="Geist Mono" pitchFamily="34" charset="-120"/>
              </a:rPr>
              <a:t>Market Trend Signals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ITOS Brochure</dc:title>
  <dc:subject>PptxGenJS Presentation</dc:subject>
  <dc:creator>PptxGenJS</dc:creator>
  <cp:lastModifiedBy>PptxGenJS</cp:lastModifiedBy>
  <cp:revision>1</cp:revision>
  <dcterms:created xsi:type="dcterms:W3CDTF">2026-07-13T04:45:28Z</dcterms:created>
  <dcterms:modified xsi:type="dcterms:W3CDTF">2026-07-13T04:45:28Z</dcterms:modified>
</cp:coreProperties>
</file>